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  <c:pt idx="13">
                  <c:v>46054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7563</c:v>
                </c:pt>
                <c:pt idx="1">
                  <c:v>7559</c:v>
                </c:pt>
                <c:pt idx="2">
                  <c:v>7549</c:v>
                </c:pt>
                <c:pt idx="3">
                  <c:v>7512</c:v>
                </c:pt>
                <c:pt idx="4">
                  <c:v>7518</c:v>
                </c:pt>
                <c:pt idx="5">
                  <c:v>7534</c:v>
                </c:pt>
                <c:pt idx="6">
                  <c:v>7526</c:v>
                </c:pt>
                <c:pt idx="7">
                  <c:v>7534</c:v>
                </c:pt>
                <c:pt idx="8">
                  <c:v>7530</c:v>
                </c:pt>
                <c:pt idx="9">
                  <c:v>7536</c:v>
                </c:pt>
                <c:pt idx="10">
                  <c:v>7538</c:v>
                </c:pt>
                <c:pt idx="11">
                  <c:v>7531</c:v>
                </c:pt>
                <c:pt idx="12">
                  <c:v>7545</c:v>
                </c:pt>
                <c:pt idx="13">
                  <c:v>7547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D5-4441-8EFA-77B3BB068F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  <c:pt idx="13">
                  <c:v>46054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3942</c:v>
                </c:pt>
                <c:pt idx="1">
                  <c:v>3939</c:v>
                </c:pt>
                <c:pt idx="2">
                  <c:v>3951</c:v>
                </c:pt>
                <c:pt idx="3">
                  <c:v>3947</c:v>
                </c:pt>
                <c:pt idx="4">
                  <c:v>3936</c:v>
                </c:pt>
                <c:pt idx="5">
                  <c:v>3955</c:v>
                </c:pt>
                <c:pt idx="6">
                  <c:v>3948</c:v>
                </c:pt>
                <c:pt idx="7">
                  <c:v>3951</c:v>
                </c:pt>
                <c:pt idx="8">
                  <c:v>3957</c:v>
                </c:pt>
                <c:pt idx="9">
                  <c:v>3956</c:v>
                </c:pt>
                <c:pt idx="10">
                  <c:v>3947</c:v>
                </c:pt>
                <c:pt idx="11">
                  <c:v>3936</c:v>
                </c:pt>
                <c:pt idx="12">
                  <c:v>3928</c:v>
                </c:pt>
                <c:pt idx="13">
                  <c:v>3923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D5-4441-8EFA-77B3BB068F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  <c:pt idx="13">
                  <c:v>46054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D5-4441-8EFA-77B3BB068F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  <c:pt idx="13">
                  <c:v>46054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46705</c:v>
                </c:pt>
                <c:pt idx="1">
                  <c:v>47141</c:v>
                </c:pt>
                <c:pt idx="2">
                  <c:v>47705</c:v>
                </c:pt>
                <c:pt idx="3">
                  <c:v>48477</c:v>
                </c:pt>
                <c:pt idx="4">
                  <c:v>49043</c:v>
                </c:pt>
                <c:pt idx="5">
                  <c:v>49694</c:v>
                </c:pt>
                <c:pt idx="6">
                  <c:v>50405</c:v>
                </c:pt>
                <c:pt idx="7">
                  <c:v>51164</c:v>
                </c:pt>
                <c:pt idx="8">
                  <c:v>51874</c:v>
                </c:pt>
                <c:pt idx="9">
                  <c:v>52700</c:v>
                </c:pt>
                <c:pt idx="10">
                  <c:v>53418</c:v>
                </c:pt>
                <c:pt idx="11">
                  <c:v>53923</c:v>
                </c:pt>
                <c:pt idx="12">
                  <c:v>54548</c:v>
                </c:pt>
                <c:pt idx="13">
                  <c:v>55204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5D5-4441-8EFA-77B3BB068F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  <c:pt idx="13">
                  <c:v>46054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3866</c:v>
                </c:pt>
                <c:pt idx="1">
                  <c:v>3883</c:v>
                </c:pt>
                <c:pt idx="2">
                  <c:v>3904</c:v>
                </c:pt>
                <c:pt idx="3">
                  <c:v>4037</c:v>
                </c:pt>
                <c:pt idx="4">
                  <c:v>4076</c:v>
                </c:pt>
                <c:pt idx="5">
                  <c:v>4114</c:v>
                </c:pt>
                <c:pt idx="6">
                  <c:v>4135</c:v>
                </c:pt>
                <c:pt idx="7">
                  <c:v>4190</c:v>
                </c:pt>
                <c:pt idx="8">
                  <c:v>4287</c:v>
                </c:pt>
                <c:pt idx="9">
                  <c:v>4310</c:v>
                </c:pt>
                <c:pt idx="10">
                  <c:v>4447</c:v>
                </c:pt>
                <c:pt idx="11">
                  <c:v>4685</c:v>
                </c:pt>
                <c:pt idx="12">
                  <c:v>4684</c:v>
                </c:pt>
                <c:pt idx="13">
                  <c:v>4694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5D5-4441-8EFA-77B3BB068F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416928"/>
        <c:axId val="393420208"/>
      </c:lineChart>
      <c:dateAx>
        <c:axId val="393416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20208"/>
        <c:crosses val="autoZero"/>
        <c:auto val="1"/>
        <c:lblOffset val="100"/>
        <c:baseTimeUnit val="months"/>
      </c:dateAx>
      <c:valAx>
        <c:axId val="39342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1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A7588-0A80-400C-B70A-EDD2CF9CC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44A997-6F19-48DF-9774-38633C5E07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984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4DABA-5773-4DA0-AE6E-B939980C8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01/01/2025 - 02/28/2026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FBC1A-8812-4476-B8DA-1CCF725EA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0327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2026-03-09T17:58:55Z</dcterms:created>
  <dcterms:modified xsi:type="dcterms:W3CDTF">2026-03-09T17:58:59Z</dcterms:modified>
</cp:coreProperties>
</file>