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Philadelphia Insurance Companies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46023</c:v>
                </c:pt>
                <c:pt idx="1">
                  <c:v>46054</c:v>
                </c:pt>
                <c:pt idx="2">
                  <c:v>46082</c:v>
                </c:pt>
                <c:pt idx="3">
                  <c:v>46113</c:v>
                </c:pt>
                <c:pt idx="4">
                  <c:v>46143</c:v>
                </c:pt>
                <c:pt idx="5">
                  <c:v>46174</c:v>
                </c:pt>
                <c:pt idx="6">
                  <c:v>46204</c:v>
                </c:pt>
                <c:pt idx="7">
                  <c:v>46235</c:v>
                </c:pt>
                <c:pt idx="8">
                  <c:v>46266</c:v>
                </c:pt>
                <c:pt idx="9">
                  <c:v>46296</c:v>
                </c:pt>
                <c:pt idx="10">
                  <c:v>46327</c:v>
                </c:pt>
                <c:pt idx="11">
                  <c:v>46357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14</c:v>
                </c:pt>
                <c:pt idx="1">
                  <c:v>2</c:v>
                </c:pt>
                <c:pt idx="2">
                  <c:v>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83F-459C-848D-8065F084BAE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9720928"/>
        <c:axId val="69721256"/>
      </c:barChart>
      <c:dateAx>
        <c:axId val="697209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9721256"/>
        <c:crosses val="autoZero"/>
        <c:auto val="1"/>
        <c:lblOffset val="100"/>
        <c:baseTimeUnit val="months"/>
      </c:dateAx>
      <c:valAx>
        <c:axId val="69721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97209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3/3/2026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3/3/2026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3/3/2026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C9A4BC-C3C4-4B52-8079-C9804E5025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 Fans Change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07DA724-3A22-48EE-B7BB-ADD9680994F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9995645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7FCBC8-1392-4CA7-AD84-F932E4B1DE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01/01/2026 - 12/31/2026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57B578-65AC-4846-A982-4677486041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956753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Facebook Fans Change | Philadelphia Insurance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Facebook Fans Change | Philadelphia Insurance</dc:title>
  <dc:creator>Frederik Born</dc:creator>
  <cp:lastModifiedBy>Frederik Born</cp:lastModifiedBy>
  <cp:revision>1</cp:revision>
  <dcterms:created xsi:type="dcterms:W3CDTF">2026-03-03T14:12:11Z</dcterms:created>
  <dcterms:modified xsi:type="dcterms:W3CDTF">2026-03-03T14:12:15Z</dcterms:modified>
</cp:coreProperties>
</file>