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extLst>
            <c:ext xmlns:c16="http://schemas.microsoft.com/office/drawing/2014/chart" uri="{C3380CC4-5D6E-409C-BE32-E72D297353CC}">
              <c16:uniqueId val="{00000000-2BC6-4DA2-86A2-2BD05512A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529232"/>
        <c:axId val="391525624"/>
      </c:barChart>
      <c:catAx>
        <c:axId val="39152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25624"/>
        <c:crosses val="autoZero"/>
        <c:auto val="1"/>
        <c:lblAlgn val="ctr"/>
        <c:lblOffset val="100"/>
        <c:noMultiLvlLbl val="0"/>
      </c:catAx>
      <c:valAx>
        <c:axId val="39152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2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FD8E7-B1A9-4915-8269-74037BCBB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FF85D5-3921-4D49-997B-0BFF2D1E0F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044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119DD-C66D-4F04-A432-4DAD99F738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27429-1617-4150-93EA-6AE24B8DF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888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Post Impressions | FICOH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 Impressions | FICOH</dc:title>
  <dc:creator>Frederik Born</dc:creator>
  <cp:lastModifiedBy>Frederik Born</cp:lastModifiedBy>
  <cp:revision>1</cp:revision>
  <dcterms:created xsi:type="dcterms:W3CDTF">2026-02-23T15:41:44Z</dcterms:created>
  <dcterms:modified xsi:type="dcterms:W3CDTF">2026-02-23T15:41:47Z</dcterms:modified>
</cp:coreProperties>
</file>