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55E1A-D247-4DBA-940E-A2FD1D277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 | TMNAS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B54E87-C6C7-43DB-9B9C-7E357DA84E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8088360"/>
              </p:ext>
            </p:extLst>
          </p:nvPr>
        </p:nvGraphicFramePr>
        <p:xfrm>
          <a:off x="457200" y="1731963"/>
          <a:ext cx="7982712" cy="1071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7287717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554325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077109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138457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390452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466730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630593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Views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503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0.6145 %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110.38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4875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A56A76-81E1-4F5C-B344-82E5E778DF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39141752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</Words>
  <Application>Microsoft Office PowerPoint</Application>
  <PresentationFormat>On-screen Show (4:3)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Stories Key Metrics Table | TMNAS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Key Metrics Table | TMNAS</dc:title>
  <dc:creator>Frederik Born</dc:creator>
  <cp:lastModifiedBy>Frederik Born</cp:lastModifiedBy>
  <cp:revision>1</cp:revision>
  <dcterms:created xsi:type="dcterms:W3CDTF">2026-02-13T20:34:22Z</dcterms:created>
  <dcterms:modified xsi:type="dcterms:W3CDTF">2026-02-13T20:34:25Z</dcterms:modified>
</cp:coreProperties>
</file>