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46023</c:v>
                </c:pt>
              </c:numCache>
            </c:numRef>
          </c:cat>
          <c:val>
            <c:numRef>
              <c:f>Sheet1!$B$2</c:f>
              <c:numCache>
                <c:formatCode>General</c:formatCode>
                <c:ptCount val="1"/>
                <c:pt idx="0">
                  <c:v>1940</c:v>
                </c:pt>
              </c:numCache>
            </c:numRef>
          </c:val>
          <c:extLst>
            <c:ext xmlns:c16="http://schemas.microsoft.com/office/drawing/2014/chart" uri="{C3380CC4-5D6E-409C-BE32-E72D297353CC}">
              <c16:uniqueId val="{00000000-5DCD-414A-AB27-696584C15B4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46023</c:v>
                </c:pt>
              </c:numCache>
            </c:numRef>
          </c:cat>
          <c:val>
            <c:numRef>
              <c:f>Sheet1!$C$2</c:f>
              <c:numCache>
                <c:formatCode>General</c:formatCode>
                <c:ptCount val="1"/>
                <c:pt idx="0">
                  <c:v>3009</c:v>
                </c:pt>
              </c:numCache>
            </c:numRef>
          </c:val>
          <c:extLst>
            <c:ext xmlns:c16="http://schemas.microsoft.com/office/drawing/2014/chart" uri="{C3380CC4-5D6E-409C-BE32-E72D297353CC}">
              <c16:uniqueId val="{00000001-5DCD-414A-AB27-696584C15B4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46023</c:v>
                </c:pt>
              </c:numCache>
            </c:numRef>
          </c:cat>
          <c:val>
            <c:numRef>
              <c:f>Sheet1!$D$2</c:f>
              <c:numCache>
                <c:formatCode>General</c:formatCode>
                <c:ptCount val="1"/>
                <c:pt idx="0">
                  <c:v>5096</c:v>
                </c:pt>
              </c:numCache>
            </c:numRef>
          </c:val>
          <c:extLst>
            <c:ext xmlns:c16="http://schemas.microsoft.com/office/drawing/2014/chart" uri="{C3380CC4-5D6E-409C-BE32-E72D297353CC}">
              <c16:uniqueId val="{00000002-5DCD-414A-AB27-696584C15B4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46023</c:v>
                </c:pt>
              </c:numCache>
            </c:numRef>
          </c:cat>
          <c:val>
            <c:numRef>
              <c:f>Sheet1!$E$2</c:f>
              <c:numCache>
                <c:formatCode>General</c:formatCode>
                <c:ptCount val="1"/>
                <c:pt idx="0">
                  <c:v>1157</c:v>
                </c:pt>
              </c:numCache>
            </c:numRef>
          </c:val>
          <c:extLst>
            <c:ext xmlns:c16="http://schemas.microsoft.com/office/drawing/2014/chart" uri="{C3380CC4-5D6E-409C-BE32-E72D297353CC}">
              <c16:uniqueId val="{00000003-5DCD-414A-AB27-696584C15B42}"/>
            </c:ext>
          </c:extLst>
        </c:ser>
        <c:dLbls>
          <c:showLegendKey val="0"/>
          <c:showVal val="0"/>
          <c:showCatName val="0"/>
          <c:showSerName val="0"/>
          <c:showPercent val="0"/>
          <c:showBubbleSize val="0"/>
        </c:dLbls>
        <c:gapWidth val="219"/>
        <c:overlap val="-27"/>
        <c:axId val="396221968"/>
        <c:axId val="396217704"/>
      </c:barChart>
      <c:dateAx>
        <c:axId val="39622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17704"/>
        <c:crosses val="autoZero"/>
        <c:auto val="1"/>
        <c:lblOffset val="100"/>
        <c:baseTimeUnit val="days"/>
      </c:dateAx>
      <c:valAx>
        <c:axId val="39621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0</c:v>
                </c:pt>
              </c:numCache>
            </c:numRef>
          </c:val>
          <c:extLst>
            <c:ext xmlns:c16="http://schemas.microsoft.com/office/drawing/2014/chart" uri="{C3380CC4-5D6E-409C-BE32-E72D297353CC}">
              <c16:uniqueId val="{00000000-F72E-4FFE-B342-F56B52822AC4}"/>
            </c:ext>
          </c:extLst>
        </c:ser>
        <c:dLbls>
          <c:showLegendKey val="0"/>
          <c:showVal val="0"/>
          <c:showCatName val="0"/>
          <c:showSerName val="0"/>
          <c:showPercent val="0"/>
          <c:showBubbleSize val="0"/>
        </c:dLbls>
        <c:gapWidth val="219"/>
        <c:overlap val="-27"/>
        <c:axId val="405329400"/>
        <c:axId val="405330712"/>
      </c:barChart>
      <c:dateAx>
        <c:axId val="40532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30712"/>
        <c:crosses val="autoZero"/>
        <c:auto val="1"/>
        <c:lblOffset val="100"/>
        <c:baseTimeUnit val="months"/>
      </c:dateAx>
      <c:valAx>
        <c:axId val="40533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35-4A00-896F-3E04B653D5C6}"/>
            </c:ext>
          </c:extLst>
        </c:ser>
        <c:dLbls>
          <c:showLegendKey val="0"/>
          <c:showVal val="0"/>
          <c:showCatName val="0"/>
          <c:showSerName val="0"/>
          <c:showPercent val="0"/>
          <c:showBubbleSize val="0"/>
        </c:dLbls>
        <c:gapWidth val="219"/>
        <c:overlap val="-27"/>
        <c:axId val="405325464"/>
        <c:axId val="405325792"/>
      </c:barChart>
      <c:dateAx>
        <c:axId val="40532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5792"/>
        <c:crosses val="autoZero"/>
        <c:auto val="1"/>
        <c:lblOffset val="100"/>
        <c:baseTimeUnit val="months"/>
      </c:dateAx>
      <c:valAx>
        <c:axId val="40532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F0B-4665-8551-D7E4D3797F7E}"/>
            </c:ext>
          </c:extLst>
        </c:ser>
        <c:dLbls>
          <c:showLegendKey val="0"/>
          <c:showVal val="0"/>
          <c:showCatName val="0"/>
          <c:showSerName val="0"/>
          <c:showPercent val="0"/>
          <c:showBubbleSize val="0"/>
        </c:dLbls>
        <c:gapWidth val="219"/>
        <c:overlap val="-27"/>
        <c:axId val="408045016"/>
        <c:axId val="408045344"/>
      </c:barChart>
      <c:catAx>
        <c:axId val="40804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45344"/>
        <c:crosses val="autoZero"/>
        <c:auto val="1"/>
        <c:lblAlgn val="ctr"/>
        <c:lblOffset val="100"/>
        <c:noMultiLvlLbl val="0"/>
      </c:catAx>
      <c:valAx>
        <c:axId val="40804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139</c:v>
                </c:pt>
                <c:pt idx="2">
                  <c:v>0</c:v>
                </c:pt>
              </c:numCache>
            </c:numRef>
          </c:val>
          <c:extLst>
            <c:ext xmlns:c16="http://schemas.microsoft.com/office/drawing/2014/chart" uri="{C3380CC4-5D6E-409C-BE32-E72D297353CC}">
              <c16:uniqueId val="{00000000-AE92-4643-9638-FFEC14C7A2DE}"/>
            </c:ext>
          </c:extLst>
        </c:ser>
        <c:dLbls>
          <c:showLegendKey val="0"/>
          <c:showVal val="0"/>
          <c:showCatName val="0"/>
          <c:showSerName val="0"/>
          <c:showPercent val="0"/>
          <c:showBubbleSize val="0"/>
        </c:dLbls>
        <c:gapWidth val="219"/>
        <c:overlap val="-27"/>
        <c:axId val="396220328"/>
        <c:axId val="345857144"/>
      </c:barChart>
      <c:dateAx>
        <c:axId val="39622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7144"/>
        <c:crosses val="autoZero"/>
        <c:auto val="1"/>
        <c:lblOffset val="100"/>
        <c:baseTimeUnit val="months"/>
      </c:dateAx>
      <c:valAx>
        <c:axId val="34585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209C-44C7-9BE2-FCAC8A1C37C5}"/>
            </c:ext>
          </c:extLst>
        </c:ser>
        <c:dLbls>
          <c:showLegendKey val="0"/>
          <c:showVal val="0"/>
          <c:showCatName val="0"/>
          <c:showSerName val="0"/>
          <c:showPercent val="0"/>
          <c:showBubbleSize val="0"/>
        </c:dLbls>
        <c:gapWidth val="219"/>
        <c:overlap val="-27"/>
        <c:axId val="483100552"/>
        <c:axId val="483097272"/>
      </c:barChart>
      <c:dateAx>
        <c:axId val="48310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097272"/>
        <c:crosses val="autoZero"/>
        <c:auto val="1"/>
        <c:lblOffset val="100"/>
        <c:baseTimeUnit val="months"/>
      </c:dateAx>
      <c:valAx>
        <c:axId val="48309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0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4A5-4A4B-9CD5-7569B6550575}"/>
            </c:ext>
          </c:extLst>
        </c:ser>
        <c:dLbls>
          <c:showLegendKey val="0"/>
          <c:showVal val="0"/>
          <c:showCatName val="0"/>
          <c:showSerName val="0"/>
          <c:showPercent val="0"/>
          <c:showBubbleSize val="0"/>
        </c:dLbls>
        <c:gapWidth val="219"/>
        <c:overlap val="-27"/>
        <c:axId val="483103832"/>
        <c:axId val="483096944"/>
      </c:barChart>
      <c:dateAx>
        <c:axId val="48310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096944"/>
        <c:crosses val="autoZero"/>
        <c:auto val="1"/>
        <c:lblOffset val="100"/>
        <c:baseTimeUnit val="months"/>
      </c:dateAx>
      <c:valAx>
        <c:axId val="48309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0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51-46F3-B891-D81AAEC1573A}"/>
            </c:ext>
          </c:extLst>
        </c:ser>
        <c:dLbls>
          <c:showLegendKey val="0"/>
          <c:showVal val="0"/>
          <c:showCatName val="0"/>
          <c:showSerName val="0"/>
          <c:showPercent val="0"/>
          <c:showBubbleSize val="0"/>
        </c:dLbls>
        <c:gapWidth val="219"/>
        <c:overlap val="-27"/>
        <c:axId val="483110392"/>
        <c:axId val="483109080"/>
      </c:barChart>
      <c:catAx>
        <c:axId val="48311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09080"/>
        <c:crosses val="autoZero"/>
        <c:auto val="1"/>
        <c:lblAlgn val="ctr"/>
        <c:lblOffset val="100"/>
        <c:noMultiLvlLbl val="0"/>
      </c:catAx>
      <c:valAx>
        <c:axId val="48310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1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3</c:v>
                </c:pt>
              </c:numCache>
            </c:numRef>
          </c:val>
          <c:extLst>
            <c:ext xmlns:c16="http://schemas.microsoft.com/office/drawing/2014/chart" uri="{C3380CC4-5D6E-409C-BE32-E72D297353CC}">
              <c16:uniqueId val="{00000000-E178-4416-8691-1B6878036726}"/>
            </c:ext>
          </c:extLst>
        </c:ser>
        <c:dLbls>
          <c:showLegendKey val="0"/>
          <c:showVal val="0"/>
          <c:showCatName val="0"/>
          <c:showSerName val="0"/>
          <c:showPercent val="0"/>
          <c:showBubbleSize val="0"/>
        </c:dLbls>
        <c:gapWidth val="219"/>
        <c:overlap val="-27"/>
        <c:axId val="480968648"/>
        <c:axId val="480968976"/>
      </c:barChart>
      <c:dateAx>
        <c:axId val="48096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68976"/>
        <c:crosses val="autoZero"/>
        <c:auto val="1"/>
        <c:lblOffset val="100"/>
        <c:baseTimeUnit val="months"/>
      </c:dateAx>
      <c:valAx>
        <c:axId val="4809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6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40</c:v>
                </c:pt>
              </c:numCache>
            </c:numRef>
          </c:val>
          <c:extLst>
            <c:ext xmlns:c16="http://schemas.microsoft.com/office/drawing/2014/chart" uri="{C3380CC4-5D6E-409C-BE32-E72D297353CC}">
              <c16:uniqueId val="{00000000-541D-4B98-99EF-7740611BCBCB}"/>
            </c:ext>
          </c:extLst>
        </c:ser>
        <c:dLbls>
          <c:showLegendKey val="0"/>
          <c:showVal val="0"/>
          <c:showCatName val="0"/>
          <c:showSerName val="0"/>
          <c:showPercent val="0"/>
          <c:showBubbleSize val="0"/>
        </c:dLbls>
        <c:gapWidth val="219"/>
        <c:overlap val="-27"/>
        <c:axId val="480966352"/>
        <c:axId val="480965696"/>
      </c:barChart>
      <c:catAx>
        <c:axId val="48096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65696"/>
        <c:crosses val="autoZero"/>
        <c:auto val="1"/>
        <c:lblAlgn val="ctr"/>
        <c:lblOffset val="100"/>
        <c:noMultiLvlLbl val="0"/>
      </c:catAx>
      <c:valAx>
        <c:axId val="48096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6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326</c:v>
                </c:pt>
              </c:numCache>
            </c:numRef>
          </c:val>
          <c:extLst>
            <c:ext xmlns:c16="http://schemas.microsoft.com/office/drawing/2014/chart" uri="{C3380CC4-5D6E-409C-BE32-E72D297353CC}">
              <c16:uniqueId val="{00000000-5067-45BC-B061-B90BCC031F60}"/>
            </c:ext>
          </c:extLst>
        </c:ser>
        <c:dLbls>
          <c:showLegendKey val="0"/>
          <c:showVal val="0"/>
          <c:showCatName val="0"/>
          <c:showSerName val="0"/>
          <c:showPercent val="0"/>
          <c:showBubbleSize val="0"/>
        </c:dLbls>
        <c:gapWidth val="219"/>
        <c:overlap val="-27"/>
        <c:axId val="480982096"/>
        <c:axId val="480979472"/>
      </c:barChart>
      <c:catAx>
        <c:axId val="48098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79472"/>
        <c:crosses val="autoZero"/>
        <c:auto val="1"/>
        <c:lblAlgn val="ctr"/>
        <c:lblOffset val="100"/>
        <c:noMultiLvlLbl val="0"/>
      </c:catAx>
      <c:valAx>
        <c:axId val="48097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8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12586</c:v>
                </c:pt>
                <c:pt idx="2">
                  <c:v>391</c:v>
                </c:pt>
              </c:numCache>
            </c:numRef>
          </c:val>
          <c:extLst>
            <c:ext xmlns:c16="http://schemas.microsoft.com/office/drawing/2014/chart" uri="{C3380CC4-5D6E-409C-BE32-E72D297353CC}">
              <c16:uniqueId val="{00000000-F5CB-4281-8747-55810C65C382}"/>
            </c:ext>
          </c:extLst>
        </c:ser>
        <c:dLbls>
          <c:showLegendKey val="0"/>
          <c:showVal val="0"/>
          <c:showCatName val="0"/>
          <c:showSerName val="0"/>
          <c:showPercent val="0"/>
          <c:showBubbleSize val="0"/>
        </c:dLbls>
        <c:gapWidth val="219"/>
        <c:overlap val="-27"/>
        <c:axId val="480983408"/>
        <c:axId val="480975536"/>
      </c:barChart>
      <c:catAx>
        <c:axId val="48098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75536"/>
        <c:crosses val="autoZero"/>
        <c:auto val="1"/>
        <c:lblAlgn val="ctr"/>
        <c:lblOffset val="100"/>
        <c:noMultiLvlLbl val="0"/>
      </c:catAx>
      <c:valAx>
        <c:axId val="48097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8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-1</c:v>
                </c:pt>
              </c:numCache>
            </c:numRef>
          </c:val>
          <c:extLst>
            <c:ext xmlns:c16="http://schemas.microsoft.com/office/drawing/2014/chart" uri="{C3380CC4-5D6E-409C-BE32-E72D297353CC}">
              <c16:uniqueId val="{00000000-62FB-4588-848A-393E073C4421}"/>
            </c:ext>
          </c:extLst>
        </c:ser>
        <c:dLbls>
          <c:showLegendKey val="0"/>
          <c:showVal val="0"/>
          <c:showCatName val="0"/>
          <c:showSerName val="0"/>
          <c:showPercent val="0"/>
          <c:showBubbleSize val="0"/>
        </c:dLbls>
        <c:gapWidth val="219"/>
        <c:overlap val="-27"/>
        <c:axId val="409489648"/>
        <c:axId val="409495552"/>
      </c:barChart>
      <c:dateAx>
        <c:axId val="40948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5552"/>
        <c:crosses val="autoZero"/>
        <c:auto val="1"/>
        <c:lblOffset val="100"/>
        <c:baseTimeUnit val="months"/>
      </c:dateAx>
      <c:valAx>
        <c:axId val="40949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8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895-4618-98E1-1866DE3B43D3}"/>
            </c:ext>
          </c:extLst>
        </c:ser>
        <c:dLbls>
          <c:showLegendKey val="0"/>
          <c:showVal val="0"/>
          <c:showCatName val="0"/>
          <c:showSerName val="0"/>
          <c:showPercent val="0"/>
          <c:showBubbleSize val="0"/>
        </c:dLbls>
        <c:gapWidth val="219"/>
        <c:overlap val="-27"/>
        <c:axId val="409500144"/>
        <c:axId val="409504408"/>
      </c:barChart>
      <c:dateAx>
        <c:axId val="40950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4408"/>
        <c:crosses val="autoZero"/>
        <c:auto val="1"/>
        <c:lblOffset val="100"/>
        <c:baseTimeUnit val="months"/>
      </c:dateAx>
      <c:valAx>
        <c:axId val="40950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154</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30F-40E2-A672-43A2A163BB3A}"/>
            </c:ext>
          </c:extLst>
        </c:ser>
        <c:dLbls>
          <c:showLegendKey val="0"/>
          <c:showVal val="0"/>
          <c:showCatName val="0"/>
          <c:showSerName val="0"/>
          <c:showPercent val="0"/>
          <c:showBubbleSize val="0"/>
        </c:dLbls>
        <c:gapWidth val="219"/>
        <c:overlap val="-27"/>
        <c:axId val="409498176"/>
        <c:axId val="409503752"/>
      </c:barChart>
      <c:catAx>
        <c:axId val="40949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3752"/>
        <c:crosses val="autoZero"/>
        <c:auto val="1"/>
        <c:lblAlgn val="ctr"/>
        <c:lblOffset val="100"/>
        <c:noMultiLvlLbl val="0"/>
      </c:catAx>
      <c:valAx>
        <c:axId val="40950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3686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D26-4600-8E0F-C9237C71911A}"/>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BD26-4600-8E0F-C9237C71911A}"/>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996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BD26-4600-8E0F-C9237C71911A}"/>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BD26-4600-8E0F-C9237C71911A}"/>
            </c:ext>
          </c:extLst>
        </c:ser>
        <c:dLbls>
          <c:showLegendKey val="0"/>
          <c:showVal val="0"/>
          <c:showCatName val="0"/>
          <c:showSerName val="0"/>
          <c:showPercent val="0"/>
          <c:showBubbleSize val="0"/>
        </c:dLbls>
        <c:gapWidth val="219"/>
        <c:overlap val="-27"/>
        <c:axId val="409498504"/>
        <c:axId val="409506048"/>
      </c:barChart>
      <c:dateAx>
        <c:axId val="40949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06048"/>
        <c:crosses val="autoZero"/>
        <c:auto val="1"/>
        <c:lblOffset val="100"/>
        <c:baseTimeUnit val="months"/>
      </c:dateAx>
      <c:valAx>
        <c:axId val="40950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9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3686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AC3-4E99-9666-D37DE8E882DA}"/>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0AC3-4E99-9666-D37DE8E882DA}"/>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996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0AC3-4E99-9666-D37DE8E882DA}"/>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0AC3-4E99-9666-D37DE8E882DA}"/>
            </c:ext>
          </c:extLst>
        </c:ser>
        <c:dLbls>
          <c:showLegendKey val="0"/>
          <c:showVal val="0"/>
          <c:showCatName val="0"/>
          <c:showSerName val="0"/>
          <c:showPercent val="0"/>
          <c:showBubbleSize val="0"/>
        </c:dLbls>
        <c:gapWidth val="219"/>
        <c:overlap val="-27"/>
        <c:axId val="483106128"/>
        <c:axId val="483101208"/>
      </c:barChart>
      <c:dateAx>
        <c:axId val="48310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01208"/>
        <c:crosses val="autoZero"/>
        <c:auto val="1"/>
        <c:lblOffset val="100"/>
        <c:baseTimeUnit val="months"/>
      </c:dateAx>
      <c:valAx>
        <c:axId val="48310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0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4BC2B-B9D1-424C-8AA2-D132FBC19D2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5E51B83-44DA-4227-816E-93D49D1AD1E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88247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756E0-96EB-4EB6-BD93-140DB73988C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17DE252-A31C-462F-98C9-1F70F9D951C4}"/>
              </a:ext>
            </a:extLst>
          </p:cNvPr>
          <p:cNvGraphicFramePr>
            <a:graphicFrameLocks noGrp="1"/>
          </p:cNvGraphicFramePr>
          <p:nvPr>
            <p:ph type="chart" sz="quarter" idx="13"/>
            <p:extLst>
              <p:ext uri="{D42A27DB-BD31-4B8C-83A1-F6EECF244321}">
                <p14:modId xmlns:p14="http://schemas.microsoft.com/office/powerpoint/2010/main" val="127022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FF4C68-93B6-431E-ADA9-06CE49AB3640}"/>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147368FB-107C-4F23-9048-AE95A6C70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86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1881-9EDC-4FB5-ADE7-879E4C25DCE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8627D5C-6B14-4565-8545-62233DBB602E}"/>
              </a:ext>
            </a:extLst>
          </p:cNvPr>
          <p:cNvGraphicFramePr>
            <a:graphicFrameLocks noGrp="1"/>
          </p:cNvGraphicFramePr>
          <p:nvPr>
            <p:ph type="tbl" sz="quarter" idx="13"/>
            <p:extLst>
              <p:ext uri="{D42A27DB-BD31-4B8C-83A1-F6EECF244321}">
                <p14:modId xmlns:p14="http://schemas.microsoft.com/office/powerpoint/2010/main" val="17017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40809065"/>
                    </a:ext>
                  </a:extLst>
                </a:gridCol>
                <a:gridCol w="905256">
                  <a:extLst>
                    <a:ext uri="{9D8B030D-6E8A-4147-A177-3AD203B41FA5}">
                      <a16:colId xmlns:a16="http://schemas.microsoft.com/office/drawing/2014/main" val="789345424"/>
                    </a:ext>
                  </a:extLst>
                </a:gridCol>
                <a:gridCol w="905256">
                  <a:extLst>
                    <a:ext uri="{9D8B030D-6E8A-4147-A177-3AD203B41FA5}">
                      <a16:colId xmlns:a16="http://schemas.microsoft.com/office/drawing/2014/main" val="2437744724"/>
                    </a:ext>
                  </a:extLst>
                </a:gridCol>
                <a:gridCol w="905256">
                  <a:extLst>
                    <a:ext uri="{9D8B030D-6E8A-4147-A177-3AD203B41FA5}">
                      <a16:colId xmlns:a16="http://schemas.microsoft.com/office/drawing/2014/main" val="2335682545"/>
                    </a:ext>
                  </a:extLst>
                </a:gridCol>
                <a:gridCol w="905256">
                  <a:extLst>
                    <a:ext uri="{9D8B030D-6E8A-4147-A177-3AD203B41FA5}">
                      <a16:colId xmlns:a16="http://schemas.microsoft.com/office/drawing/2014/main" val="3979936296"/>
                    </a:ext>
                  </a:extLst>
                </a:gridCol>
                <a:gridCol w="905256">
                  <a:extLst>
                    <a:ext uri="{9D8B030D-6E8A-4147-A177-3AD203B41FA5}">
                      <a16:colId xmlns:a16="http://schemas.microsoft.com/office/drawing/2014/main" val="3363428562"/>
                    </a:ext>
                  </a:extLst>
                </a:gridCol>
                <a:gridCol w="905256">
                  <a:extLst>
                    <a:ext uri="{9D8B030D-6E8A-4147-A177-3AD203B41FA5}">
                      <a16:colId xmlns:a16="http://schemas.microsoft.com/office/drawing/2014/main" val="483255498"/>
                    </a:ext>
                  </a:extLst>
                </a:gridCol>
                <a:gridCol w="905256">
                  <a:extLst>
                    <a:ext uri="{9D8B030D-6E8A-4147-A177-3AD203B41FA5}">
                      <a16:colId xmlns:a16="http://schemas.microsoft.com/office/drawing/2014/main" val="462344695"/>
                    </a:ext>
                  </a:extLst>
                </a:gridCol>
                <a:gridCol w="905256">
                  <a:extLst>
                    <a:ext uri="{9D8B030D-6E8A-4147-A177-3AD203B41FA5}">
                      <a16:colId xmlns:a16="http://schemas.microsoft.com/office/drawing/2014/main" val="8243269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0851378"/>
                  </a:ext>
                </a:extLst>
              </a:tr>
              <a:tr h="370840">
                <a:tc>
                  <a:txBody>
                    <a:bodyPr/>
                    <a:lstStyle/>
                    <a:p>
                      <a:r>
                        <a:rPr lang="en-US" sz="1000"/>
                        <a:t>1940</a:t>
                      </a:r>
                    </a:p>
                  </a:txBody>
                  <a:tcPr/>
                </a:tc>
                <a:tc>
                  <a:txBody>
                    <a:bodyPr/>
                    <a:lstStyle/>
                    <a:p>
                      <a:r>
                        <a:rPr lang="en-US" sz="1000"/>
                        <a:t>-2</a:t>
                      </a:r>
                    </a:p>
                  </a:txBody>
                  <a:tcPr/>
                </a:tc>
                <a:tc>
                  <a:txBody>
                    <a:bodyPr/>
                    <a:lstStyle/>
                    <a:p>
                      <a:r>
                        <a:rPr lang="en-US" sz="1000"/>
                        <a:t>9</a:t>
                      </a:r>
                    </a:p>
                  </a:txBody>
                  <a:tcPr/>
                </a:tc>
                <a:tc>
                  <a:txBody>
                    <a:bodyPr/>
                    <a:lstStyle/>
                    <a:p>
                      <a:r>
                        <a:rPr lang="en-US" sz="1000"/>
                        <a:t>83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0.4980 %</a:t>
                      </a:r>
                    </a:p>
                  </a:txBody>
                  <a:tcPr/>
                </a:tc>
                <a:tc>
                  <a:txBody>
                    <a:bodyPr/>
                    <a:lstStyle/>
                    <a:p>
                      <a:r>
                        <a:rPr lang="en-US" sz="1000"/>
                        <a:t>0.0 %</a:t>
                      </a:r>
                    </a:p>
                  </a:txBody>
                  <a:tcPr/>
                </a:tc>
                <a:extLst>
                  <a:ext uri="{0D108BD9-81ED-4DB2-BD59-A6C34878D82A}">
                    <a16:rowId xmlns:a16="http://schemas.microsoft.com/office/drawing/2014/main" val="621602251"/>
                  </a:ext>
                </a:extLst>
              </a:tr>
            </a:tbl>
          </a:graphicData>
        </a:graphic>
      </p:graphicFrame>
      <p:sp>
        <p:nvSpPr>
          <p:cNvPr id="4" name="Text Placeholder 3">
            <a:extLst>
              <a:ext uri="{FF2B5EF4-FFF2-40B4-BE49-F238E27FC236}">
                <a16:creationId xmlns:a16="http://schemas.microsoft.com/office/drawing/2014/main" id="{13C229AE-6274-499A-AB50-F432EEF0453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86037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79FA-EB6F-4B8A-9EA9-483371FDE609}"/>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BB7AF95-EFEF-4918-B715-2C0D8B1FCB6E}"/>
              </a:ext>
            </a:extLst>
          </p:cNvPr>
          <p:cNvGraphicFramePr>
            <a:graphicFrameLocks noGrp="1"/>
          </p:cNvGraphicFramePr>
          <p:nvPr>
            <p:ph type="chart" sz="quarter" idx="13"/>
            <p:extLst>
              <p:ext uri="{D42A27DB-BD31-4B8C-83A1-F6EECF244321}">
                <p14:modId xmlns:p14="http://schemas.microsoft.com/office/powerpoint/2010/main" val="46935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625BBF-F73E-40EE-ABDB-F7FF2DA55C0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7735888-B9DD-47B1-9BF8-8F86D449E5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581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5A907-2451-4F83-81B6-C0B0B188029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1C2200D-0761-4913-B0DB-50B648704E23}"/>
              </a:ext>
            </a:extLst>
          </p:cNvPr>
          <p:cNvGraphicFramePr>
            <a:graphicFrameLocks noGrp="1"/>
          </p:cNvGraphicFramePr>
          <p:nvPr>
            <p:ph type="chart" sz="quarter" idx="13"/>
            <p:extLst>
              <p:ext uri="{D42A27DB-BD31-4B8C-83A1-F6EECF244321}">
                <p14:modId xmlns:p14="http://schemas.microsoft.com/office/powerpoint/2010/main" val="3330920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DD401-9B08-47DF-BA80-D8DABBC7BFD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F581613-F94B-4576-ADC9-B9D5DB74F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49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0C4B6-832B-4F5E-929A-7AF76F4554A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DC1097F-2862-484D-AC0D-859748250583}"/>
              </a:ext>
            </a:extLst>
          </p:cNvPr>
          <p:cNvGraphicFramePr>
            <a:graphicFrameLocks noGrp="1"/>
          </p:cNvGraphicFramePr>
          <p:nvPr>
            <p:ph type="chart" sz="quarter" idx="13"/>
            <p:extLst>
              <p:ext uri="{D42A27DB-BD31-4B8C-83A1-F6EECF244321}">
                <p14:modId xmlns:p14="http://schemas.microsoft.com/office/powerpoint/2010/main" val="88231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7896F9-4E08-4B20-9E54-1654A6D37FF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2B5767D-DD6F-42A3-B338-850F8BB9E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557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5F0B-E2BD-45BC-B1E2-289FA12EAB92}"/>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30589F65-35D5-42B5-991A-9E3C6CAE7D3B}"/>
              </a:ext>
            </a:extLst>
          </p:cNvPr>
          <p:cNvGraphicFramePr>
            <a:graphicFrameLocks noGrp="1"/>
          </p:cNvGraphicFramePr>
          <p:nvPr>
            <p:ph type="chart" sz="quarter" idx="13"/>
            <p:extLst>
              <p:ext uri="{D42A27DB-BD31-4B8C-83A1-F6EECF244321}">
                <p14:modId xmlns:p14="http://schemas.microsoft.com/office/powerpoint/2010/main" val="2998250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EE033-BB78-456D-B02A-10EAF8DBD2A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FBC7CA5-6D3B-491C-BC94-F08B70793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610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F529-38D0-49D5-BD7B-FA43AF2336C3}"/>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C0F5C83F-30AF-420F-8EE1-E826FD5741A1}"/>
              </a:ext>
            </a:extLst>
          </p:cNvPr>
          <p:cNvGraphicFramePr>
            <a:graphicFrameLocks noGrp="1"/>
          </p:cNvGraphicFramePr>
          <p:nvPr>
            <p:ph type="tbl" sz="quarter" idx="13"/>
            <p:extLst>
              <p:ext uri="{D42A27DB-BD31-4B8C-83A1-F6EECF244321}">
                <p14:modId xmlns:p14="http://schemas.microsoft.com/office/powerpoint/2010/main" val="1207068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315593284"/>
                    </a:ext>
                  </a:extLst>
                </a:gridCol>
                <a:gridCol w="493776">
                  <a:extLst>
                    <a:ext uri="{9D8B030D-6E8A-4147-A177-3AD203B41FA5}">
                      <a16:colId xmlns:a16="http://schemas.microsoft.com/office/drawing/2014/main" val="3825539541"/>
                    </a:ext>
                  </a:extLst>
                </a:gridCol>
                <a:gridCol w="493776">
                  <a:extLst>
                    <a:ext uri="{9D8B030D-6E8A-4147-A177-3AD203B41FA5}">
                      <a16:colId xmlns:a16="http://schemas.microsoft.com/office/drawing/2014/main" val="518697871"/>
                    </a:ext>
                  </a:extLst>
                </a:gridCol>
                <a:gridCol w="493776">
                  <a:extLst>
                    <a:ext uri="{9D8B030D-6E8A-4147-A177-3AD203B41FA5}">
                      <a16:colId xmlns:a16="http://schemas.microsoft.com/office/drawing/2014/main" val="2134388177"/>
                    </a:ext>
                  </a:extLst>
                </a:gridCol>
                <a:gridCol w="493776">
                  <a:extLst>
                    <a:ext uri="{9D8B030D-6E8A-4147-A177-3AD203B41FA5}">
                      <a16:colId xmlns:a16="http://schemas.microsoft.com/office/drawing/2014/main" val="3873639298"/>
                    </a:ext>
                  </a:extLst>
                </a:gridCol>
                <a:gridCol w="493776">
                  <a:extLst>
                    <a:ext uri="{9D8B030D-6E8A-4147-A177-3AD203B41FA5}">
                      <a16:colId xmlns:a16="http://schemas.microsoft.com/office/drawing/2014/main" val="4280754116"/>
                    </a:ext>
                  </a:extLst>
                </a:gridCol>
                <a:gridCol w="493776">
                  <a:extLst>
                    <a:ext uri="{9D8B030D-6E8A-4147-A177-3AD203B41FA5}">
                      <a16:colId xmlns:a16="http://schemas.microsoft.com/office/drawing/2014/main" val="4227459448"/>
                    </a:ext>
                  </a:extLst>
                </a:gridCol>
                <a:gridCol w="493776">
                  <a:extLst>
                    <a:ext uri="{9D8B030D-6E8A-4147-A177-3AD203B41FA5}">
                      <a16:colId xmlns:a16="http://schemas.microsoft.com/office/drawing/2014/main" val="1757933500"/>
                    </a:ext>
                  </a:extLst>
                </a:gridCol>
                <a:gridCol w="493776">
                  <a:extLst>
                    <a:ext uri="{9D8B030D-6E8A-4147-A177-3AD203B41FA5}">
                      <a16:colId xmlns:a16="http://schemas.microsoft.com/office/drawing/2014/main" val="4043949605"/>
                    </a:ext>
                  </a:extLst>
                </a:gridCol>
                <a:gridCol w="493776">
                  <a:extLst>
                    <a:ext uri="{9D8B030D-6E8A-4147-A177-3AD203B41FA5}">
                      <a16:colId xmlns:a16="http://schemas.microsoft.com/office/drawing/2014/main" val="462344842"/>
                    </a:ext>
                  </a:extLst>
                </a:gridCol>
                <a:gridCol w="493776">
                  <a:extLst>
                    <a:ext uri="{9D8B030D-6E8A-4147-A177-3AD203B41FA5}">
                      <a16:colId xmlns:a16="http://schemas.microsoft.com/office/drawing/2014/main" val="3670146060"/>
                    </a:ext>
                  </a:extLst>
                </a:gridCol>
                <a:gridCol w="493776">
                  <a:extLst>
                    <a:ext uri="{9D8B030D-6E8A-4147-A177-3AD203B41FA5}">
                      <a16:colId xmlns:a16="http://schemas.microsoft.com/office/drawing/2014/main" val="1527342159"/>
                    </a:ext>
                  </a:extLst>
                </a:gridCol>
                <a:gridCol w="493776">
                  <a:extLst>
                    <a:ext uri="{9D8B030D-6E8A-4147-A177-3AD203B41FA5}">
                      <a16:colId xmlns:a16="http://schemas.microsoft.com/office/drawing/2014/main" val="1056270135"/>
                    </a:ext>
                  </a:extLst>
                </a:gridCol>
                <a:gridCol w="493776">
                  <a:extLst>
                    <a:ext uri="{9D8B030D-6E8A-4147-A177-3AD203B41FA5}">
                      <a16:colId xmlns:a16="http://schemas.microsoft.com/office/drawing/2014/main" val="19381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462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- 2026-01-14 16:00:08</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gathered to honor Maggie H. from our Mailroom and Admin team, who celebrated her 55th work anniversary with First Insurance. Since joining in 1971, Maggie has worked alongside five FICOH CEOS and supported our company through many decades of growth and change. Thank you, Maggie, for your resilience, friendship, and unwavering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52907239"/>
                  </a:ext>
                </a:extLst>
              </a:tr>
            </a:tbl>
          </a:graphicData>
        </a:graphic>
      </p:graphicFrame>
      <p:sp>
        <p:nvSpPr>
          <p:cNvPr id="4" name="Text Placeholder 3">
            <a:extLst>
              <a:ext uri="{FF2B5EF4-FFF2-40B4-BE49-F238E27FC236}">
                <a16:creationId xmlns:a16="http://schemas.microsoft.com/office/drawing/2014/main" id="{1E326493-6A72-4F79-AC3C-67DAD81E049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39991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973CD-B476-4B75-9CE8-7AA53FC68735}"/>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6C838DB2-3EAD-4765-9C7F-8BE0E0904446}"/>
              </a:ext>
            </a:extLst>
          </p:cNvPr>
          <p:cNvGraphicFramePr>
            <a:graphicFrameLocks noGrp="1"/>
          </p:cNvGraphicFramePr>
          <p:nvPr>
            <p:ph type="tbl" sz="quarter" idx="13"/>
            <p:extLst>
              <p:ext uri="{D42A27DB-BD31-4B8C-83A1-F6EECF244321}">
                <p14:modId xmlns:p14="http://schemas.microsoft.com/office/powerpoint/2010/main" val="405706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145449417"/>
                    </a:ext>
                  </a:extLst>
                </a:gridCol>
                <a:gridCol w="493776">
                  <a:extLst>
                    <a:ext uri="{9D8B030D-6E8A-4147-A177-3AD203B41FA5}">
                      <a16:colId xmlns:a16="http://schemas.microsoft.com/office/drawing/2014/main" val="2597101448"/>
                    </a:ext>
                  </a:extLst>
                </a:gridCol>
                <a:gridCol w="493776">
                  <a:extLst>
                    <a:ext uri="{9D8B030D-6E8A-4147-A177-3AD203B41FA5}">
                      <a16:colId xmlns:a16="http://schemas.microsoft.com/office/drawing/2014/main" val="3545333939"/>
                    </a:ext>
                  </a:extLst>
                </a:gridCol>
                <a:gridCol w="493776">
                  <a:extLst>
                    <a:ext uri="{9D8B030D-6E8A-4147-A177-3AD203B41FA5}">
                      <a16:colId xmlns:a16="http://schemas.microsoft.com/office/drawing/2014/main" val="4255624452"/>
                    </a:ext>
                  </a:extLst>
                </a:gridCol>
                <a:gridCol w="493776">
                  <a:extLst>
                    <a:ext uri="{9D8B030D-6E8A-4147-A177-3AD203B41FA5}">
                      <a16:colId xmlns:a16="http://schemas.microsoft.com/office/drawing/2014/main" val="3043120008"/>
                    </a:ext>
                  </a:extLst>
                </a:gridCol>
                <a:gridCol w="493776">
                  <a:extLst>
                    <a:ext uri="{9D8B030D-6E8A-4147-A177-3AD203B41FA5}">
                      <a16:colId xmlns:a16="http://schemas.microsoft.com/office/drawing/2014/main" val="1422573300"/>
                    </a:ext>
                  </a:extLst>
                </a:gridCol>
                <a:gridCol w="493776">
                  <a:extLst>
                    <a:ext uri="{9D8B030D-6E8A-4147-A177-3AD203B41FA5}">
                      <a16:colId xmlns:a16="http://schemas.microsoft.com/office/drawing/2014/main" val="1573882714"/>
                    </a:ext>
                  </a:extLst>
                </a:gridCol>
                <a:gridCol w="493776">
                  <a:extLst>
                    <a:ext uri="{9D8B030D-6E8A-4147-A177-3AD203B41FA5}">
                      <a16:colId xmlns:a16="http://schemas.microsoft.com/office/drawing/2014/main" val="2479771465"/>
                    </a:ext>
                  </a:extLst>
                </a:gridCol>
                <a:gridCol w="493776">
                  <a:extLst>
                    <a:ext uri="{9D8B030D-6E8A-4147-A177-3AD203B41FA5}">
                      <a16:colId xmlns:a16="http://schemas.microsoft.com/office/drawing/2014/main" val="443550218"/>
                    </a:ext>
                  </a:extLst>
                </a:gridCol>
                <a:gridCol w="493776">
                  <a:extLst>
                    <a:ext uri="{9D8B030D-6E8A-4147-A177-3AD203B41FA5}">
                      <a16:colId xmlns:a16="http://schemas.microsoft.com/office/drawing/2014/main" val="749431382"/>
                    </a:ext>
                  </a:extLst>
                </a:gridCol>
                <a:gridCol w="493776">
                  <a:extLst>
                    <a:ext uri="{9D8B030D-6E8A-4147-A177-3AD203B41FA5}">
                      <a16:colId xmlns:a16="http://schemas.microsoft.com/office/drawing/2014/main" val="2235406994"/>
                    </a:ext>
                  </a:extLst>
                </a:gridCol>
                <a:gridCol w="493776">
                  <a:extLst>
                    <a:ext uri="{9D8B030D-6E8A-4147-A177-3AD203B41FA5}">
                      <a16:colId xmlns:a16="http://schemas.microsoft.com/office/drawing/2014/main" val="600227952"/>
                    </a:ext>
                  </a:extLst>
                </a:gridCol>
                <a:gridCol w="493776">
                  <a:extLst>
                    <a:ext uri="{9D8B030D-6E8A-4147-A177-3AD203B41FA5}">
                      <a16:colId xmlns:a16="http://schemas.microsoft.com/office/drawing/2014/main" val="2950967593"/>
                    </a:ext>
                  </a:extLst>
                </a:gridCol>
                <a:gridCol w="493776">
                  <a:extLst>
                    <a:ext uri="{9D8B030D-6E8A-4147-A177-3AD203B41FA5}">
                      <a16:colId xmlns:a16="http://schemas.microsoft.com/office/drawing/2014/main" val="132038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612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- 2026-01-22 16:58:47</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came together as a team to reflect on Tokio Marine Group’s brand statement, “Inspiring Confidence. Accelerating Progress.” 
To bring that message to life, we hosted a gathering filled with local treats like poi mochi donuts from Liliha Bakery  and musubi from Mana Musubi (a.k.a. Mana Bu's), Fukubukuro bags, and two activities inspired by our digital mascots, Poincy and Nīele. Everyone was invited to “leaf” their mark by sharing what inspires them on paper leaves, and to set their sights on the future by writing down a 2026 goal, folding it into a paper airplane, and letting their “wings of progress” take flight.
The event was about connecting with the purpose that unites us as members of the Tokio Marine Group and expressing what Tokio Marine’s brand statement #InspiringConfidenceAcceleratingProgress means to us both individually and as a company as we work to be there for our customers and community in times of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63299546"/>
                  </a:ext>
                </a:extLst>
              </a:tr>
            </a:tbl>
          </a:graphicData>
        </a:graphic>
      </p:graphicFrame>
      <p:sp>
        <p:nvSpPr>
          <p:cNvPr id="4" name="Text Placeholder 3">
            <a:extLst>
              <a:ext uri="{FF2B5EF4-FFF2-40B4-BE49-F238E27FC236}">
                <a16:creationId xmlns:a16="http://schemas.microsoft.com/office/drawing/2014/main" id="{CA8FF7CB-0D5A-40E5-85D9-5DB29D4A3C5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135628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0A181-93D3-4C32-B0D4-F43DFF36D651}"/>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1E21B04F-DF91-454E-8C4E-9CF3C9D72FE1}"/>
              </a:ext>
            </a:extLst>
          </p:cNvPr>
          <p:cNvGraphicFramePr>
            <a:graphicFrameLocks noGrp="1"/>
          </p:cNvGraphicFramePr>
          <p:nvPr>
            <p:ph type="tbl" sz="quarter" idx="13"/>
            <p:extLst>
              <p:ext uri="{D42A27DB-BD31-4B8C-83A1-F6EECF244321}">
                <p14:modId xmlns:p14="http://schemas.microsoft.com/office/powerpoint/2010/main" val="390130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418616169"/>
                    </a:ext>
                  </a:extLst>
                </a:gridCol>
                <a:gridCol w="493776">
                  <a:extLst>
                    <a:ext uri="{9D8B030D-6E8A-4147-A177-3AD203B41FA5}">
                      <a16:colId xmlns:a16="http://schemas.microsoft.com/office/drawing/2014/main" val="1352419854"/>
                    </a:ext>
                  </a:extLst>
                </a:gridCol>
                <a:gridCol w="493776">
                  <a:extLst>
                    <a:ext uri="{9D8B030D-6E8A-4147-A177-3AD203B41FA5}">
                      <a16:colId xmlns:a16="http://schemas.microsoft.com/office/drawing/2014/main" val="1548226779"/>
                    </a:ext>
                  </a:extLst>
                </a:gridCol>
                <a:gridCol w="493776">
                  <a:extLst>
                    <a:ext uri="{9D8B030D-6E8A-4147-A177-3AD203B41FA5}">
                      <a16:colId xmlns:a16="http://schemas.microsoft.com/office/drawing/2014/main" val="1046367616"/>
                    </a:ext>
                  </a:extLst>
                </a:gridCol>
                <a:gridCol w="493776">
                  <a:extLst>
                    <a:ext uri="{9D8B030D-6E8A-4147-A177-3AD203B41FA5}">
                      <a16:colId xmlns:a16="http://schemas.microsoft.com/office/drawing/2014/main" val="1455970547"/>
                    </a:ext>
                  </a:extLst>
                </a:gridCol>
                <a:gridCol w="493776">
                  <a:extLst>
                    <a:ext uri="{9D8B030D-6E8A-4147-A177-3AD203B41FA5}">
                      <a16:colId xmlns:a16="http://schemas.microsoft.com/office/drawing/2014/main" val="1485691540"/>
                    </a:ext>
                  </a:extLst>
                </a:gridCol>
                <a:gridCol w="493776">
                  <a:extLst>
                    <a:ext uri="{9D8B030D-6E8A-4147-A177-3AD203B41FA5}">
                      <a16:colId xmlns:a16="http://schemas.microsoft.com/office/drawing/2014/main" val="1581180508"/>
                    </a:ext>
                  </a:extLst>
                </a:gridCol>
                <a:gridCol w="493776">
                  <a:extLst>
                    <a:ext uri="{9D8B030D-6E8A-4147-A177-3AD203B41FA5}">
                      <a16:colId xmlns:a16="http://schemas.microsoft.com/office/drawing/2014/main" val="3957910492"/>
                    </a:ext>
                  </a:extLst>
                </a:gridCol>
                <a:gridCol w="493776">
                  <a:extLst>
                    <a:ext uri="{9D8B030D-6E8A-4147-A177-3AD203B41FA5}">
                      <a16:colId xmlns:a16="http://schemas.microsoft.com/office/drawing/2014/main" val="863533414"/>
                    </a:ext>
                  </a:extLst>
                </a:gridCol>
                <a:gridCol w="493776">
                  <a:extLst>
                    <a:ext uri="{9D8B030D-6E8A-4147-A177-3AD203B41FA5}">
                      <a16:colId xmlns:a16="http://schemas.microsoft.com/office/drawing/2014/main" val="3954243477"/>
                    </a:ext>
                  </a:extLst>
                </a:gridCol>
                <a:gridCol w="493776">
                  <a:extLst>
                    <a:ext uri="{9D8B030D-6E8A-4147-A177-3AD203B41FA5}">
                      <a16:colId xmlns:a16="http://schemas.microsoft.com/office/drawing/2014/main" val="2173935086"/>
                    </a:ext>
                  </a:extLst>
                </a:gridCol>
                <a:gridCol w="493776">
                  <a:extLst>
                    <a:ext uri="{9D8B030D-6E8A-4147-A177-3AD203B41FA5}">
                      <a16:colId xmlns:a16="http://schemas.microsoft.com/office/drawing/2014/main" val="119300871"/>
                    </a:ext>
                  </a:extLst>
                </a:gridCol>
                <a:gridCol w="493776">
                  <a:extLst>
                    <a:ext uri="{9D8B030D-6E8A-4147-A177-3AD203B41FA5}">
                      <a16:colId xmlns:a16="http://schemas.microsoft.com/office/drawing/2014/main" val="715013953"/>
                    </a:ext>
                  </a:extLst>
                </a:gridCol>
                <a:gridCol w="493776">
                  <a:extLst>
                    <a:ext uri="{9D8B030D-6E8A-4147-A177-3AD203B41FA5}">
                      <a16:colId xmlns:a16="http://schemas.microsoft.com/office/drawing/2014/main" val="85927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491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- 2026-01-20 15:59:02</a:t>
                      </a:r>
                      <a:r>
                        <a:rPr kumimoji="0" lang="en-US" sz="1000" b="0" i="0" u="none" strike="noStrike" kern="1200" cap="none" spc="0" normalizeH="0" baseline="0" noProof="0">
                          <a:ln>
                            <a:noFill/>
                          </a:ln>
                          <a:solidFill>
                            <a:prstClr val="black"/>
                          </a:solidFill>
                          <a:effectLst/>
                          <a:uLnTx/>
                          <a:uFillTx/>
                          <a:latin typeface="Calibri"/>
                          <a:ea typeface="+mn-ea"/>
                          <a:cs typeface="+mn-cs"/>
                        </a:rPr>
                        <a:t>
 Big mahalo to Mālama Learning Center (MLC) for welcoming us back to their Awawalei Food Forest site in Kunia! This past weekend, our volunteers rolled up their sleeves to clear weeds (and a few stubborn tree stumps!) along the entrance berm, then planted native species throughout the site. In time, that berm will feature a sign welcoming visitors to MLC’s thriving food forest. It was a beautiful morning of learning, doing, and seeing how much the site has grown since our last visit.
Loaned to them by the Hawaii Agriculture Research Center, MLC began revitalizing this space about five years ago and transforming it into a living model of polyculture, where diverse plants and trees nourish the land together. Today, they bring in students and community groups to inspire backyard sustainability, reduce our reliance on imports, and build a more resilient future for Hawaii.
We’re grateful to play even a small part in the growth and evolution of this special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42859614"/>
                  </a:ext>
                </a:extLst>
              </a:tr>
            </a:tbl>
          </a:graphicData>
        </a:graphic>
      </p:graphicFrame>
      <p:sp>
        <p:nvSpPr>
          <p:cNvPr id="4" name="Text Placeholder 3">
            <a:extLst>
              <a:ext uri="{FF2B5EF4-FFF2-40B4-BE49-F238E27FC236}">
                <a16:creationId xmlns:a16="http://schemas.microsoft.com/office/drawing/2014/main" id="{64B30F68-DBCE-41AB-A590-26EB382BB47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204856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186A6-DE8B-45BE-B58D-FEE67CD3D3C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767C399-346F-4324-8982-AB9D2596C2AB}"/>
              </a:ext>
            </a:extLst>
          </p:cNvPr>
          <p:cNvGraphicFramePr>
            <a:graphicFrameLocks noGrp="1"/>
          </p:cNvGraphicFramePr>
          <p:nvPr>
            <p:ph type="tbl" sz="quarter" idx="13"/>
            <p:extLst>
              <p:ext uri="{D42A27DB-BD31-4B8C-83A1-F6EECF244321}">
                <p14:modId xmlns:p14="http://schemas.microsoft.com/office/powerpoint/2010/main" val="206345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62987468"/>
                    </a:ext>
                  </a:extLst>
                </a:gridCol>
                <a:gridCol w="576072">
                  <a:extLst>
                    <a:ext uri="{9D8B030D-6E8A-4147-A177-3AD203B41FA5}">
                      <a16:colId xmlns:a16="http://schemas.microsoft.com/office/drawing/2014/main" val="2853991170"/>
                    </a:ext>
                  </a:extLst>
                </a:gridCol>
                <a:gridCol w="576072">
                  <a:extLst>
                    <a:ext uri="{9D8B030D-6E8A-4147-A177-3AD203B41FA5}">
                      <a16:colId xmlns:a16="http://schemas.microsoft.com/office/drawing/2014/main" val="1835729282"/>
                    </a:ext>
                  </a:extLst>
                </a:gridCol>
                <a:gridCol w="576072">
                  <a:extLst>
                    <a:ext uri="{9D8B030D-6E8A-4147-A177-3AD203B41FA5}">
                      <a16:colId xmlns:a16="http://schemas.microsoft.com/office/drawing/2014/main" val="2629906490"/>
                    </a:ext>
                  </a:extLst>
                </a:gridCol>
                <a:gridCol w="576072">
                  <a:extLst>
                    <a:ext uri="{9D8B030D-6E8A-4147-A177-3AD203B41FA5}">
                      <a16:colId xmlns:a16="http://schemas.microsoft.com/office/drawing/2014/main" val="2869270186"/>
                    </a:ext>
                  </a:extLst>
                </a:gridCol>
                <a:gridCol w="576072">
                  <a:extLst>
                    <a:ext uri="{9D8B030D-6E8A-4147-A177-3AD203B41FA5}">
                      <a16:colId xmlns:a16="http://schemas.microsoft.com/office/drawing/2014/main" val="4253710990"/>
                    </a:ext>
                  </a:extLst>
                </a:gridCol>
                <a:gridCol w="576072">
                  <a:extLst>
                    <a:ext uri="{9D8B030D-6E8A-4147-A177-3AD203B41FA5}">
                      <a16:colId xmlns:a16="http://schemas.microsoft.com/office/drawing/2014/main" val="3939881818"/>
                    </a:ext>
                  </a:extLst>
                </a:gridCol>
                <a:gridCol w="576072">
                  <a:extLst>
                    <a:ext uri="{9D8B030D-6E8A-4147-A177-3AD203B41FA5}">
                      <a16:colId xmlns:a16="http://schemas.microsoft.com/office/drawing/2014/main" val="3733254273"/>
                    </a:ext>
                  </a:extLst>
                </a:gridCol>
                <a:gridCol w="576072">
                  <a:extLst>
                    <a:ext uri="{9D8B030D-6E8A-4147-A177-3AD203B41FA5}">
                      <a16:colId xmlns:a16="http://schemas.microsoft.com/office/drawing/2014/main" val="405332179"/>
                    </a:ext>
                  </a:extLst>
                </a:gridCol>
                <a:gridCol w="576072">
                  <a:extLst>
                    <a:ext uri="{9D8B030D-6E8A-4147-A177-3AD203B41FA5}">
                      <a16:colId xmlns:a16="http://schemas.microsoft.com/office/drawing/2014/main" val="3266025165"/>
                    </a:ext>
                  </a:extLst>
                </a:gridCol>
                <a:gridCol w="576072">
                  <a:extLst>
                    <a:ext uri="{9D8B030D-6E8A-4147-A177-3AD203B41FA5}">
                      <a16:colId xmlns:a16="http://schemas.microsoft.com/office/drawing/2014/main" val="3235425465"/>
                    </a:ext>
                  </a:extLst>
                </a:gridCol>
                <a:gridCol w="576072">
                  <a:extLst>
                    <a:ext uri="{9D8B030D-6E8A-4147-A177-3AD203B41FA5}">
                      <a16:colId xmlns:a16="http://schemas.microsoft.com/office/drawing/2014/main" val="3323544601"/>
                    </a:ext>
                  </a:extLst>
                </a:gridCol>
                <a:gridCol w="576072">
                  <a:extLst>
                    <a:ext uri="{9D8B030D-6E8A-4147-A177-3AD203B41FA5}">
                      <a16:colId xmlns:a16="http://schemas.microsoft.com/office/drawing/2014/main" val="319835358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65023323"/>
                  </a:ext>
                </a:extLst>
              </a:tr>
              <a:tr h="370840">
                <a:tc>
                  <a:txBody>
                    <a:bodyPr/>
                    <a:lstStyle/>
                    <a:p>
                      <a:r>
                        <a:rPr lang="en-US" sz="1000"/>
                        <a:t>1157</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tc>
                  <a:txBody>
                    <a:bodyPr/>
                    <a:lstStyle/>
                    <a:p>
                      <a:r>
                        <a:rPr lang="en-US" sz="1000"/>
                        <a:t>0.0 %</a:t>
                      </a:r>
                    </a:p>
                  </a:txBody>
                  <a:tcPr/>
                </a:tc>
                <a:extLst>
                  <a:ext uri="{0D108BD9-81ED-4DB2-BD59-A6C34878D82A}">
                    <a16:rowId xmlns:a16="http://schemas.microsoft.com/office/drawing/2014/main" val="1397938917"/>
                  </a:ext>
                </a:extLst>
              </a:tr>
            </a:tbl>
          </a:graphicData>
        </a:graphic>
      </p:graphicFrame>
      <p:sp>
        <p:nvSpPr>
          <p:cNvPr id="4" name="Text Placeholder 3">
            <a:extLst>
              <a:ext uri="{FF2B5EF4-FFF2-40B4-BE49-F238E27FC236}">
                <a16:creationId xmlns:a16="http://schemas.microsoft.com/office/drawing/2014/main" id="{E5E02141-E373-4CA2-A8C7-A8E7B5442E7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818280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5978F-9F18-4426-947F-439CE6E806A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D7A1F58-186E-4C74-A342-24934AEDCB5C}"/>
              </a:ext>
            </a:extLst>
          </p:cNvPr>
          <p:cNvGraphicFramePr>
            <a:graphicFrameLocks noGrp="1"/>
          </p:cNvGraphicFramePr>
          <p:nvPr>
            <p:ph type="chart" sz="quarter" idx="13"/>
            <p:extLst>
              <p:ext uri="{D42A27DB-BD31-4B8C-83A1-F6EECF244321}">
                <p14:modId xmlns:p14="http://schemas.microsoft.com/office/powerpoint/2010/main" val="1358246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34DF26-1F77-4234-84CE-4253E2682DB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5D581D2-1AF1-4020-941C-7C0BA3BA8C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568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70A0-490C-4D7C-BC3E-6AFEAEEA28D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CD0584B-8A46-4911-9E8E-74BCD9B65974}"/>
              </a:ext>
            </a:extLst>
          </p:cNvPr>
          <p:cNvGraphicFramePr>
            <a:graphicFrameLocks noGrp="1"/>
          </p:cNvGraphicFramePr>
          <p:nvPr>
            <p:ph type="chart" sz="quarter" idx="13"/>
            <p:extLst>
              <p:ext uri="{D42A27DB-BD31-4B8C-83A1-F6EECF244321}">
                <p14:modId xmlns:p14="http://schemas.microsoft.com/office/powerpoint/2010/main" val="1926820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74A0B-0EB8-4D61-995A-ED1E38A094B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A301BEB-20CE-4472-B534-96A9D840BD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455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221B-A40C-40E4-B7BD-A44CF16DFFDB}"/>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8555EC8-C9ED-4DCC-810F-88B752922B67}"/>
              </a:ext>
            </a:extLst>
          </p:cNvPr>
          <p:cNvGraphicFramePr>
            <a:graphicFrameLocks noGrp="1"/>
          </p:cNvGraphicFramePr>
          <p:nvPr>
            <p:ph type="chart" sz="quarter" idx="13"/>
            <p:extLst>
              <p:ext uri="{D42A27DB-BD31-4B8C-83A1-F6EECF244321}">
                <p14:modId xmlns:p14="http://schemas.microsoft.com/office/powerpoint/2010/main" val="1606703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9E0D9-DB64-4A77-BF7F-2C0E34F4A15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3047E9F-FA5C-4178-9304-1A059BB79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217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AC93-914C-4870-9709-5F5AAF9A3C8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279482F-7C44-4C87-BBA5-FFFFBB873E7B}"/>
              </a:ext>
            </a:extLst>
          </p:cNvPr>
          <p:cNvGraphicFramePr>
            <a:graphicFrameLocks noGrp="1"/>
          </p:cNvGraphicFramePr>
          <p:nvPr>
            <p:ph type="tbl" sz="quarter" idx="13"/>
            <p:extLst>
              <p:ext uri="{D42A27DB-BD31-4B8C-83A1-F6EECF244321}">
                <p14:modId xmlns:p14="http://schemas.microsoft.com/office/powerpoint/2010/main" val="317159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5576553"/>
                    </a:ext>
                  </a:extLst>
                </a:gridCol>
                <a:gridCol w="1152144">
                  <a:extLst>
                    <a:ext uri="{9D8B030D-6E8A-4147-A177-3AD203B41FA5}">
                      <a16:colId xmlns:a16="http://schemas.microsoft.com/office/drawing/2014/main" val="3720328444"/>
                    </a:ext>
                  </a:extLst>
                </a:gridCol>
                <a:gridCol w="1152144">
                  <a:extLst>
                    <a:ext uri="{9D8B030D-6E8A-4147-A177-3AD203B41FA5}">
                      <a16:colId xmlns:a16="http://schemas.microsoft.com/office/drawing/2014/main" val="171070973"/>
                    </a:ext>
                  </a:extLst>
                </a:gridCol>
                <a:gridCol w="1152144">
                  <a:extLst>
                    <a:ext uri="{9D8B030D-6E8A-4147-A177-3AD203B41FA5}">
                      <a16:colId xmlns:a16="http://schemas.microsoft.com/office/drawing/2014/main" val="3617545166"/>
                    </a:ext>
                  </a:extLst>
                </a:gridCol>
                <a:gridCol w="1152144">
                  <a:extLst>
                    <a:ext uri="{9D8B030D-6E8A-4147-A177-3AD203B41FA5}">
                      <a16:colId xmlns:a16="http://schemas.microsoft.com/office/drawing/2014/main" val="2455485177"/>
                    </a:ext>
                  </a:extLst>
                </a:gridCol>
                <a:gridCol w="1152144">
                  <a:extLst>
                    <a:ext uri="{9D8B030D-6E8A-4147-A177-3AD203B41FA5}">
                      <a16:colId xmlns:a16="http://schemas.microsoft.com/office/drawing/2014/main" val="302315496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70763895"/>
                  </a:ext>
                </a:extLst>
              </a:tr>
              <a:tr h="370840">
                <a:tc>
                  <a:txBody>
                    <a:bodyPr/>
                    <a:lstStyle/>
                    <a:p>
                      <a:r>
                        <a:rPr lang="en-US" sz="1000" b="1"/>
                        <a:t>@FirstInsHI - 2026-01-14 14:00:35</a:t>
                      </a:r>
                      <a:r>
                        <a:rPr lang="en-US" sz="1000"/>
                        <a:t>
 Yesterday, we gathered to honor Maggie H. from our Mailroom and Admin team, who celebrated her 55th work anniversary with First Insurance. Thank you, Maggie, for your resilience, friendship, and unwavering dedication to FICOH. https://t.co/3DaXryqdS4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2968887253"/>
                  </a:ext>
                </a:extLst>
              </a:tr>
              <a:tr h="370840">
                <a:tc>
                  <a:txBody>
                    <a:bodyPr/>
                    <a:lstStyle/>
                    <a:p>
                      <a:r>
                        <a:rPr lang="en-US" sz="1000" b="1"/>
                        <a:t>@FirstInsHI - 2026-01-15 12:07:09</a:t>
                      </a:r>
                      <a:r>
                        <a:rPr lang="en-US" sz="1000"/>
                        <a:t>
 A new semester has begun at @ShidlerCollege, and we’re excited to welcome our newest class of interns! To break the ice, we asked them about their favorite late-night study snacks—here’s what they said.
We’re looking forward to working with them this semester! https://t.co/4mncW4dxnn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3559685366"/>
                  </a:ext>
                </a:extLst>
              </a:tr>
            </a:tbl>
          </a:graphicData>
        </a:graphic>
      </p:graphicFrame>
      <p:sp>
        <p:nvSpPr>
          <p:cNvPr id="4" name="Text Placeholder 3">
            <a:extLst>
              <a:ext uri="{FF2B5EF4-FFF2-40B4-BE49-F238E27FC236}">
                <a16:creationId xmlns:a16="http://schemas.microsoft.com/office/drawing/2014/main" id="{599768EE-1BBF-4A5A-BD10-F7117CFFC4F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3058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716A-6175-48AD-86A0-58EED44582D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D756329-EF9B-431C-AE51-91A52C1E3094}"/>
              </a:ext>
            </a:extLst>
          </p:cNvPr>
          <p:cNvGraphicFramePr>
            <a:graphicFrameLocks noGrp="1"/>
          </p:cNvGraphicFramePr>
          <p:nvPr>
            <p:ph type="tbl" sz="quarter" idx="13"/>
            <p:extLst>
              <p:ext uri="{D42A27DB-BD31-4B8C-83A1-F6EECF244321}">
                <p14:modId xmlns:p14="http://schemas.microsoft.com/office/powerpoint/2010/main" val="372433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84714303"/>
                    </a:ext>
                  </a:extLst>
                </a:gridCol>
                <a:gridCol w="576072">
                  <a:extLst>
                    <a:ext uri="{9D8B030D-6E8A-4147-A177-3AD203B41FA5}">
                      <a16:colId xmlns:a16="http://schemas.microsoft.com/office/drawing/2014/main" val="2648816110"/>
                    </a:ext>
                  </a:extLst>
                </a:gridCol>
                <a:gridCol w="576072">
                  <a:extLst>
                    <a:ext uri="{9D8B030D-6E8A-4147-A177-3AD203B41FA5}">
                      <a16:colId xmlns:a16="http://schemas.microsoft.com/office/drawing/2014/main" val="2549521993"/>
                    </a:ext>
                  </a:extLst>
                </a:gridCol>
                <a:gridCol w="576072">
                  <a:extLst>
                    <a:ext uri="{9D8B030D-6E8A-4147-A177-3AD203B41FA5}">
                      <a16:colId xmlns:a16="http://schemas.microsoft.com/office/drawing/2014/main" val="3081223612"/>
                    </a:ext>
                  </a:extLst>
                </a:gridCol>
                <a:gridCol w="576072">
                  <a:extLst>
                    <a:ext uri="{9D8B030D-6E8A-4147-A177-3AD203B41FA5}">
                      <a16:colId xmlns:a16="http://schemas.microsoft.com/office/drawing/2014/main" val="3906448953"/>
                    </a:ext>
                  </a:extLst>
                </a:gridCol>
                <a:gridCol w="576072">
                  <a:extLst>
                    <a:ext uri="{9D8B030D-6E8A-4147-A177-3AD203B41FA5}">
                      <a16:colId xmlns:a16="http://schemas.microsoft.com/office/drawing/2014/main" val="1252318679"/>
                    </a:ext>
                  </a:extLst>
                </a:gridCol>
                <a:gridCol w="576072">
                  <a:extLst>
                    <a:ext uri="{9D8B030D-6E8A-4147-A177-3AD203B41FA5}">
                      <a16:colId xmlns:a16="http://schemas.microsoft.com/office/drawing/2014/main" val="1611449812"/>
                    </a:ext>
                  </a:extLst>
                </a:gridCol>
                <a:gridCol w="576072">
                  <a:extLst>
                    <a:ext uri="{9D8B030D-6E8A-4147-A177-3AD203B41FA5}">
                      <a16:colId xmlns:a16="http://schemas.microsoft.com/office/drawing/2014/main" val="436282413"/>
                    </a:ext>
                  </a:extLst>
                </a:gridCol>
                <a:gridCol w="576072">
                  <a:extLst>
                    <a:ext uri="{9D8B030D-6E8A-4147-A177-3AD203B41FA5}">
                      <a16:colId xmlns:a16="http://schemas.microsoft.com/office/drawing/2014/main" val="3375583145"/>
                    </a:ext>
                  </a:extLst>
                </a:gridCol>
                <a:gridCol w="576072">
                  <a:extLst>
                    <a:ext uri="{9D8B030D-6E8A-4147-A177-3AD203B41FA5}">
                      <a16:colId xmlns:a16="http://schemas.microsoft.com/office/drawing/2014/main" val="1093187189"/>
                    </a:ext>
                  </a:extLst>
                </a:gridCol>
                <a:gridCol w="576072">
                  <a:extLst>
                    <a:ext uri="{9D8B030D-6E8A-4147-A177-3AD203B41FA5}">
                      <a16:colId xmlns:a16="http://schemas.microsoft.com/office/drawing/2014/main" val="1478123943"/>
                    </a:ext>
                  </a:extLst>
                </a:gridCol>
                <a:gridCol w="576072">
                  <a:extLst>
                    <a:ext uri="{9D8B030D-6E8A-4147-A177-3AD203B41FA5}">
                      <a16:colId xmlns:a16="http://schemas.microsoft.com/office/drawing/2014/main" val="2917253318"/>
                    </a:ext>
                  </a:extLst>
                </a:gridCol>
                <a:gridCol w="576072">
                  <a:extLst>
                    <a:ext uri="{9D8B030D-6E8A-4147-A177-3AD203B41FA5}">
                      <a16:colId xmlns:a16="http://schemas.microsoft.com/office/drawing/2014/main" val="3687529931"/>
                    </a:ext>
                  </a:extLst>
                </a:gridCol>
                <a:gridCol w="576072">
                  <a:extLst>
                    <a:ext uri="{9D8B030D-6E8A-4147-A177-3AD203B41FA5}">
                      <a16:colId xmlns:a16="http://schemas.microsoft.com/office/drawing/2014/main" val="32595850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675018262"/>
                  </a:ext>
                </a:extLst>
              </a:tr>
              <a:tr h="370840">
                <a:tc>
                  <a:txBody>
                    <a:bodyPr/>
                    <a:lstStyle/>
                    <a:p>
                      <a:r>
                        <a:rPr lang="en-US" sz="1000"/>
                        <a:t>5096</a:t>
                      </a:r>
                    </a:p>
                  </a:txBody>
                  <a:tcPr/>
                </a:tc>
                <a:tc>
                  <a:txBody>
                    <a:bodyPr/>
                    <a:lstStyle/>
                    <a:p>
                      <a:r>
                        <a:rPr lang="en-US" sz="1000"/>
                        <a:t>31</a:t>
                      </a:r>
                    </a:p>
                  </a:txBody>
                  <a:tcPr/>
                </a:tc>
                <a:tc>
                  <a:txBody>
                    <a:bodyPr/>
                    <a:lstStyle/>
                    <a:p>
                      <a:r>
                        <a:rPr lang="en-US" sz="1000"/>
                        <a:t>8</a:t>
                      </a:r>
                    </a:p>
                  </a:txBody>
                  <a:tcPr/>
                </a:tc>
                <a:tc>
                  <a:txBody>
                    <a:bodyPr/>
                    <a:lstStyle/>
                    <a:p>
                      <a:r>
                        <a:rPr lang="en-US" sz="1000"/>
                        <a:t>302</a:t>
                      </a:r>
                    </a:p>
                  </a:txBody>
                  <a:tcPr/>
                </a:tc>
                <a:tc>
                  <a:txBody>
                    <a:bodyPr/>
                    <a:lstStyle/>
                    <a:p>
                      <a:r>
                        <a:rPr lang="en-US" sz="1000"/>
                        <a:t>37.75</a:t>
                      </a:r>
                    </a:p>
                  </a:txBody>
                  <a:tcPr/>
                </a:tc>
                <a:tc>
                  <a:txBody>
                    <a:bodyPr/>
                    <a:lstStyle/>
                    <a:p>
                      <a:r>
                        <a:rPr lang="en-US" sz="1000"/>
                        <a:t>19</a:t>
                      </a:r>
                    </a:p>
                  </a:txBody>
                  <a:tcPr/>
                </a:tc>
                <a:tc>
                  <a:txBody>
                    <a:bodyPr/>
                    <a:lstStyle/>
                    <a:p>
                      <a:r>
                        <a:rPr lang="en-US" sz="1000"/>
                        <a:t>5</a:t>
                      </a:r>
                    </a:p>
                  </a:txBody>
                  <a:tcPr/>
                </a:tc>
                <a:tc>
                  <a:txBody>
                    <a:bodyPr/>
                    <a:lstStyle/>
                    <a:p>
                      <a:r>
                        <a:rPr lang="en-US" sz="1000"/>
                        <a:t>0.625</a:t>
                      </a:r>
                    </a:p>
                  </a:txBody>
                  <a:tcPr/>
                </a:tc>
                <a:tc>
                  <a:txBody>
                    <a:bodyPr/>
                    <a:lstStyle/>
                    <a:p>
                      <a:r>
                        <a:rPr lang="en-US" sz="1000"/>
                        <a:t>2448</a:t>
                      </a:r>
                    </a:p>
                  </a:txBody>
                  <a:tcPr/>
                </a:tc>
                <a:tc>
                  <a:txBody>
                    <a:bodyPr/>
                    <a:lstStyle/>
                    <a:p>
                      <a:r>
                        <a:rPr lang="en-US" sz="1000"/>
                        <a:t>306</a:t>
                      </a:r>
                    </a:p>
                  </a:txBody>
                  <a:tcPr/>
                </a:tc>
                <a:tc>
                  <a:txBody>
                    <a:bodyPr/>
                    <a:lstStyle/>
                    <a:p>
                      <a:r>
                        <a:rPr lang="en-US" sz="1000"/>
                        <a:t>9878</a:t>
                      </a:r>
                    </a:p>
                  </a:txBody>
                  <a:tcPr/>
                </a:tc>
                <a:tc>
                  <a:txBody>
                    <a:bodyPr/>
                    <a:lstStyle/>
                    <a:p>
                      <a:r>
                        <a:rPr lang="en-US" sz="1000"/>
                        <a:t>1234.75</a:t>
                      </a:r>
                    </a:p>
                  </a:txBody>
                  <a:tcPr/>
                </a:tc>
                <a:tc>
                  <a:txBody>
                    <a:bodyPr/>
                    <a:lstStyle/>
                    <a:p>
                      <a:r>
                        <a:rPr lang="en-US" sz="1000"/>
                        <a:t>25.216794586982 %</a:t>
                      </a:r>
                    </a:p>
                  </a:txBody>
                  <a:tcPr/>
                </a:tc>
                <a:tc>
                  <a:txBody>
                    <a:bodyPr/>
                    <a:lstStyle/>
                    <a:p>
                      <a:r>
                        <a:rPr lang="en-US" sz="1000"/>
                        <a:t>212</a:t>
                      </a:r>
                    </a:p>
                  </a:txBody>
                  <a:tcPr/>
                </a:tc>
                <a:extLst>
                  <a:ext uri="{0D108BD9-81ED-4DB2-BD59-A6C34878D82A}">
                    <a16:rowId xmlns:a16="http://schemas.microsoft.com/office/drawing/2014/main" val="2003732998"/>
                  </a:ext>
                </a:extLst>
              </a:tr>
            </a:tbl>
          </a:graphicData>
        </a:graphic>
      </p:graphicFrame>
      <p:sp>
        <p:nvSpPr>
          <p:cNvPr id="4" name="Text Placeholder 3">
            <a:extLst>
              <a:ext uri="{FF2B5EF4-FFF2-40B4-BE49-F238E27FC236}">
                <a16:creationId xmlns:a16="http://schemas.microsoft.com/office/drawing/2014/main" id="{53FB2A61-D172-4A6D-9DA8-0BF670D515B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192799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BC8A-6478-42D9-B90A-E2C43F13D99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7BA10E7-4C7A-4666-907A-C4C37A54FAA0}"/>
              </a:ext>
            </a:extLst>
          </p:cNvPr>
          <p:cNvGraphicFramePr>
            <a:graphicFrameLocks noGrp="1"/>
          </p:cNvGraphicFramePr>
          <p:nvPr>
            <p:ph type="chart" sz="quarter" idx="13"/>
            <p:extLst>
              <p:ext uri="{D42A27DB-BD31-4B8C-83A1-F6EECF244321}">
                <p14:modId xmlns:p14="http://schemas.microsoft.com/office/powerpoint/2010/main" val="1931971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97F38D-A7BB-4261-9542-539EC28B5BF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6042BAF-46B9-4F59-955A-9AC2B0915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354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B8999-56FB-4658-899E-73469443592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396D93F-EFFA-465F-85CE-33E33406679B}"/>
              </a:ext>
            </a:extLst>
          </p:cNvPr>
          <p:cNvGraphicFramePr>
            <a:graphicFrameLocks noGrp="1"/>
          </p:cNvGraphicFramePr>
          <p:nvPr>
            <p:ph type="chart" sz="quarter" idx="13"/>
            <p:extLst>
              <p:ext uri="{D42A27DB-BD31-4B8C-83A1-F6EECF244321}">
                <p14:modId xmlns:p14="http://schemas.microsoft.com/office/powerpoint/2010/main" val="3324246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324D8-CF0C-48EC-9BEA-B0278BDBD42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465FB40-486F-47AC-8B87-B847BC750D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880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18FFD-40D7-4CAB-A831-2D7B8A706A2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3A3D9051-A67F-497C-A092-2D8FE480FF5F}"/>
              </a:ext>
            </a:extLst>
          </p:cNvPr>
          <p:cNvGraphicFramePr>
            <a:graphicFrameLocks noGrp="1"/>
          </p:cNvGraphicFramePr>
          <p:nvPr>
            <p:ph type="chart" sz="quarter" idx="13"/>
            <p:extLst>
              <p:ext uri="{D42A27DB-BD31-4B8C-83A1-F6EECF244321}">
                <p14:modId xmlns:p14="http://schemas.microsoft.com/office/powerpoint/2010/main" val="1702102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FD019-E955-42E9-B269-42A52074114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9D20485-6A20-42D7-8413-A05BDA588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366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4473-8921-4078-B6F9-8838C6E2972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B4CDE69-8C7B-47AF-8CFB-E9D53536EF34}"/>
              </a:ext>
            </a:extLst>
          </p:cNvPr>
          <p:cNvGraphicFramePr>
            <a:graphicFrameLocks noGrp="1"/>
          </p:cNvGraphicFramePr>
          <p:nvPr>
            <p:ph type="chart" sz="quarter" idx="13"/>
            <p:extLst>
              <p:ext uri="{D42A27DB-BD31-4B8C-83A1-F6EECF244321}">
                <p14:modId xmlns:p14="http://schemas.microsoft.com/office/powerpoint/2010/main" val="2933661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74EB1-5503-48C8-821D-0C550492130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5299329-5700-4CEB-A1E0-BBE57EB1B2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357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65CA5-6014-4931-8357-27FDFBC63C7C}"/>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D108350-9468-4292-AFB6-ED670CE0E103}"/>
              </a:ext>
            </a:extLst>
          </p:cNvPr>
          <p:cNvGraphicFramePr>
            <a:graphicFrameLocks noGrp="1"/>
          </p:cNvGraphicFramePr>
          <p:nvPr>
            <p:ph type="tbl" sz="quarter" idx="13"/>
            <p:extLst>
              <p:ext uri="{D42A27DB-BD31-4B8C-83A1-F6EECF244321}">
                <p14:modId xmlns:p14="http://schemas.microsoft.com/office/powerpoint/2010/main" val="73780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50852479"/>
                    </a:ext>
                  </a:extLst>
                </a:gridCol>
                <a:gridCol w="905256">
                  <a:extLst>
                    <a:ext uri="{9D8B030D-6E8A-4147-A177-3AD203B41FA5}">
                      <a16:colId xmlns:a16="http://schemas.microsoft.com/office/drawing/2014/main" val="1665190777"/>
                    </a:ext>
                  </a:extLst>
                </a:gridCol>
                <a:gridCol w="576072">
                  <a:extLst>
                    <a:ext uri="{9D8B030D-6E8A-4147-A177-3AD203B41FA5}">
                      <a16:colId xmlns:a16="http://schemas.microsoft.com/office/drawing/2014/main" val="2605046277"/>
                    </a:ext>
                  </a:extLst>
                </a:gridCol>
                <a:gridCol w="576072">
                  <a:extLst>
                    <a:ext uri="{9D8B030D-6E8A-4147-A177-3AD203B41FA5}">
                      <a16:colId xmlns:a16="http://schemas.microsoft.com/office/drawing/2014/main" val="1132184396"/>
                    </a:ext>
                  </a:extLst>
                </a:gridCol>
                <a:gridCol w="576072">
                  <a:extLst>
                    <a:ext uri="{9D8B030D-6E8A-4147-A177-3AD203B41FA5}">
                      <a16:colId xmlns:a16="http://schemas.microsoft.com/office/drawing/2014/main" val="3146402041"/>
                    </a:ext>
                  </a:extLst>
                </a:gridCol>
                <a:gridCol w="576072">
                  <a:extLst>
                    <a:ext uri="{9D8B030D-6E8A-4147-A177-3AD203B41FA5}">
                      <a16:colId xmlns:a16="http://schemas.microsoft.com/office/drawing/2014/main" val="1776737862"/>
                    </a:ext>
                  </a:extLst>
                </a:gridCol>
                <a:gridCol w="576072">
                  <a:extLst>
                    <a:ext uri="{9D8B030D-6E8A-4147-A177-3AD203B41FA5}">
                      <a16:colId xmlns:a16="http://schemas.microsoft.com/office/drawing/2014/main" val="3961157366"/>
                    </a:ext>
                  </a:extLst>
                </a:gridCol>
                <a:gridCol w="576072">
                  <a:extLst>
                    <a:ext uri="{9D8B030D-6E8A-4147-A177-3AD203B41FA5}">
                      <a16:colId xmlns:a16="http://schemas.microsoft.com/office/drawing/2014/main" val="768289668"/>
                    </a:ext>
                  </a:extLst>
                </a:gridCol>
                <a:gridCol w="576072">
                  <a:extLst>
                    <a:ext uri="{9D8B030D-6E8A-4147-A177-3AD203B41FA5}">
                      <a16:colId xmlns:a16="http://schemas.microsoft.com/office/drawing/2014/main" val="2711252628"/>
                    </a:ext>
                  </a:extLst>
                </a:gridCol>
                <a:gridCol w="576072">
                  <a:extLst>
                    <a:ext uri="{9D8B030D-6E8A-4147-A177-3AD203B41FA5}">
                      <a16:colId xmlns:a16="http://schemas.microsoft.com/office/drawing/2014/main" val="27419217"/>
                    </a:ext>
                  </a:extLst>
                </a:gridCol>
                <a:gridCol w="576072">
                  <a:extLst>
                    <a:ext uri="{9D8B030D-6E8A-4147-A177-3AD203B41FA5}">
                      <a16:colId xmlns:a16="http://schemas.microsoft.com/office/drawing/2014/main" val="408512258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863174828"/>
                  </a:ext>
                </a:extLst>
              </a:tr>
              <a:tr h="370840">
                <a:tc>
                  <a:txBody>
                    <a:bodyPr/>
                    <a:lstStyle/>
                    <a:p>
                      <a:r>
                        <a:rPr lang="en-US" sz="1000"/>
                        <a:t>01/14/2026 13:59:27</a:t>
                      </a:r>
                    </a:p>
                  </a:txBody>
                  <a:tcPr/>
                </a:tc>
                <a:tc>
                  <a:txBody>
                    <a:bodyPr/>
                    <a:lstStyle/>
                    <a:p>
                      <a:r>
                        <a:rPr lang="en-US" sz="1000"/>
                        <a:t>01/14/2026 13:59:27</a:t>
                      </a:r>
                    </a:p>
                  </a:txBody>
                  <a:tcPr/>
                </a:tc>
                <a:tc>
                  <a:txBody>
                    <a:bodyPr/>
                    <a:lstStyle/>
                    <a:p>
                      <a:r>
                        <a:rPr lang="en-US" sz="1000"/>
                        <a:t>Gallery</a:t>
                      </a:r>
                    </a:p>
                  </a:txBody>
                  <a:tcPr/>
                </a:tc>
                <a:tc>
                  <a:txBody>
                    <a:bodyPr/>
                    <a:lstStyle/>
                    <a:p>
                      <a:r>
                        <a:rPr lang="en-US" sz="1000"/>
                        <a:t>79</a:t>
                      </a:r>
                    </a:p>
                  </a:txBody>
                  <a:tcPr/>
                </a:tc>
                <a:tc>
                  <a:txBody>
                    <a:bodyPr/>
                    <a:lstStyle/>
                    <a:p>
                      <a:r>
                        <a:rPr lang="en-US" sz="1000"/>
                        <a:t>11</a:t>
                      </a:r>
                    </a:p>
                  </a:txBody>
                  <a:tcPr/>
                </a:tc>
                <a:tc>
                  <a:txBody>
                    <a:bodyPr/>
                    <a:lstStyle/>
                    <a:p>
                      <a:r>
                        <a:rPr lang="en-US" sz="1000"/>
                        <a:t>0</a:t>
                      </a:r>
                    </a:p>
                  </a:txBody>
                  <a:tcPr/>
                </a:tc>
                <a:tc>
                  <a:txBody>
                    <a:bodyPr/>
                    <a:lstStyle/>
                    <a:p>
                      <a:r>
                        <a:rPr lang="en-US" sz="1000"/>
                        <a:t>602</a:t>
                      </a:r>
                    </a:p>
                  </a:txBody>
                  <a:tcPr/>
                </a:tc>
                <a:tc>
                  <a:txBody>
                    <a:bodyPr/>
                    <a:lstStyle/>
                    <a:p>
                      <a:r>
                        <a:rPr lang="en-US" sz="1000"/>
                        <a:t>34.376552409339 %</a:t>
                      </a:r>
                    </a:p>
                  </a:txBody>
                  <a:tcPr/>
                </a:tc>
                <a:tc>
                  <a:txBody>
                    <a:bodyPr/>
                    <a:lstStyle/>
                    <a:p>
                      <a:r>
                        <a:rPr lang="en-US" sz="1000"/>
                        <a:t>2013</a:t>
                      </a:r>
                    </a:p>
                  </a:txBody>
                  <a:tcPr/>
                </a:tc>
                <a:tc>
                  <a:txBody>
                    <a:bodyPr/>
                    <a:lstStyle/>
                    <a:p>
                      <a:r>
                        <a:rPr lang="en-US" sz="1000"/>
                        <a:t>1039</a:t>
                      </a:r>
                    </a:p>
                  </a:txBody>
                  <a:tcPr/>
                </a:tc>
                <a:tc>
                  <a:txBody>
                    <a:bodyPr/>
                    <a:lstStyle/>
                    <a:p>
                      <a:r>
                        <a:rPr lang="en-US" sz="1000"/>
                        <a:t>n/a</a:t>
                      </a:r>
                    </a:p>
                  </a:txBody>
                  <a:tcPr/>
                </a:tc>
                <a:extLst>
                  <a:ext uri="{0D108BD9-81ED-4DB2-BD59-A6C34878D82A}">
                    <a16:rowId xmlns:a16="http://schemas.microsoft.com/office/drawing/2014/main" val="2025662906"/>
                  </a:ext>
                </a:extLst>
              </a:tr>
              <a:tr h="370840">
                <a:tc>
                  <a:txBody>
                    <a:bodyPr/>
                    <a:lstStyle/>
                    <a:p>
                      <a:r>
                        <a:rPr lang="en-US" sz="1000"/>
                        <a:t>01/15/2026 12:04:21</a:t>
                      </a:r>
                    </a:p>
                  </a:txBody>
                  <a:tcPr/>
                </a:tc>
                <a:tc>
                  <a:txBody>
                    <a:bodyPr/>
                    <a:lstStyle/>
                    <a:p>
                      <a:r>
                        <a:rPr lang="en-US" sz="1000"/>
                        <a:t>01/15/2026 12:04:21</a:t>
                      </a:r>
                    </a:p>
                  </a:txBody>
                  <a:tcPr/>
                </a:tc>
                <a:tc>
                  <a:txBody>
                    <a:bodyPr/>
                    <a:lstStyle/>
                    <a:p>
                      <a:r>
                        <a:rPr lang="en-US" sz="1000"/>
                        <a:t>Gallery</a:t>
                      </a:r>
                    </a:p>
                  </a:txBody>
                  <a:tcPr/>
                </a:tc>
                <a:tc>
                  <a:txBody>
                    <a:bodyPr/>
                    <a:lstStyle/>
                    <a:p>
                      <a:r>
                        <a:rPr lang="en-US" sz="1000"/>
                        <a:t>72</a:t>
                      </a:r>
                    </a:p>
                  </a:txBody>
                  <a:tcPr/>
                </a:tc>
                <a:tc>
                  <a:txBody>
                    <a:bodyPr/>
                    <a:lstStyle/>
                    <a:p>
                      <a:r>
                        <a:rPr lang="en-US" sz="1000"/>
                        <a:t>5</a:t>
                      </a:r>
                    </a:p>
                  </a:txBody>
                  <a:tcPr/>
                </a:tc>
                <a:tc>
                  <a:txBody>
                    <a:bodyPr/>
                    <a:lstStyle/>
                    <a:p>
                      <a:r>
                        <a:rPr lang="en-US" sz="1000"/>
                        <a:t>2</a:t>
                      </a:r>
                    </a:p>
                  </a:txBody>
                  <a:tcPr/>
                </a:tc>
                <a:tc>
                  <a:txBody>
                    <a:bodyPr/>
                    <a:lstStyle/>
                    <a:p>
                      <a:r>
                        <a:rPr lang="en-US" sz="1000"/>
                        <a:t>597</a:t>
                      </a:r>
                    </a:p>
                  </a:txBody>
                  <a:tcPr/>
                </a:tc>
                <a:tc>
                  <a:txBody>
                    <a:bodyPr/>
                    <a:lstStyle/>
                    <a:p>
                      <a:r>
                        <a:rPr lang="en-US" sz="1000"/>
                        <a:t>25.960061443932 %</a:t>
                      </a:r>
                    </a:p>
                  </a:txBody>
                  <a:tcPr/>
                </a:tc>
                <a:tc>
                  <a:txBody>
                    <a:bodyPr/>
                    <a:lstStyle/>
                    <a:p>
                      <a:r>
                        <a:rPr lang="en-US" sz="1000"/>
                        <a:t>2604</a:t>
                      </a:r>
                    </a:p>
                  </a:txBody>
                  <a:tcPr/>
                </a:tc>
                <a:tc>
                  <a:txBody>
                    <a:bodyPr/>
                    <a:lstStyle/>
                    <a:p>
                      <a:r>
                        <a:rPr lang="en-US" sz="1000"/>
                        <a:t>1342</a:t>
                      </a:r>
                    </a:p>
                  </a:txBody>
                  <a:tcPr/>
                </a:tc>
                <a:tc>
                  <a:txBody>
                    <a:bodyPr/>
                    <a:lstStyle/>
                    <a:p>
                      <a:r>
                        <a:rPr lang="en-US" sz="1000"/>
                        <a:t>n/a</a:t>
                      </a:r>
                    </a:p>
                  </a:txBody>
                  <a:tcPr/>
                </a:tc>
                <a:extLst>
                  <a:ext uri="{0D108BD9-81ED-4DB2-BD59-A6C34878D82A}">
                    <a16:rowId xmlns:a16="http://schemas.microsoft.com/office/drawing/2014/main" val="555256355"/>
                  </a:ext>
                </a:extLst>
              </a:tr>
              <a:tr h="370840">
                <a:tc>
                  <a:txBody>
                    <a:bodyPr/>
                    <a:lstStyle/>
                    <a:p>
                      <a:r>
                        <a:rPr lang="en-US" sz="1000"/>
                        <a:t>01/22/2026 16:43:35</a:t>
                      </a:r>
                    </a:p>
                  </a:txBody>
                  <a:tcPr/>
                </a:tc>
                <a:tc>
                  <a:txBody>
                    <a:bodyPr/>
                    <a:lstStyle/>
                    <a:p>
                      <a:r>
                        <a:rPr lang="en-US" sz="1000"/>
                        <a:t>01/22/2026 16:43:35</a:t>
                      </a:r>
                    </a:p>
                  </a:txBody>
                  <a:tcPr/>
                </a:tc>
                <a:tc>
                  <a:txBody>
                    <a:bodyPr/>
                    <a:lstStyle/>
                    <a:p>
                      <a:r>
                        <a:rPr lang="en-US" sz="1000"/>
                        <a:t>Gallery</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841</a:t>
                      </a:r>
                    </a:p>
                  </a:txBody>
                  <a:tcPr/>
                </a:tc>
                <a:tc>
                  <a:txBody>
                    <a:bodyPr/>
                    <a:lstStyle/>
                    <a:p>
                      <a:r>
                        <a:rPr lang="en-US" sz="1000"/>
                        <a:t>31.385051363797 %</a:t>
                      </a:r>
                    </a:p>
                  </a:txBody>
                  <a:tcPr/>
                </a:tc>
                <a:tc>
                  <a:txBody>
                    <a:bodyPr/>
                    <a:lstStyle/>
                    <a:p>
                      <a:r>
                        <a:rPr lang="en-US" sz="1000"/>
                        <a:t>2823</a:t>
                      </a:r>
                    </a:p>
                  </a:txBody>
                  <a:tcPr/>
                </a:tc>
                <a:tc>
                  <a:txBody>
                    <a:bodyPr/>
                    <a:lstStyle/>
                    <a:p>
                      <a:r>
                        <a:rPr lang="en-US" sz="1000"/>
                        <a:t>1789</a:t>
                      </a:r>
                    </a:p>
                  </a:txBody>
                  <a:tcPr/>
                </a:tc>
                <a:tc>
                  <a:txBody>
                    <a:bodyPr/>
                    <a:lstStyle/>
                    <a:p>
                      <a:r>
                        <a:rPr lang="en-US" sz="1000"/>
                        <a:t>n/a</a:t>
                      </a:r>
                    </a:p>
                  </a:txBody>
                  <a:tcPr/>
                </a:tc>
                <a:extLst>
                  <a:ext uri="{0D108BD9-81ED-4DB2-BD59-A6C34878D82A}">
                    <a16:rowId xmlns:a16="http://schemas.microsoft.com/office/drawing/2014/main" val="586404158"/>
                  </a:ext>
                </a:extLst>
              </a:tr>
            </a:tbl>
          </a:graphicData>
        </a:graphic>
      </p:graphicFrame>
      <p:sp>
        <p:nvSpPr>
          <p:cNvPr id="4" name="Text Placeholder 3">
            <a:extLst>
              <a:ext uri="{FF2B5EF4-FFF2-40B4-BE49-F238E27FC236}">
                <a16:creationId xmlns:a16="http://schemas.microsoft.com/office/drawing/2014/main" id="{00800DF9-10B9-4A3E-95DE-8F6978EF8D3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498229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65B50-2862-4174-9647-66FD89F9CC8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FAA44FA-EA71-4C50-BB7B-0AFA0543C6CA}"/>
              </a:ext>
            </a:extLst>
          </p:cNvPr>
          <p:cNvGraphicFramePr>
            <a:graphicFrameLocks noGrp="1"/>
          </p:cNvGraphicFramePr>
          <p:nvPr>
            <p:ph type="tbl" sz="quarter" idx="13"/>
            <p:extLst>
              <p:ext uri="{D42A27DB-BD31-4B8C-83A1-F6EECF244321}">
                <p14:modId xmlns:p14="http://schemas.microsoft.com/office/powerpoint/2010/main" val="383163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1904483"/>
                    </a:ext>
                  </a:extLst>
                </a:gridCol>
                <a:gridCol w="658368">
                  <a:extLst>
                    <a:ext uri="{9D8B030D-6E8A-4147-A177-3AD203B41FA5}">
                      <a16:colId xmlns:a16="http://schemas.microsoft.com/office/drawing/2014/main" val="739917416"/>
                    </a:ext>
                  </a:extLst>
                </a:gridCol>
                <a:gridCol w="658368">
                  <a:extLst>
                    <a:ext uri="{9D8B030D-6E8A-4147-A177-3AD203B41FA5}">
                      <a16:colId xmlns:a16="http://schemas.microsoft.com/office/drawing/2014/main" val="3326028689"/>
                    </a:ext>
                  </a:extLst>
                </a:gridCol>
                <a:gridCol w="658368">
                  <a:extLst>
                    <a:ext uri="{9D8B030D-6E8A-4147-A177-3AD203B41FA5}">
                      <a16:colId xmlns:a16="http://schemas.microsoft.com/office/drawing/2014/main" val="696359874"/>
                    </a:ext>
                  </a:extLst>
                </a:gridCol>
                <a:gridCol w="658368">
                  <a:extLst>
                    <a:ext uri="{9D8B030D-6E8A-4147-A177-3AD203B41FA5}">
                      <a16:colId xmlns:a16="http://schemas.microsoft.com/office/drawing/2014/main" val="4218384185"/>
                    </a:ext>
                  </a:extLst>
                </a:gridCol>
                <a:gridCol w="658368">
                  <a:extLst>
                    <a:ext uri="{9D8B030D-6E8A-4147-A177-3AD203B41FA5}">
                      <a16:colId xmlns:a16="http://schemas.microsoft.com/office/drawing/2014/main" val="3837795320"/>
                    </a:ext>
                  </a:extLst>
                </a:gridCol>
                <a:gridCol w="658368">
                  <a:extLst>
                    <a:ext uri="{9D8B030D-6E8A-4147-A177-3AD203B41FA5}">
                      <a16:colId xmlns:a16="http://schemas.microsoft.com/office/drawing/2014/main" val="4129887180"/>
                    </a:ext>
                  </a:extLst>
                </a:gridCol>
                <a:gridCol w="658368">
                  <a:extLst>
                    <a:ext uri="{9D8B030D-6E8A-4147-A177-3AD203B41FA5}">
                      <a16:colId xmlns:a16="http://schemas.microsoft.com/office/drawing/2014/main" val="3989655862"/>
                    </a:ext>
                  </a:extLst>
                </a:gridCol>
                <a:gridCol w="658368">
                  <a:extLst>
                    <a:ext uri="{9D8B030D-6E8A-4147-A177-3AD203B41FA5}">
                      <a16:colId xmlns:a16="http://schemas.microsoft.com/office/drawing/2014/main" val="1696586359"/>
                    </a:ext>
                  </a:extLst>
                </a:gridCol>
                <a:gridCol w="658368">
                  <a:extLst>
                    <a:ext uri="{9D8B030D-6E8A-4147-A177-3AD203B41FA5}">
                      <a16:colId xmlns:a16="http://schemas.microsoft.com/office/drawing/2014/main" val="17543839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372490734"/>
                  </a:ext>
                </a:extLst>
              </a:tr>
              <a:tr h="370840">
                <a:tc>
                  <a:txBody>
                    <a:bodyPr/>
                    <a:lstStyle/>
                    <a:p>
                      <a:r>
                        <a:rPr lang="en-US" sz="1000"/>
                        <a:t>firstinshi</a:t>
                      </a:r>
                    </a:p>
                  </a:txBody>
                  <a:tcPr/>
                </a:tc>
                <a:tc>
                  <a:txBody>
                    <a:bodyPr/>
                    <a:lstStyle/>
                    <a:p>
                      <a:r>
                        <a:rPr lang="en-US" sz="1000"/>
                        <a:t>3009</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tc>
                  <a:txBody>
                    <a:bodyPr/>
                    <a:lstStyle/>
                    <a:p>
                      <a:r>
                        <a:rPr lang="en-US" sz="1000"/>
                        <a:t>180</a:t>
                      </a:r>
                    </a:p>
                  </a:txBody>
                  <a:tcPr/>
                </a:tc>
                <a:tc>
                  <a:txBody>
                    <a:bodyPr/>
                    <a:lstStyle/>
                    <a:p>
                      <a:r>
                        <a:rPr lang="en-US" sz="1000"/>
                        <a:t>5</a:t>
                      </a:r>
                    </a:p>
                  </a:txBody>
                  <a:tcPr/>
                </a:tc>
                <a:extLst>
                  <a:ext uri="{0D108BD9-81ED-4DB2-BD59-A6C34878D82A}">
                    <a16:rowId xmlns:a16="http://schemas.microsoft.com/office/drawing/2014/main" val="556085040"/>
                  </a:ext>
                </a:extLst>
              </a:tr>
            </a:tbl>
          </a:graphicData>
        </a:graphic>
      </p:graphicFrame>
      <p:sp>
        <p:nvSpPr>
          <p:cNvPr id="4" name="Text Placeholder 3">
            <a:extLst>
              <a:ext uri="{FF2B5EF4-FFF2-40B4-BE49-F238E27FC236}">
                <a16:creationId xmlns:a16="http://schemas.microsoft.com/office/drawing/2014/main" id="{B186AC54-9619-4E80-9EE0-5E8D101DBDD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521095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A663F-D3FD-4A18-AC84-9C7CEC729AD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FDBF315-F085-4170-8194-65E10F09D028}"/>
              </a:ext>
            </a:extLst>
          </p:cNvPr>
          <p:cNvGraphicFramePr>
            <a:graphicFrameLocks noGrp="1"/>
          </p:cNvGraphicFramePr>
          <p:nvPr>
            <p:ph type="chart" sz="quarter" idx="13"/>
            <p:extLst>
              <p:ext uri="{D42A27DB-BD31-4B8C-83A1-F6EECF244321}">
                <p14:modId xmlns:p14="http://schemas.microsoft.com/office/powerpoint/2010/main" val="3024102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85F733-DEBD-437E-818E-1CDAFF8F5E9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B0B309E-5428-4D1E-9F66-D5E596190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9496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2FE1F-E1E6-46A1-A8B9-D7C1EFFD97A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7C23A15-8A0E-445A-9238-48F335244BD9}"/>
              </a:ext>
            </a:extLst>
          </p:cNvPr>
          <p:cNvGraphicFramePr>
            <a:graphicFrameLocks noGrp="1"/>
          </p:cNvGraphicFramePr>
          <p:nvPr>
            <p:ph type="chart" sz="quarter" idx="13"/>
            <p:extLst>
              <p:ext uri="{D42A27DB-BD31-4B8C-83A1-F6EECF244321}">
                <p14:modId xmlns:p14="http://schemas.microsoft.com/office/powerpoint/2010/main" val="341142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7B4DD-A4EC-46FD-BE88-1847C3AB9B0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C62944A-0CDD-4D8D-A8C5-35CF6E2D0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526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94FDB-2B48-4225-B844-3D3DB86211BD}"/>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1295348-D9FC-45CB-8561-5E89DCE82F2D}"/>
              </a:ext>
            </a:extLst>
          </p:cNvPr>
          <p:cNvGraphicFramePr>
            <a:graphicFrameLocks noGrp="1"/>
          </p:cNvGraphicFramePr>
          <p:nvPr>
            <p:ph type="chart" sz="quarter" idx="13"/>
            <p:extLst>
              <p:ext uri="{D42A27DB-BD31-4B8C-83A1-F6EECF244321}">
                <p14:modId xmlns:p14="http://schemas.microsoft.com/office/powerpoint/2010/main" val="1628394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17A45-60DD-420C-8ACB-9F77BCA4E2E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6B17573-582A-43B5-85EB-AC5AD10D5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037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1623-83C7-45AE-B3CF-44A5E52781AD}"/>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972B1762-B0EC-4455-B908-56F2E9298150}"/>
              </a:ext>
            </a:extLst>
          </p:cNvPr>
          <p:cNvGraphicFramePr>
            <a:graphicFrameLocks noGrp="1"/>
          </p:cNvGraphicFramePr>
          <p:nvPr>
            <p:ph type="chart" sz="quarter" idx="13"/>
            <p:extLst>
              <p:ext uri="{D42A27DB-BD31-4B8C-83A1-F6EECF244321}">
                <p14:modId xmlns:p14="http://schemas.microsoft.com/office/powerpoint/2010/main" val="2224776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42996-DD8E-46BE-8BB6-C44B3417D17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DBEE5BB-F378-4F9B-BB0C-BCFBDC93F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150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EF0D4-8B85-4E72-A49C-A8E2B14BF9F6}"/>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61F50CB4-84CA-41D9-8BE0-AC74DC2DE148}"/>
              </a:ext>
            </a:extLst>
          </p:cNvPr>
          <p:cNvGraphicFramePr>
            <a:graphicFrameLocks noGrp="1"/>
          </p:cNvGraphicFramePr>
          <p:nvPr>
            <p:ph type="chart" sz="quarter" idx="13"/>
            <p:extLst>
              <p:ext uri="{D42A27DB-BD31-4B8C-83A1-F6EECF244321}">
                <p14:modId xmlns:p14="http://schemas.microsoft.com/office/powerpoint/2010/main" val="36284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BD7B1-93A2-4387-A5EB-FB812F7C2FE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6FF1856-1EA2-4181-B8C4-CA50A93C5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240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1AB6-5A1F-4700-92E9-738FB3F66712}"/>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0729666E-1AFB-4340-86E5-FF7599B9C189}"/>
              </a:ext>
            </a:extLst>
          </p:cNvPr>
          <p:cNvGraphicFramePr>
            <a:graphicFrameLocks noGrp="1"/>
          </p:cNvGraphicFramePr>
          <p:nvPr>
            <p:ph type="tbl" sz="quarter" idx="13"/>
            <p:extLst>
              <p:ext uri="{D42A27DB-BD31-4B8C-83A1-F6EECF244321}">
                <p14:modId xmlns:p14="http://schemas.microsoft.com/office/powerpoint/2010/main" val="227542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04265445"/>
                    </a:ext>
                  </a:extLst>
                </a:gridCol>
                <a:gridCol w="822960">
                  <a:extLst>
                    <a:ext uri="{9D8B030D-6E8A-4147-A177-3AD203B41FA5}">
                      <a16:colId xmlns:a16="http://schemas.microsoft.com/office/drawing/2014/main" val="2401614497"/>
                    </a:ext>
                  </a:extLst>
                </a:gridCol>
                <a:gridCol w="411480">
                  <a:extLst>
                    <a:ext uri="{9D8B030D-6E8A-4147-A177-3AD203B41FA5}">
                      <a16:colId xmlns:a16="http://schemas.microsoft.com/office/drawing/2014/main" val="931367180"/>
                    </a:ext>
                  </a:extLst>
                </a:gridCol>
                <a:gridCol w="411480">
                  <a:extLst>
                    <a:ext uri="{9D8B030D-6E8A-4147-A177-3AD203B41FA5}">
                      <a16:colId xmlns:a16="http://schemas.microsoft.com/office/drawing/2014/main" val="1138775886"/>
                    </a:ext>
                  </a:extLst>
                </a:gridCol>
                <a:gridCol w="411480">
                  <a:extLst>
                    <a:ext uri="{9D8B030D-6E8A-4147-A177-3AD203B41FA5}">
                      <a16:colId xmlns:a16="http://schemas.microsoft.com/office/drawing/2014/main" val="614978542"/>
                    </a:ext>
                  </a:extLst>
                </a:gridCol>
                <a:gridCol w="411480">
                  <a:extLst>
                    <a:ext uri="{9D8B030D-6E8A-4147-A177-3AD203B41FA5}">
                      <a16:colId xmlns:a16="http://schemas.microsoft.com/office/drawing/2014/main" val="2577864449"/>
                    </a:ext>
                  </a:extLst>
                </a:gridCol>
                <a:gridCol w="411480">
                  <a:extLst>
                    <a:ext uri="{9D8B030D-6E8A-4147-A177-3AD203B41FA5}">
                      <a16:colId xmlns:a16="http://schemas.microsoft.com/office/drawing/2014/main" val="3339014917"/>
                    </a:ext>
                  </a:extLst>
                </a:gridCol>
                <a:gridCol w="411480">
                  <a:extLst>
                    <a:ext uri="{9D8B030D-6E8A-4147-A177-3AD203B41FA5}">
                      <a16:colId xmlns:a16="http://schemas.microsoft.com/office/drawing/2014/main" val="2513648502"/>
                    </a:ext>
                  </a:extLst>
                </a:gridCol>
                <a:gridCol w="411480">
                  <a:extLst>
                    <a:ext uri="{9D8B030D-6E8A-4147-A177-3AD203B41FA5}">
                      <a16:colId xmlns:a16="http://schemas.microsoft.com/office/drawing/2014/main" val="657995137"/>
                    </a:ext>
                  </a:extLst>
                </a:gridCol>
                <a:gridCol w="411480">
                  <a:extLst>
                    <a:ext uri="{9D8B030D-6E8A-4147-A177-3AD203B41FA5}">
                      <a16:colId xmlns:a16="http://schemas.microsoft.com/office/drawing/2014/main" val="1612424580"/>
                    </a:ext>
                  </a:extLst>
                </a:gridCol>
                <a:gridCol w="411480">
                  <a:extLst>
                    <a:ext uri="{9D8B030D-6E8A-4147-A177-3AD203B41FA5}">
                      <a16:colId xmlns:a16="http://schemas.microsoft.com/office/drawing/2014/main" val="2533381914"/>
                    </a:ext>
                  </a:extLst>
                </a:gridCol>
                <a:gridCol w="411480">
                  <a:extLst>
                    <a:ext uri="{9D8B030D-6E8A-4147-A177-3AD203B41FA5}">
                      <a16:colId xmlns:a16="http://schemas.microsoft.com/office/drawing/2014/main" val="83884836"/>
                    </a:ext>
                  </a:extLst>
                </a:gridCol>
                <a:gridCol w="411480">
                  <a:extLst>
                    <a:ext uri="{9D8B030D-6E8A-4147-A177-3AD203B41FA5}">
                      <a16:colId xmlns:a16="http://schemas.microsoft.com/office/drawing/2014/main" val="2830745770"/>
                    </a:ext>
                  </a:extLst>
                </a:gridCol>
                <a:gridCol w="411480">
                  <a:extLst>
                    <a:ext uri="{9D8B030D-6E8A-4147-A177-3AD203B41FA5}">
                      <a16:colId xmlns:a16="http://schemas.microsoft.com/office/drawing/2014/main" val="3761834910"/>
                    </a:ext>
                  </a:extLst>
                </a:gridCol>
                <a:gridCol w="411480">
                  <a:extLst>
                    <a:ext uri="{9D8B030D-6E8A-4147-A177-3AD203B41FA5}">
                      <a16:colId xmlns:a16="http://schemas.microsoft.com/office/drawing/2014/main" val="3974571283"/>
                    </a:ext>
                  </a:extLst>
                </a:gridCol>
                <a:gridCol w="411480">
                  <a:extLst>
                    <a:ext uri="{9D8B030D-6E8A-4147-A177-3AD203B41FA5}">
                      <a16:colId xmlns:a16="http://schemas.microsoft.com/office/drawing/2014/main" val="265134271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895558595"/>
                  </a:ext>
                </a:extLst>
              </a:tr>
              <a:tr h="370840">
                <a:tc>
                  <a:txBody>
                    <a:bodyPr/>
                    <a:lstStyle/>
                    <a:p>
                      <a:r>
                        <a:rPr lang="en-US" sz="1000"/>
                        <a:t>01/14/2026 16:00:09</a:t>
                      </a:r>
                    </a:p>
                  </a:txBody>
                  <a:tcPr/>
                </a:tc>
                <a:tc>
                  <a:txBody>
                    <a:bodyPr/>
                    <a:lstStyle/>
                    <a:p>
                      <a:r>
                        <a:rPr lang="en-US" sz="1000"/>
                        <a:t>01/14/2026 16:00:09</a:t>
                      </a:r>
                    </a:p>
                  </a:txBody>
                  <a:tcPr/>
                </a:tc>
                <a:tc>
                  <a:txBody>
                    <a:bodyPr/>
                    <a:lstStyle/>
                    <a:p>
                      <a:r>
                        <a:rPr lang="en-US" sz="1000"/>
                        <a:t>Carousel</a:t>
                      </a:r>
                    </a:p>
                  </a:txBody>
                  <a:tcPr/>
                </a:tc>
                <a:tc>
                  <a:txBody>
                    <a:bodyPr/>
                    <a:lstStyle/>
                    <a:p>
                      <a:r>
                        <a:rPr lang="en-US" sz="1000"/>
                        <a:t>714</a:t>
                      </a:r>
                    </a:p>
                  </a:txBody>
                  <a:tcPr/>
                </a:tc>
                <a:tc>
                  <a:txBody>
                    <a:bodyPr/>
                    <a:lstStyle/>
                    <a:p>
                      <a:r>
                        <a:rPr lang="en-US" sz="1000"/>
                        <a:t>40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6.16 %</a:t>
                      </a:r>
                    </a:p>
                  </a:txBody>
                  <a:tcPr/>
                </a:tc>
                <a:tc>
                  <a:txBody>
                    <a:bodyPr/>
                    <a:lstStyle/>
                    <a:p>
                      <a:r>
                        <a:rPr lang="en-US" sz="1000"/>
                        <a:t>288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642250800"/>
                  </a:ext>
                </a:extLst>
              </a:tr>
              <a:tr h="370840">
                <a:tc>
                  <a:txBody>
                    <a:bodyPr/>
                    <a:lstStyle/>
                    <a:p>
                      <a:r>
                        <a:rPr lang="en-US" sz="1000"/>
                        <a:t>01/22/2026 16:59:01</a:t>
                      </a:r>
                    </a:p>
                  </a:txBody>
                  <a:tcPr/>
                </a:tc>
                <a:tc>
                  <a:txBody>
                    <a:bodyPr/>
                    <a:lstStyle/>
                    <a:p>
                      <a:r>
                        <a:rPr lang="en-US" sz="1000"/>
                        <a:t>01/22/2026 16:59:01</a:t>
                      </a:r>
                    </a:p>
                  </a:txBody>
                  <a:tcPr/>
                </a:tc>
                <a:tc>
                  <a:txBody>
                    <a:bodyPr/>
                    <a:lstStyle/>
                    <a:p>
                      <a:r>
                        <a:rPr lang="en-US" sz="1000"/>
                        <a:t>Carousel</a:t>
                      </a:r>
                    </a:p>
                  </a:txBody>
                  <a:tcPr/>
                </a:tc>
                <a:tc>
                  <a:txBody>
                    <a:bodyPr/>
                    <a:lstStyle/>
                    <a:p>
                      <a:r>
                        <a:rPr lang="en-US" sz="1000"/>
                        <a:t>744</a:t>
                      </a:r>
                    </a:p>
                  </a:txBody>
                  <a:tcPr/>
                </a:tc>
                <a:tc>
                  <a:txBody>
                    <a:bodyPr/>
                    <a:lstStyle/>
                    <a:p>
                      <a:r>
                        <a:rPr lang="en-US" sz="1000"/>
                        <a:t>35</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37</a:t>
                      </a:r>
                    </a:p>
                  </a:txBody>
                  <a:tcPr/>
                </a:tc>
                <a:tc>
                  <a:txBody>
                    <a:bodyPr/>
                    <a:lstStyle/>
                    <a:p>
                      <a:r>
                        <a:rPr lang="en-US" sz="1000"/>
                        <a:t>4.97 %</a:t>
                      </a:r>
                    </a:p>
                  </a:txBody>
                  <a:tcPr/>
                </a:tc>
                <a:tc>
                  <a:txBody>
                    <a:bodyPr/>
                    <a:lstStyle/>
                    <a:p>
                      <a:r>
                        <a:rPr lang="en-US" sz="1000"/>
                        <a:t>283</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083659205"/>
                  </a:ext>
                </a:extLst>
              </a:tr>
              <a:tr h="370840">
                <a:tc>
                  <a:txBody>
                    <a:bodyPr/>
                    <a:lstStyle/>
                    <a:p>
                      <a:r>
                        <a:rPr lang="en-US" sz="1000"/>
                        <a:t>01/30/2026 16:00:12</a:t>
                      </a:r>
                    </a:p>
                  </a:txBody>
                  <a:tcPr/>
                </a:tc>
                <a:tc>
                  <a:txBody>
                    <a:bodyPr/>
                    <a:lstStyle/>
                    <a:p>
                      <a:r>
                        <a:rPr lang="en-US" sz="1000"/>
                        <a:t>01/30/2026 16:00:12</a:t>
                      </a:r>
                    </a:p>
                  </a:txBody>
                  <a:tcPr/>
                </a:tc>
                <a:tc>
                  <a:txBody>
                    <a:bodyPr/>
                    <a:lstStyle/>
                    <a:p>
                      <a:r>
                        <a:rPr lang="en-US" sz="1000"/>
                        <a:t>Carousel</a:t>
                      </a:r>
                    </a:p>
                  </a:txBody>
                  <a:tcPr/>
                </a:tc>
                <a:tc>
                  <a:txBody>
                    <a:bodyPr/>
                    <a:lstStyle/>
                    <a:p>
                      <a:r>
                        <a:rPr lang="en-US" sz="1000"/>
                        <a:t>751</a:t>
                      </a:r>
                    </a:p>
                  </a:txBody>
                  <a:tcPr/>
                </a:tc>
                <a:tc>
                  <a:txBody>
                    <a:bodyPr/>
                    <a:lstStyle/>
                    <a:p>
                      <a:r>
                        <a:rPr lang="en-US" sz="1000"/>
                        <a:t>22</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25</a:t>
                      </a:r>
                    </a:p>
                  </a:txBody>
                  <a:tcPr/>
                </a:tc>
                <a:tc>
                  <a:txBody>
                    <a:bodyPr/>
                    <a:lstStyle/>
                    <a:p>
                      <a:r>
                        <a:rPr lang="en-US" sz="1000"/>
                        <a:t>3.33 %</a:t>
                      </a:r>
                    </a:p>
                  </a:txBody>
                  <a:tcPr/>
                </a:tc>
                <a:tc>
                  <a:txBody>
                    <a:bodyPr/>
                    <a:lstStyle/>
                    <a:p>
                      <a:r>
                        <a:rPr lang="en-US" sz="1000"/>
                        <a:t>346</a:t>
                      </a:r>
                    </a:p>
                  </a:txBody>
                  <a:tcPr/>
                </a:tc>
                <a:tc>
                  <a:txBody>
                    <a:bodyPr/>
                    <a:lstStyle/>
                    <a:p>
                      <a:r>
                        <a:rPr lang="en-US" sz="1000"/>
                        <a:t>n/a</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439203548"/>
                  </a:ext>
                </a:extLst>
              </a:tr>
            </a:tbl>
          </a:graphicData>
        </a:graphic>
      </p:graphicFrame>
      <p:sp>
        <p:nvSpPr>
          <p:cNvPr id="4" name="Text Placeholder 3">
            <a:extLst>
              <a:ext uri="{FF2B5EF4-FFF2-40B4-BE49-F238E27FC236}">
                <a16:creationId xmlns:a16="http://schemas.microsoft.com/office/drawing/2014/main" id="{ACABA2C6-A478-4AA0-93BB-0BD4FF5774C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450240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DD12D-5134-4155-BFBE-C6D69E9E1318}"/>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12718F8B-E5E6-4B70-8903-2184BF67358B}"/>
              </a:ext>
            </a:extLst>
          </p:cNvPr>
          <p:cNvGraphicFramePr>
            <a:graphicFrameLocks noGrp="1"/>
          </p:cNvGraphicFramePr>
          <p:nvPr>
            <p:ph type="tbl" sz="quarter" idx="13"/>
            <p:extLst>
              <p:ext uri="{D42A27DB-BD31-4B8C-83A1-F6EECF244321}">
                <p14:modId xmlns:p14="http://schemas.microsoft.com/office/powerpoint/2010/main" val="47318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24013594"/>
                    </a:ext>
                  </a:extLst>
                </a:gridCol>
                <a:gridCol w="658368">
                  <a:extLst>
                    <a:ext uri="{9D8B030D-6E8A-4147-A177-3AD203B41FA5}">
                      <a16:colId xmlns:a16="http://schemas.microsoft.com/office/drawing/2014/main" val="415550853"/>
                    </a:ext>
                  </a:extLst>
                </a:gridCol>
                <a:gridCol w="411480">
                  <a:extLst>
                    <a:ext uri="{9D8B030D-6E8A-4147-A177-3AD203B41FA5}">
                      <a16:colId xmlns:a16="http://schemas.microsoft.com/office/drawing/2014/main" val="1359325443"/>
                    </a:ext>
                  </a:extLst>
                </a:gridCol>
                <a:gridCol w="411480">
                  <a:extLst>
                    <a:ext uri="{9D8B030D-6E8A-4147-A177-3AD203B41FA5}">
                      <a16:colId xmlns:a16="http://schemas.microsoft.com/office/drawing/2014/main" val="925220436"/>
                    </a:ext>
                  </a:extLst>
                </a:gridCol>
                <a:gridCol w="411480">
                  <a:extLst>
                    <a:ext uri="{9D8B030D-6E8A-4147-A177-3AD203B41FA5}">
                      <a16:colId xmlns:a16="http://schemas.microsoft.com/office/drawing/2014/main" val="3471700413"/>
                    </a:ext>
                  </a:extLst>
                </a:gridCol>
                <a:gridCol w="411480">
                  <a:extLst>
                    <a:ext uri="{9D8B030D-6E8A-4147-A177-3AD203B41FA5}">
                      <a16:colId xmlns:a16="http://schemas.microsoft.com/office/drawing/2014/main" val="2667734184"/>
                    </a:ext>
                  </a:extLst>
                </a:gridCol>
                <a:gridCol w="411480">
                  <a:extLst>
                    <a:ext uri="{9D8B030D-6E8A-4147-A177-3AD203B41FA5}">
                      <a16:colId xmlns:a16="http://schemas.microsoft.com/office/drawing/2014/main" val="3183499072"/>
                    </a:ext>
                  </a:extLst>
                </a:gridCol>
                <a:gridCol w="411480">
                  <a:extLst>
                    <a:ext uri="{9D8B030D-6E8A-4147-A177-3AD203B41FA5}">
                      <a16:colId xmlns:a16="http://schemas.microsoft.com/office/drawing/2014/main" val="904650886"/>
                    </a:ext>
                  </a:extLst>
                </a:gridCol>
                <a:gridCol w="411480">
                  <a:extLst>
                    <a:ext uri="{9D8B030D-6E8A-4147-A177-3AD203B41FA5}">
                      <a16:colId xmlns:a16="http://schemas.microsoft.com/office/drawing/2014/main" val="1924612456"/>
                    </a:ext>
                  </a:extLst>
                </a:gridCol>
                <a:gridCol w="411480">
                  <a:extLst>
                    <a:ext uri="{9D8B030D-6E8A-4147-A177-3AD203B41FA5}">
                      <a16:colId xmlns:a16="http://schemas.microsoft.com/office/drawing/2014/main" val="1914631297"/>
                    </a:ext>
                  </a:extLst>
                </a:gridCol>
                <a:gridCol w="411480">
                  <a:extLst>
                    <a:ext uri="{9D8B030D-6E8A-4147-A177-3AD203B41FA5}">
                      <a16:colId xmlns:a16="http://schemas.microsoft.com/office/drawing/2014/main" val="2819634406"/>
                    </a:ext>
                  </a:extLst>
                </a:gridCol>
                <a:gridCol w="411480">
                  <a:extLst>
                    <a:ext uri="{9D8B030D-6E8A-4147-A177-3AD203B41FA5}">
                      <a16:colId xmlns:a16="http://schemas.microsoft.com/office/drawing/2014/main" val="2918917722"/>
                    </a:ext>
                  </a:extLst>
                </a:gridCol>
                <a:gridCol w="411480">
                  <a:extLst>
                    <a:ext uri="{9D8B030D-6E8A-4147-A177-3AD203B41FA5}">
                      <a16:colId xmlns:a16="http://schemas.microsoft.com/office/drawing/2014/main" val="400453420"/>
                    </a:ext>
                  </a:extLst>
                </a:gridCol>
                <a:gridCol w="411480">
                  <a:extLst>
                    <a:ext uri="{9D8B030D-6E8A-4147-A177-3AD203B41FA5}">
                      <a16:colId xmlns:a16="http://schemas.microsoft.com/office/drawing/2014/main" val="4127323054"/>
                    </a:ext>
                  </a:extLst>
                </a:gridCol>
                <a:gridCol w="411480">
                  <a:extLst>
                    <a:ext uri="{9D8B030D-6E8A-4147-A177-3AD203B41FA5}">
                      <a16:colId xmlns:a16="http://schemas.microsoft.com/office/drawing/2014/main" val="2362691825"/>
                    </a:ext>
                  </a:extLst>
                </a:gridCol>
                <a:gridCol w="411480">
                  <a:extLst>
                    <a:ext uri="{9D8B030D-6E8A-4147-A177-3AD203B41FA5}">
                      <a16:colId xmlns:a16="http://schemas.microsoft.com/office/drawing/2014/main" val="4272091980"/>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1068838326"/>
                  </a:ext>
                </a:extLst>
              </a:tr>
              <a:tr h="370840">
                <a:tc>
                  <a:txBody>
                    <a:bodyPr/>
                    <a:lstStyle/>
                    <a:p>
                      <a:r>
                        <a:rPr lang="en-US" sz="1000"/>
                        <a:t>01/13/2026 16:01:04</a:t>
                      </a:r>
                    </a:p>
                  </a:txBody>
                  <a:tcPr/>
                </a:tc>
                <a:tc>
                  <a:txBody>
                    <a:bodyPr/>
                    <a:lstStyle/>
                    <a:p>
                      <a:r>
                        <a:rPr lang="en-US" sz="1000"/>
                        <a:t>01/13/2026 16:01:04</a:t>
                      </a:r>
                    </a:p>
                  </a:txBody>
                  <a:tcPr/>
                </a:tc>
                <a:tc>
                  <a:txBody>
                    <a:bodyPr/>
                    <a:lstStyle/>
                    <a:p>
                      <a:r>
                        <a:rPr lang="en-US" sz="1000"/>
                        <a:t>515</a:t>
                      </a:r>
                    </a:p>
                  </a:txBody>
                  <a:tcPr/>
                </a:tc>
                <a:tc>
                  <a:txBody>
                    <a:bodyPr/>
                    <a:lstStyle/>
                    <a:p>
                      <a:r>
                        <a:rPr lang="en-US" sz="1000"/>
                        <a:t>346</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6.07 %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6.544</a:t>
                      </a:r>
                    </a:p>
                  </a:txBody>
                  <a:tcPr/>
                </a:tc>
                <a:tc>
                  <a:txBody>
                    <a:bodyPr/>
                    <a:lstStyle/>
                    <a:p>
                      <a:r>
                        <a:rPr lang="en-US" sz="1000"/>
                        <a:t>45.7059</a:t>
                      </a:r>
                    </a:p>
                  </a:txBody>
                  <a:tcPr/>
                </a:tc>
                <a:tc>
                  <a:txBody>
                    <a:bodyPr/>
                    <a:lstStyle/>
                    <a:p>
                      <a:r>
                        <a:rPr lang="en-US" sz="1000"/>
                        <a:t>515</a:t>
                      </a:r>
                    </a:p>
                  </a:txBody>
                  <a:tcPr/>
                </a:tc>
                <a:extLst>
                  <a:ext uri="{0D108BD9-81ED-4DB2-BD59-A6C34878D82A}">
                    <a16:rowId xmlns:a16="http://schemas.microsoft.com/office/drawing/2014/main" val="2682244572"/>
                  </a:ext>
                </a:extLst>
              </a:tr>
              <a:tr h="370840">
                <a:tc>
                  <a:txBody>
                    <a:bodyPr/>
                    <a:lstStyle/>
                    <a:p>
                      <a:r>
                        <a:rPr lang="en-US" sz="1000"/>
                        <a:t>01/06/2026 15:30:58</a:t>
                      </a:r>
                    </a:p>
                  </a:txBody>
                  <a:tcPr/>
                </a:tc>
                <a:tc>
                  <a:txBody>
                    <a:bodyPr/>
                    <a:lstStyle/>
                    <a:p>
                      <a:r>
                        <a:rPr lang="en-US" sz="1000"/>
                        <a:t>01/06/2026 15:30:58</a:t>
                      </a:r>
                    </a:p>
                  </a:txBody>
                  <a:tcPr/>
                </a:tc>
                <a:tc>
                  <a:txBody>
                    <a:bodyPr/>
                    <a:lstStyle/>
                    <a:p>
                      <a:r>
                        <a:rPr lang="en-US" sz="1000"/>
                        <a:t>481</a:t>
                      </a:r>
                    </a:p>
                  </a:txBody>
                  <a:tcPr/>
                </a:tc>
                <a:tc>
                  <a:txBody>
                    <a:bodyPr/>
                    <a:lstStyle/>
                    <a:p>
                      <a:r>
                        <a:rPr lang="en-US" sz="1000"/>
                        <a:t>322</a:t>
                      </a:r>
                    </a:p>
                  </a:txBody>
                  <a:tcPr/>
                </a:tc>
                <a:tc>
                  <a:txBody>
                    <a:bodyPr/>
                    <a:lstStyle/>
                    <a:p>
                      <a:r>
                        <a:rPr lang="en-US" sz="1000"/>
                        <a:t>12</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3.73 %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4.415</a:t>
                      </a:r>
                    </a:p>
                  </a:txBody>
                  <a:tcPr/>
                </a:tc>
                <a:tc>
                  <a:txBody>
                    <a:bodyPr/>
                    <a:lstStyle/>
                    <a:p>
                      <a:r>
                        <a:rPr lang="en-US" sz="1000"/>
                        <a:t>27.817483333333</a:t>
                      </a:r>
                    </a:p>
                  </a:txBody>
                  <a:tcPr/>
                </a:tc>
                <a:tc>
                  <a:txBody>
                    <a:bodyPr/>
                    <a:lstStyle/>
                    <a:p>
                      <a:r>
                        <a:rPr lang="en-US" sz="1000"/>
                        <a:t>481</a:t>
                      </a:r>
                    </a:p>
                  </a:txBody>
                  <a:tcPr/>
                </a:tc>
                <a:extLst>
                  <a:ext uri="{0D108BD9-81ED-4DB2-BD59-A6C34878D82A}">
                    <a16:rowId xmlns:a16="http://schemas.microsoft.com/office/drawing/2014/main" val="3311952559"/>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996</a:t>
                      </a:r>
                      <a:endParaRPr lang="en-US" sz="1000" b="1"/>
                    </a:p>
                  </a:txBody>
                  <a:tcPr/>
                </a:tc>
                <a:tc>
                  <a:txBody>
                    <a:bodyPr/>
                    <a:lstStyle/>
                    <a:p>
                      <a:r>
                        <a:rPr lang="en-US" sz="1000" b="1"/>
                        <a:t>x̄ = 334</a:t>
                      </a:r>
                    </a:p>
                  </a:txBody>
                  <a:tcPr/>
                </a:tc>
                <a:tc>
                  <a:txBody>
                    <a:bodyPr/>
                    <a:lstStyle/>
                    <a:p>
                      <a:r>
                        <a:rPr lang="el-GR" sz="1000" b="1"/>
                        <a:t>Σ = 33</a:t>
                      </a:r>
                      <a:endParaRPr lang="en-US" sz="1000" b="1"/>
                    </a:p>
                  </a:txBody>
                  <a:tcPr/>
                </a:tc>
                <a:tc>
                  <a:txBody>
                    <a:bodyPr/>
                    <a:lstStyle/>
                    <a:p>
                      <a:r>
                        <a:rPr lang="el-GR" sz="1000" b="1"/>
                        <a:t>Σ = 30</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n-US" sz="1000" b="1"/>
                        <a:t>x̄ = 4.9%</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5.48</a:t>
                      </a:r>
                    </a:p>
                  </a:txBody>
                  <a:tcPr/>
                </a:tc>
                <a:tc>
                  <a:txBody>
                    <a:bodyPr/>
                    <a:lstStyle/>
                    <a:p>
                      <a:r>
                        <a:rPr lang="el-GR" sz="1000" b="1"/>
                        <a:t>Σ = 74</a:t>
                      </a:r>
                      <a:endParaRPr lang="en-US" sz="1000" b="1"/>
                    </a:p>
                  </a:txBody>
                  <a:tcPr/>
                </a:tc>
                <a:tc>
                  <a:txBody>
                    <a:bodyPr/>
                    <a:lstStyle/>
                    <a:p>
                      <a:r>
                        <a:rPr lang="el-GR" sz="1000" b="1"/>
                        <a:t>Σ = 996</a:t>
                      </a:r>
                      <a:endParaRPr lang="en-US" sz="1000" b="1"/>
                    </a:p>
                  </a:txBody>
                  <a:tcPr/>
                </a:tc>
                <a:extLst>
                  <a:ext uri="{0D108BD9-81ED-4DB2-BD59-A6C34878D82A}">
                    <a16:rowId xmlns:a16="http://schemas.microsoft.com/office/drawing/2014/main" val="1828902063"/>
                  </a:ext>
                </a:extLst>
              </a:tr>
            </a:tbl>
          </a:graphicData>
        </a:graphic>
      </p:graphicFrame>
      <p:sp>
        <p:nvSpPr>
          <p:cNvPr id="4" name="Text Placeholder 3">
            <a:extLst>
              <a:ext uri="{FF2B5EF4-FFF2-40B4-BE49-F238E27FC236}">
                <a16:creationId xmlns:a16="http://schemas.microsoft.com/office/drawing/2014/main" id="{6856A57D-DA57-433D-9FED-5CDAE1148883}"/>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504872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D9DDA-A6FC-4DAE-A27C-0BE6FC789349}"/>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E14CDE68-5DB5-48CE-8434-746E7BFAFA70}"/>
              </a:ext>
            </a:extLst>
          </p:cNvPr>
          <p:cNvGraphicFramePr>
            <a:graphicFrameLocks noGrp="1"/>
          </p:cNvGraphicFramePr>
          <p:nvPr>
            <p:ph type="tbl" sz="quarter" idx="13"/>
            <p:extLst>
              <p:ext uri="{D42A27DB-BD31-4B8C-83A1-F6EECF244321}">
                <p14:modId xmlns:p14="http://schemas.microsoft.com/office/powerpoint/2010/main" val="364135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69089825"/>
                    </a:ext>
                  </a:extLst>
                </a:gridCol>
                <a:gridCol w="1069848">
                  <a:extLst>
                    <a:ext uri="{9D8B030D-6E8A-4147-A177-3AD203B41FA5}">
                      <a16:colId xmlns:a16="http://schemas.microsoft.com/office/drawing/2014/main" val="3897670332"/>
                    </a:ext>
                  </a:extLst>
                </a:gridCol>
                <a:gridCol w="493776">
                  <a:extLst>
                    <a:ext uri="{9D8B030D-6E8A-4147-A177-3AD203B41FA5}">
                      <a16:colId xmlns:a16="http://schemas.microsoft.com/office/drawing/2014/main" val="1848035431"/>
                    </a:ext>
                  </a:extLst>
                </a:gridCol>
                <a:gridCol w="1069848">
                  <a:extLst>
                    <a:ext uri="{9D8B030D-6E8A-4147-A177-3AD203B41FA5}">
                      <a16:colId xmlns:a16="http://schemas.microsoft.com/office/drawing/2014/main" val="2098301008"/>
                    </a:ext>
                  </a:extLst>
                </a:gridCol>
                <a:gridCol w="1069848">
                  <a:extLst>
                    <a:ext uri="{9D8B030D-6E8A-4147-A177-3AD203B41FA5}">
                      <a16:colId xmlns:a16="http://schemas.microsoft.com/office/drawing/2014/main" val="3517076562"/>
                    </a:ext>
                  </a:extLst>
                </a:gridCol>
                <a:gridCol w="1069848">
                  <a:extLst>
                    <a:ext uri="{9D8B030D-6E8A-4147-A177-3AD203B41FA5}">
                      <a16:colId xmlns:a16="http://schemas.microsoft.com/office/drawing/2014/main" val="1011940772"/>
                    </a:ext>
                  </a:extLst>
                </a:gridCol>
                <a:gridCol w="1069848">
                  <a:extLst>
                    <a:ext uri="{9D8B030D-6E8A-4147-A177-3AD203B41FA5}">
                      <a16:colId xmlns:a16="http://schemas.microsoft.com/office/drawing/2014/main" val="3092005548"/>
                    </a:ext>
                  </a:extLst>
                </a:gridCol>
                <a:gridCol w="1069848">
                  <a:extLst>
                    <a:ext uri="{9D8B030D-6E8A-4147-A177-3AD203B41FA5}">
                      <a16:colId xmlns:a16="http://schemas.microsoft.com/office/drawing/2014/main" val="303723298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179903925"/>
                  </a:ext>
                </a:extLst>
              </a:tr>
              <a:tr h="370840">
                <a:tc>
                  <a:txBody>
                    <a:bodyPr/>
                    <a:lstStyle/>
                    <a:p>
                      <a:r>
                        <a:rPr lang="en-US" sz="1000"/>
                        <a:t>8</a:t>
                      </a:r>
                    </a:p>
                  </a:txBody>
                  <a:tcPr/>
                </a:tc>
                <a:tc>
                  <a:txBody>
                    <a:bodyPr/>
                    <a:lstStyle/>
                    <a:p>
                      <a:r>
                        <a:rPr lang="en-US" sz="1000"/>
                        <a:t>0.6143 %</a:t>
                      </a:r>
                    </a:p>
                  </a:txBody>
                  <a:tcPr/>
                </a:tc>
                <a:tc>
                  <a:txBody>
                    <a:bodyPr/>
                    <a:lstStyle/>
                    <a:p>
                      <a:r>
                        <a:rPr lang="en-US" sz="1000"/>
                        <a:t>0.12</a:t>
                      </a:r>
                    </a:p>
                  </a:txBody>
                  <a:tcPr/>
                </a:tc>
                <a:tc>
                  <a:txBody>
                    <a:bodyPr/>
                    <a:lstStyle/>
                    <a:p>
                      <a:r>
                        <a:rPr lang="en-US" sz="1000"/>
                        <a:t>72.38</a:t>
                      </a:r>
                    </a:p>
                  </a:txBody>
                  <a:tcPr/>
                </a:tc>
                <a:tc>
                  <a:txBody>
                    <a:bodyPr/>
                    <a:lstStyle/>
                    <a:p>
                      <a:r>
                        <a:rPr lang="en-US" sz="1000"/>
                        <a:t>55.38</a:t>
                      </a:r>
                    </a:p>
                  </a:txBody>
                  <a:tcPr/>
                </a:tc>
                <a:tc>
                  <a:txBody>
                    <a:bodyPr/>
                    <a:lstStyle/>
                    <a:p>
                      <a:r>
                        <a:rPr lang="en-US" sz="1000"/>
                        <a:t>34.12</a:t>
                      </a:r>
                    </a:p>
                  </a:txBody>
                  <a:tcPr/>
                </a:tc>
                <a:tc>
                  <a:txBody>
                    <a:bodyPr/>
                    <a:lstStyle/>
                    <a:p>
                      <a:r>
                        <a:rPr lang="en-US" sz="1000"/>
                        <a:t>579</a:t>
                      </a:r>
                    </a:p>
                  </a:txBody>
                  <a:tcPr/>
                </a:tc>
                <a:tc>
                  <a:txBody>
                    <a:bodyPr/>
                    <a:lstStyle/>
                    <a:p>
                      <a:r>
                        <a:rPr lang="en-US" sz="1000"/>
                        <a:t>273</a:t>
                      </a:r>
                    </a:p>
                  </a:txBody>
                  <a:tcPr/>
                </a:tc>
                <a:extLst>
                  <a:ext uri="{0D108BD9-81ED-4DB2-BD59-A6C34878D82A}">
                    <a16:rowId xmlns:a16="http://schemas.microsoft.com/office/drawing/2014/main" val="3084574406"/>
                  </a:ext>
                </a:extLst>
              </a:tr>
            </a:tbl>
          </a:graphicData>
        </a:graphic>
      </p:graphicFrame>
      <p:sp>
        <p:nvSpPr>
          <p:cNvPr id="4" name="Text Placeholder 3">
            <a:extLst>
              <a:ext uri="{FF2B5EF4-FFF2-40B4-BE49-F238E27FC236}">
                <a16:creationId xmlns:a16="http://schemas.microsoft.com/office/drawing/2014/main" id="{483F2F2F-A461-4022-8CAE-39C7E53E376A}"/>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975852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514B-4797-4AD8-89D4-F78002CA536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B5E9F8F-A20A-4C16-86DB-C1ECA340EE73}"/>
              </a:ext>
            </a:extLst>
          </p:cNvPr>
          <p:cNvGraphicFramePr>
            <a:graphicFrameLocks noGrp="1"/>
          </p:cNvGraphicFramePr>
          <p:nvPr>
            <p:ph type="tbl" sz="quarter" idx="13"/>
            <p:extLst>
              <p:ext uri="{D42A27DB-BD31-4B8C-83A1-F6EECF244321}">
                <p14:modId xmlns:p14="http://schemas.microsoft.com/office/powerpoint/2010/main" val="358750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29551352"/>
                    </a:ext>
                  </a:extLst>
                </a:gridCol>
                <a:gridCol w="905256">
                  <a:extLst>
                    <a:ext uri="{9D8B030D-6E8A-4147-A177-3AD203B41FA5}">
                      <a16:colId xmlns:a16="http://schemas.microsoft.com/office/drawing/2014/main" val="2718679467"/>
                    </a:ext>
                  </a:extLst>
                </a:gridCol>
                <a:gridCol w="411480">
                  <a:extLst>
                    <a:ext uri="{9D8B030D-6E8A-4147-A177-3AD203B41FA5}">
                      <a16:colId xmlns:a16="http://schemas.microsoft.com/office/drawing/2014/main" val="3308756535"/>
                    </a:ext>
                  </a:extLst>
                </a:gridCol>
                <a:gridCol w="905256">
                  <a:extLst>
                    <a:ext uri="{9D8B030D-6E8A-4147-A177-3AD203B41FA5}">
                      <a16:colId xmlns:a16="http://schemas.microsoft.com/office/drawing/2014/main" val="311528772"/>
                    </a:ext>
                  </a:extLst>
                </a:gridCol>
                <a:gridCol w="905256">
                  <a:extLst>
                    <a:ext uri="{9D8B030D-6E8A-4147-A177-3AD203B41FA5}">
                      <a16:colId xmlns:a16="http://schemas.microsoft.com/office/drawing/2014/main" val="3135717297"/>
                    </a:ext>
                  </a:extLst>
                </a:gridCol>
                <a:gridCol w="905256">
                  <a:extLst>
                    <a:ext uri="{9D8B030D-6E8A-4147-A177-3AD203B41FA5}">
                      <a16:colId xmlns:a16="http://schemas.microsoft.com/office/drawing/2014/main" val="2429073341"/>
                    </a:ext>
                  </a:extLst>
                </a:gridCol>
                <a:gridCol w="905256">
                  <a:extLst>
                    <a:ext uri="{9D8B030D-6E8A-4147-A177-3AD203B41FA5}">
                      <a16:colId xmlns:a16="http://schemas.microsoft.com/office/drawing/2014/main" val="2700093266"/>
                    </a:ext>
                  </a:extLst>
                </a:gridCol>
                <a:gridCol w="905256">
                  <a:extLst>
                    <a:ext uri="{9D8B030D-6E8A-4147-A177-3AD203B41FA5}">
                      <a16:colId xmlns:a16="http://schemas.microsoft.com/office/drawing/2014/main" val="3159278813"/>
                    </a:ext>
                  </a:extLst>
                </a:gridCol>
                <a:gridCol w="905256">
                  <a:extLst>
                    <a:ext uri="{9D8B030D-6E8A-4147-A177-3AD203B41FA5}">
                      <a16:colId xmlns:a16="http://schemas.microsoft.com/office/drawing/2014/main" val="237881130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247560791"/>
                  </a:ext>
                </a:extLst>
              </a:tr>
              <a:tr h="370840">
                <a:tc>
                  <a:txBody>
                    <a:bodyPr/>
                    <a:lstStyle/>
                    <a:p>
                      <a:r>
                        <a:rPr lang="en-US" sz="1000"/>
                        <a:t>8</a:t>
                      </a:r>
                    </a:p>
                  </a:txBody>
                  <a:tcPr/>
                </a:tc>
                <a:tc>
                  <a:txBody>
                    <a:bodyPr/>
                    <a:lstStyle/>
                    <a:p>
                      <a:r>
                        <a:rPr lang="en-US" sz="1000"/>
                        <a:t>0.6143 %</a:t>
                      </a:r>
                    </a:p>
                  </a:txBody>
                  <a:tcPr/>
                </a:tc>
                <a:tc>
                  <a:txBody>
                    <a:bodyPr/>
                    <a:lstStyle/>
                    <a:p>
                      <a:r>
                        <a:rPr lang="en-US" sz="1000"/>
                        <a:t>0.12</a:t>
                      </a:r>
                    </a:p>
                  </a:txBody>
                  <a:tcPr/>
                </a:tc>
                <a:tc>
                  <a:txBody>
                    <a:bodyPr/>
                    <a:lstStyle/>
                    <a:p>
                      <a:r>
                        <a:rPr lang="en-US" sz="1000"/>
                        <a:t>72.38</a:t>
                      </a:r>
                    </a:p>
                  </a:txBody>
                  <a:tcPr/>
                </a:tc>
                <a:tc>
                  <a:txBody>
                    <a:bodyPr/>
                    <a:lstStyle/>
                    <a:p>
                      <a:r>
                        <a:rPr lang="en-US" sz="1000"/>
                        <a:t>55.38</a:t>
                      </a:r>
                    </a:p>
                  </a:txBody>
                  <a:tcPr/>
                </a:tc>
                <a:tc>
                  <a:txBody>
                    <a:bodyPr/>
                    <a:lstStyle/>
                    <a:p>
                      <a:r>
                        <a:rPr lang="en-US" sz="1000"/>
                        <a:t>34.12</a:t>
                      </a:r>
                    </a:p>
                  </a:txBody>
                  <a:tcPr/>
                </a:tc>
                <a:tc>
                  <a:txBody>
                    <a:bodyPr/>
                    <a:lstStyle/>
                    <a:p>
                      <a:r>
                        <a:rPr lang="en-US" sz="1000"/>
                        <a:t>34.00</a:t>
                      </a:r>
                    </a:p>
                  </a:txBody>
                  <a:tcPr/>
                </a:tc>
                <a:tc>
                  <a:txBody>
                    <a:bodyPr/>
                    <a:lstStyle/>
                    <a:p>
                      <a:r>
                        <a:rPr lang="en-US" sz="1000"/>
                        <a:t>579</a:t>
                      </a:r>
                    </a:p>
                  </a:txBody>
                  <a:tcPr/>
                </a:tc>
                <a:tc>
                  <a:txBody>
                    <a:bodyPr/>
                    <a:lstStyle/>
                    <a:p>
                      <a:r>
                        <a:rPr lang="en-US" sz="1000"/>
                        <a:t>273</a:t>
                      </a:r>
                    </a:p>
                  </a:txBody>
                  <a:tcPr/>
                </a:tc>
                <a:extLst>
                  <a:ext uri="{0D108BD9-81ED-4DB2-BD59-A6C34878D82A}">
                    <a16:rowId xmlns:a16="http://schemas.microsoft.com/office/drawing/2014/main" val="1078439893"/>
                  </a:ext>
                </a:extLst>
              </a:tr>
            </a:tbl>
          </a:graphicData>
        </a:graphic>
      </p:graphicFrame>
      <p:sp>
        <p:nvSpPr>
          <p:cNvPr id="4" name="Text Placeholder 3">
            <a:extLst>
              <a:ext uri="{FF2B5EF4-FFF2-40B4-BE49-F238E27FC236}">
                <a16:creationId xmlns:a16="http://schemas.microsoft.com/office/drawing/2014/main" id="{79979C8A-CB62-444B-8B7C-C3D7B3CA2E0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020779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D667-D31B-4A86-96AF-FA9EB25A8E22}"/>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B39A33C4-9053-4663-803C-CF7819AD03D0}"/>
              </a:ext>
            </a:extLst>
          </p:cNvPr>
          <p:cNvGraphicFramePr>
            <a:graphicFrameLocks noGrp="1"/>
          </p:cNvGraphicFramePr>
          <p:nvPr>
            <p:ph type="tbl" sz="quarter" idx="13"/>
            <p:extLst>
              <p:ext uri="{D42A27DB-BD31-4B8C-83A1-F6EECF244321}">
                <p14:modId xmlns:p14="http://schemas.microsoft.com/office/powerpoint/2010/main" val="33428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86123711"/>
                    </a:ext>
                  </a:extLst>
                </a:gridCol>
                <a:gridCol w="1152143">
                  <a:extLst>
                    <a:ext uri="{9D8B030D-6E8A-4147-A177-3AD203B41FA5}">
                      <a16:colId xmlns:a16="http://schemas.microsoft.com/office/drawing/2014/main" val="1192957283"/>
                    </a:ext>
                  </a:extLst>
                </a:gridCol>
                <a:gridCol w="576072">
                  <a:extLst>
                    <a:ext uri="{9D8B030D-6E8A-4147-A177-3AD203B41FA5}">
                      <a16:colId xmlns:a16="http://schemas.microsoft.com/office/drawing/2014/main" val="4162375247"/>
                    </a:ext>
                  </a:extLst>
                </a:gridCol>
                <a:gridCol w="576072">
                  <a:extLst>
                    <a:ext uri="{9D8B030D-6E8A-4147-A177-3AD203B41FA5}">
                      <a16:colId xmlns:a16="http://schemas.microsoft.com/office/drawing/2014/main" val="3897349946"/>
                    </a:ext>
                  </a:extLst>
                </a:gridCol>
                <a:gridCol w="576072">
                  <a:extLst>
                    <a:ext uri="{9D8B030D-6E8A-4147-A177-3AD203B41FA5}">
                      <a16:colId xmlns:a16="http://schemas.microsoft.com/office/drawing/2014/main" val="2614769896"/>
                    </a:ext>
                  </a:extLst>
                </a:gridCol>
                <a:gridCol w="576072">
                  <a:extLst>
                    <a:ext uri="{9D8B030D-6E8A-4147-A177-3AD203B41FA5}">
                      <a16:colId xmlns:a16="http://schemas.microsoft.com/office/drawing/2014/main" val="879319190"/>
                    </a:ext>
                  </a:extLst>
                </a:gridCol>
                <a:gridCol w="576072">
                  <a:extLst>
                    <a:ext uri="{9D8B030D-6E8A-4147-A177-3AD203B41FA5}">
                      <a16:colId xmlns:a16="http://schemas.microsoft.com/office/drawing/2014/main" val="2260655011"/>
                    </a:ext>
                  </a:extLst>
                </a:gridCol>
                <a:gridCol w="576072">
                  <a:extLst>
                    <a:ext uri="{9D8B030D-6E8A-4147-A177-3AD203B41FA5}">
                      <a16:colId xmlns:a16="http://schemas.microsoft.com/office/drawing/2014/main" val="2056310611"/>
                    </a:ext>
                  </a:extLst>
                </a:gridCol>
                <a:gridCol w="576072">
                  <a:extLst>
                    <a:ext uri="{9D8B030D-6E8A-4147-A177-3AD203B41FA5}">
                      <a16:colId xmlns:a16="http://schemas.microsoft.com/office/drawing/2014/main" val="929550878"/>
                    </a:ext>
                  </a:extLst>
                </a:gridCol>
                <a:gridCol w="576072">
                  <a:extLst>
                    <a:ext uri="{9D8B030D-6E8A-4147-A177-3AD203B41FA5}">
                      <a16:colId xmlns:a16="http://schemas.microsoft.com/office/drawing/2014/main" val="1159602658"/>
                    </a:ext>
                  </a:extLst>
                </a:gridCol>
                <a:gridCol w="576072">
                  <a:extLst>
                    <a:ext uri="{9D8B030D-6E8A-4147-A177-3AD203B41FA5}">
                      <a16:colId xmlns:a16="http://schemas.microsoft.com/office/drawing/2014/main" val="218346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7818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- 2026-01-30 16:27:40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https://quintly-eu-image-storage.s3.amazonaws.com/42a5b893a9726451877e4ab7634db126/28dd959b6d329c8f66939173a6e80a89.jpg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01/31/2026 16:06:39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520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- 2026-01-29 16:04:13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https://quintly-eu-image-storage.s3.amazonaws.com/42a5b893a9726451877e4ab7634db126/e29b97d50cec9e3f59a3744ad6fb5277.jpg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15:37:46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53669839"/>
                  </a:ext>
                </a:extLst>
              </a:tr>
            </a:tbl>
          </a:graphicData>
        </a:graphic>
      </p:graphicFrame>
      <p:sp>
        <p:nvSpPr>
          <p:cNvPr id="4" name="Text Placeholder 3">
            <a:extLst>
              <a:ext uri="{FF2B5EF4-FFF2-40B4-BE49-F238E27FC236}">
                <a16:creationId xmlns:a16="http://schemas.microsoft.com/office/drawing/2014/main" id="{E25200A4-A4FF-4799-BA4A-B9873534A8E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75809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30233-EC3C-4CAE-9A00-E105239BB02C}"/>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D45E7C89-F6B5-445C-B7FC-A9158F59BCA1}"/>
              </a:ext>
            </a:extLst>
          </p:cNvPr>
          <p:cNvGraphicFramePr>
            <a:graphicFrameLocks noGrp="1"/>
          </p:cNvGraphicFramePr>
          <p:nvPr>
            <p:ph type="tbl" sz="quarter" idx="13"/>
            <p:extLst>
              <p:ext uri="{D42A27DB-BD31-4B8C-83A1-F6EECF244321}">
                <p14:modId xmlns:p14="http://schemas.microsoft.com/office/powerpoint/2010/main" val="276558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273312471"/>
                    </a:ext>
                  </a:extLst>
                </a:gridCol>
                <a:gridCol w="1152143">
                  <a:extLst>
                    <a:ext uri="{9D8B030D-6E8A-4147-A177-3AD203B41FA5}">
                      <a16:colId xmlns:a16="http://schemas.microsoft.com/office/drawing/2014/main" val="875106859"/>
                    </a:ext>
                  </a:extLst>
                </a:gridCol>
                <a:gridCol w="576072">
                  <a:extLst>
                    <a:ext uri="{9D8B030D-6E8A-4147-A177-3AD203B41FA5}">
                      <a16:colId xmlns:a16="http://schemas.microsoft.com/office/drawing/2014/main" val="4121980838"/>
                    </a:ext>
                  </a:extLst>
                </a:gridCol>
                <a:gridCol w="576072">
                  <a:extLst>
                    <a:ext uri="{9D8B030D-6E8A-4147-A177-3AD203B41FA5}">
                      <a16:colId xmlns:a16="http://schemas.microsoft.com/office/drawing/2014/main" val="1684131793"/>
                    </a:ext>
                  </a:extLst>
                </a:gridCol>
                <a:gridCol w="576072">
                  <a:extLst>
                    <a:ext uri="{9D8B030D-6E8A-4147-A177-3AD203B41FA5}">
                      <a16:colId xmlns:a16="http://schemas.microsoft.com/office/drawing/2014/main" val="1530355094"/>
                    </a:ext>
                  </a:extLst>
                </a:gridCol>
                <a:gridCol w="576072">
                  <a:extLst>
                    <a:ext uri="{9D8B030D-6E8A-4147-A177-3AD203B41FA5}">
                      <a16:colId xmlns:a16="http://schemas.microsoft.com/office/drawing/2014/main" val="190202125"/>
                    </a:ext>
                  </a:extLst>
                </a:gridCol>
                <a:gridCol w="576072">
                  <a:extLst>
                    <a:ext uri="{9D8B030D-6E8A-4147-A177-3AD203B41FA5}">
                      <a16:colId xmlns:a16="http://schemas.microsoft.com/office/drawing/2014/main" val="2102357293"/>
                    </a:ext>
                  </a:extLst>
                </a:gridCol>
                <a:gridCol w="576072">
                  <a:extLst>
                    <a:ext uri="{9D8B030D-6E8A-4147-A177-3AD203B41FA5}">
                      <a16:colId xmlns:a16="http://schemas.microsoft.com/office/drawing/2014/main" val="191731022"/>
                    </a:ext>
                  </a:extLst>
                </a:gridCol>
                <a:gridCol w="576072">
                  <a:extLst>
                    <a:ext uri="{9D8B030D-6E8A-4147-A177-3AD203B41FA5}">
                      <a16:colId xmlns:a16="http://schemas.microsoft.com/office/drawing/2014/main" val="3260490393"/>
                    </a:ext>
                  </a:extLst>
                </a:gridCol>
                <a:gridCol w="576072">
                  <a:extLst>
                    <a:ext uri="{9D8B030D-6E8A-4147-A177-3AD203B41FA5}">
                      <a16:colId xmlns:a16="http://schemas.microsoft.com/office/drawing/2014/main" val="2800385605"/>
                    </a:ext>
                  </a:extLst>
                </a:gridCol>
                <a:gridCol w="576072">
                  <a:extLst>
                    <a:ext uri="{9D8B030D-6E8A-4147-A177-3AD203B41FA5}">
                      <a16:colId xmlns:a16="http://schemas.microsoft.com/office/drawing/2014/main" val="83423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5966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- 2026-01-22 17:00:46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https://quintly-eu-image-storage.s3.amazonaws.com/42a5b893a9726451877e4ab7634db126/28029ed594b7ec9eddd77dfb22a22a71.jpg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16:38:00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943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- 2026-01-15 16:13:06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https://quintly-eu-image-storage.s3.amazonaws.com/42a5b893a9726451877e4ab7634db126/0457e08f7f6315e163b9ffc4204965e7.jpg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01/16/2026 16:07:02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80306039"/>
                  </a:ext>
                </a:extLst>
              </a:tr>
            </a:tbl>
          </a:graphicData>
        </a:graphic>
      </p:graphicFrame>
      <p:sp>
        <p:nvSpPr>
          <p:cNvPr id="4" name="Text Placeholder 3">
            <a:extLst>
              <a:ext uri="{FF2B5EF4-FFF2-40B4-BE49-F238E27FC236}">
                <a16:creationId xmlns:a16="http://schemas.microsoft.com/office/drawing/2014/main" id="{CC5AD1BF-EDAF-4D09-9D2A-817CC8C0205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208518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AE4E-AB93-4238-8359-DD9F6CE53D38}"/>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C2639277-6A59-4983-A3B9-0AF673947DB3}"/>
              </a:ext>
            </a:extLst>
          </p:cNvPr>
          <p:cNvGraphicFramePr>
            <a:graphicFrameLocks noGrp="1"/>
          </p:cNvGraphicFramePr>
          <p:nvPr>
            <p:ph type="tbl" sz="quarter" idx="13"/>
            <p:extLst>
              <p:ext uri="{D42A27DB-BD31-4B8C-83A1-F6EECF244321}">
                <p14:modId xmlns:p14="http://schemas.microsoft.com/office/powerpoint/2010/main" val="3704977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966018482"/>
                    </a:ext>
                  </a:extLst>
                </a:gridCol>
                <a:gridCol w="1152143">
                  <a:extLst>
                    <a:ext uri="{9D8B030D-6E8A-4147-A177-3AD203B41FA5}">
                      <a16:colId xmlns:a16="http://schemas.microsoft.com/office/drawing/2014/main" val="4117775850"/>
                    </a:ext>
                  </a:extLst>
                </a:gridCol>
                <a:gridCol w="576072">
                  <a:extLst>
                    <a:ext uri="{9D8B030D-6E8A-4147-A177-3AD203B41FA5}">
                      <a16:colId xmlns:a16="http://schemas.microsoft.com/office/drawing/2014/main" val="1974373761"/>
                    </a:ext>
                  </a:extLst>
                </a:gridCol>
                <a:gridCol w="576072">
                  <a:extLst>
                    <a:ext uri="{9D8B030D-6E8A-4147-A177-3AD203B41FA5}">
                      <a16:colId xmlns:a16="http://schemas.microsoft.com/office/drawing/2014/main" val="3967178437"/>
                    </a:ext>
                  </a:extLst>
                </a:gridCol>
                <a:gridCol w="576072">
                  <a:extLst>
                    <a:ext uri="{9D8B030D-6E8A-4147-A177-3AD203B41FA5}">
                      <a16:colId xmlns:a16="http://schemas.microsoft.com/office/drawing/2014/main" val="864017094"/>
                    </a:ext>
                  </a:extLst>
                </a:gridCol>
                <a:gridCol w="576072">
                  <a:extLst>
                    <a:ext uri="{9D8B030D-6E8A-4147-A177-3AD203B41FA5}">
                      <a16:colId xmlns:a16="http://schemas.microsoft.com/office/drawing/2014/main" val="988156949"/>
                    </a:ext>
                  </a:extLst>
                </a:gridCol>
                <a:gridCol w="576072">
                  <a:extLst>
                    <a:ext uri="{9D8B030D-6E8A-4147-A177-3AD203B41FA5}">
                      <a16:colId xmlns:a16="http://schemas.microsoft.com/office/drawing/2014/main" val="1071086162"/>
                    </a:ext>
                  </a:extLst>
                </a:gridCol>
                <a:gridCol w="576072">
                  <a:extLst>
                    <a:ext uri="{9D8B030D-6E8A-4147-A177-3AD203B41FA5}">
                      <a16:colId xmlns:a16="http://schemas.microsoft.com/office/drawing/2014/main" val="815500010"/>
                    </a:ext>
                  </a:extLst>
                </a:gridCol>
                <a:gridCol w="576072">
                  <a:extLst>
                    <a:ext uri="{9D8B030D-6E8A-4147-A177-3AD203B41FA5}">
                      <a16:colId xmlns:a16="http://schemas.microsoft.com/office/drawing/2014/main" val="2051842639"/>
                    </a:ext>
                  </a:extLst>
                </a:gridCol>
                <a:gridCol w="576072">
                  <a:extLst>
                    <a:ext uri="{9D8B030D-6E8A-4147-A177-3AD203B41FA5}">
                      <a16:colId xmlns:a16="http://schemas.microsoft.com/office/drawing/2014/main" val="3906580769"/>
                    </a:ext>
                  </a:extLst>
                </a:gridCol>
                <a:gridCol w="576072">
                  <a:extLst>
                    <a:ext uri="{9D8B030D-6E8A-4147-A177-3AD203B41FA5}">
                      <a16:colId xmlns:a16="http://schemas.microsoft.com/office/drawing/2014/main" val="391499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7899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- 2026-01-14 16:37:10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https://quintly-eu-image-storage.s3.amazonaws.com/42a5b893a9726451877e4ab7634db126/f2307271ae4853a2e3a3d79dcd14a031.jpg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16:09:20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387078571"/>
                  </a:ext>
                </a:extLst>
              </a:tr>
            </a:tbl>
          </a:graphicData>
        </a:graphic>
      </p:graphicFrame>
      <p:sp>
        <p:nvSpPr>
          <p:cNvPr id="4" name="Text Placeholder 3">
            <a:extLst>
              <a:ext uri="{FF2B5EF4-FFF2-40B4-BE49-F238E27FC236}">
                <a16:creationId xmlns:a16="http://schemas.microsoft.com/office/drawing/2014/main" id="{8EED0732-B0D6-4241-8888-25557B348CD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708588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1892</Words>
  <Application>Microsoft Office PowerPoint</Application>
  <PresentationFormat>On-screen Show (4:3)</PresentationFormat>
  <Paragraphs>573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2026-02-03T21:13:39Z</dcterms:created>
  <dcterms:modified xsi:type="dcterms:W3CDTF">2026-02-03T21:14:16Z</dcterms:modified>
</cp:coreProperties>
</file>