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Sheet1!$A$2:$A$14</c:f>
              <c:numCache>
                <c:formatCode>m/d/yyyy</c:formatCode>
                <c:ptCount val="13"/>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numCache>
            </c:numRef>
          </c:cat>
          <c:val>
            <c:numRef>
              <c:f>Sheet1!$B$2:$B$14</c:f>
              <c:numCache>
                <c:formatCode>General</c:formatCode>
                <c:ptCount val="13"/>
                <c:pt idx="0">
                  <c:v>7563</c:v>
                </c:pt>
                <c:pt idx="1">
                  <c:v>7559</c:v>
                </c:pt>
                <c:pt idx="2">
                  <c:v>7549</c:v>
                </c:pt>
                <c:pt idx="3">
                  <c:v>7512</c:v>
                </c:pt>
                <c:pt idx="4">
                  <c:v>7518</c:v>
                </c:pt>
                <c:pt idx="5">
                  <c:v>7534</c:v>
                </c:pt>
                <c:pt idx="6">
                  <c:v>7526</c:v>
                </c:pt>
                <c:pt idx="7">
                  <c:v>7534</c:v>
                </c:pt>
                <c:pt idx="8">
                  <c:v>7530</c:v>
                </c:pt>
                <c:pt idx="9">
                  <c:v>7536</c:v>
                </c:pt>
                <c:pt idx="10">
                  <c:v>7538</c:v>
                </c:pt>
                <c:pt idx="11">
                  <c:v>7531</c:v>
                </c:pt>
                <c:pt idx="12">
                  <c:v>7545</c:v>
                </c:pt>
              </c:numCache>
            </c:numRef>
          </c:val>
          <c:smooth val="0"/>
          <c:extLst>
            <c:ext xmlns:c16="http://schemas.microsoft.com/office/drawing/2014/chart" uri="{C3380CC4-5D6E-409C-BE32-E72D297353CC}">
              <c16:uniqueId val="{00000000-FC78-44E2-95E2-D0F80CDFB773}"/>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Sheet1!$A$2:$A$14</c:f>
              <c:numCache>
                <c:formatCode>m/d/yyyy</c:formatCode>
                <c:ptCount val="13"/>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numCache>
            </c:numRef>
          </c:cat>
          <c:val>
            <c:numRef>
              <c:f>Sheet1!$C$2:$C$14</c:f>
              <c:numCache>
                <c:formatCode>General</c:formatCode>
                <c:ptCount val="13"/>
                <c:pt idx="0">
                  <c:v>3942</c:v>
                </c:pt>
                <c:pt idx="1">
                  <c:v>3939</c:v>
                </c:pt>
                <c:pt idx="2">
                  <c:v>3951</c:v>
                </c:pt>
                <c:pt idx="3">
                  <c:v>3947</c:v>
                </c:pt>
                <c:pt idx="4">
                  <c:v>3936</c:v>
                </c:pt>
                <c:pt idx="5">
                  <c:v>3955</c:v>
                </c:pt>
                <c:pt idx="6">
                  <c:v>3948</c:v>
                </c:pt>
                <c:pt idx="7">
                  <c:v>3951</c:v>
                </c:pt>
                <c:pt idx="8">
                  <c:v>3957</c:v>
                </c:pt>
                <c:pt idx="9">
                  <c:v>3956</c:v>
                </c:pt>
                <c:pt idx="10">
                  <c:v>3947</c:v>
                </c:pt>
                <c:pt idx="11">
                  <c:v>3936</c:v>
                </c:pt>
                <c:pt idx="12">
                  <c:v>3928</c:v>
                </c:pt>
              </c:numCache>
            </c:numRef>
          </c:val>
          <c:smooth val="0"/>
          <c:extLst>
            <c:ext xmlns:c16="http://schemas.microsoft.com/office/drawing/2014/chart" uri="{C3380CC4-5D6E-409C-BE32-E72D297353CC}">
              <c16:uniqueId val="{00000001-FC78-44E2-95E2-D0F80CDFB773}"/>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Sheet1!$A$2:$A$14</c:f>
              <c:numCache>
                <c:formatCode>m/d/yyyy</c:formatCode>
                <c:ptCount val="13"/>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numCache>
            </c:numRef>
          </c:cat>
          <c:val>
            <c:numRef>
              <c:f>Sheet1!$D$2:$D$14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2-FC78-44E2-95E2-D0F80CDFB773}"/>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Sheet1!$A$2:$A$14</c:f>
              <c:numCache>
                <c:formatCode>m/d/yyyy</c:formatCode>
                <c:ptCount val="13"/>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numCache>
            </c:numRef>
          </c:cat>
          <c:val>
            <c:numRef>
              <c:f>Sheet1!$E$2:$E$14</c:f>
              <c:numCache>
                <c:formatCode>General</c:formatCode>
                <c:ptCount val="13"/>
                <c:pt idx="0">
                  <c:v>46705</c:v>
                </c:pt>
                <c:pt idx="1">
                  <c:v>47141</c:v>
                </c:pt>
                <c:pt idx="2">
                  <c:v>47705</c:v>
                </c:pt>
                <c:pt idx="3">
                  <c:v>48477</c:v>
                </c:pt>
                <c:pt idx="4">
                  <c:v>49043</c:v>
                </c:pt>
                <c:pt idx="5">
                  <c:v>49694</c:v>
                </c:pt>
                <c:pt idx="6">
                  <c:v>50405</c:v>
                </c:pt>
                <c:pt idx="7">
                  <c:v>51164</c:v>
                </c:pt>
                <c:pt idx="8">
                  <c:v>51874</c:v>
                </c:pt>
                <c:pt idx="9">
                  <c:v>52700</c:v>
                </c:pt>
                <c:pt idx="10">
                  <c:v>53418</c:v>
                </c:pt>
                <c:pt idx="11">
                  <c:v>53923</c:v>
                </c:pt>
                <c:pt idx="12">
                  <c:v>54548</c:v>
                </c:pt>
              </c:numCache>
            </c:numRef>
          </c:val>
          <c:smooth val="0"/>
          <c:extLst>
            <c:ext xmlns:c16="http://schemas.microsoft.com/office/drawing/2014/chart" uri="{C3380CC4-5D6E-409C-BE32-E72D297353CC}">
              <c16:uniqueId val="{00000003-FC78-44E2-95E2-D0F80CDFB773}"/>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Sheet1!$A$2:$A$14</c:f>
              <c:numCache>
                <c:formatCode>m/d/yyyy</c:formatCode>
                <c:ptCount val="13"/>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numCache>
            </c:numRef>
          </c:cat>
          <c:val>
            <c:numRef>
              <c:f>Sheet1!$F$2:$F$14</c:f>
              <c:numCache>
                <c:formatCode>General</c:formatCode>
                <c:ptCount val="13"/>
                <c:pt idx="0">
                  <c:v>3866</c:v>
                </c:pt>
                <c:pt idx="1">
                  <c:v>3883</c:v>
                </c:pt>
                <c:pt idx="2">
                  <c:v>3904</c:v>
                </c:pt>
                <c:pt idx="3">
                  <c:v>4037</c:v>
                </c:pt>
                <c:pt idx="4">
                  <c:v>4076</c:v>
                </c:pt>
                <c:pt idx="5">
                  <c:v>4114</c:v>
                </c:pt>
                <c:pt idx="6">
                  <c:v>4135</c:v>
                </c:pt>
                <c:pt idx="7">
                  <c:v>4190</c:v>
                </c:pt>
                <c:pt idx="8">
                  <c:v>4287</c:v>
                </c:pt>
                <c:pt idx="9">
                  <c:v>4310</c:v>
                </c:pt>
                <c:pt idx="10">
                  <c:v>4447</c:v>
                </c:pt>
                <c:pt idx="11">
                  <c:v>4685</c:v>
                </c:pt>
                <c:pt idx="12">
                  <c:v>4684</c:v>
                </c:pt>
              </c:numCache>
            </c:numRef>
          </c:val>
          <c:smooth val="0"/>
          <c:extLst>
            <c:ext xmlns:c16="http://schemas.microsoft.com/office/drawing/2014/chart" uri="{C3380CC4-5D6E-409C-BE32-E72D297353CC}">
              <c16:uniqueId val="{00000004-FC78-44E2-95E2-D0F80CDFB773}"/>
            </c:ext>
          </c:extLst>
        </c:ser>
        <c:dLbls>
          <c:showLegendKey val="0"/>
          <c:showVal val="0"/>
          <c:showCatName val="0"/>
          <c:showSerName val="0"/>
          <c:showPercent val="0"/>
          <c:showBubbleSize val="0"/>
        </c:dLbls>
        <c:smooth val="0"/>
        <c:axId val="402566208"/>
        <c:axId val="402565880"/>
      </c:lineChart>
      <c:dateAx>
        <c:axId val="40256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65880"/>
        <c:crosses val="autoZero"/>
        <c:auto val="1"/>
        <c:lblOffset val="100"/>
        <c:baseTimeUnit val="months"/>
      </c:dateAx>
      <c:valAx>
        <c:axId val="4025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6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numCache>
            </c:numRef>
          </c:val>
          <c:extLst>
            <c:ext xmlns:c16="http://schemas.microsoft.com/office/drawing/2014/chart" uri="{C3380CC4-5D6E-409C-BE32-E72D297353CC}">
              <c16:uniqueId val="{00000000-E33C-4490-8429-ECE9506A7951}"/>
            </c:ext>
          </c:extLst>
        </c:ser>
        <c:dLbls>
          <c:showLegendKey val="0"/>
          <c:showVal val="0"/>
          <c:showCatName val="0"/>
          <c:showSerName val="0"/>
          <c:showPercent val="0"/>
          <c:showBubbleSize val="0"/>
        </c:dLbls>
        <c:gapWidth val="219"/>
        <c:overlap val="-27"/>
        <c:axId val="406487464"/>
        <c:axId val="406488120"/>
      </c:barChart>
      <c:dateAx>
        <c:axId val="40648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88120"/>
        <c:crosses val="autoZero"/>
        <c:auto val="1"/>
        <c:lblOffset val="100"/>
        <c:baseTimeUnit val="months"/>
      </c:dateAx>
      <c:valAx>
        <c:axId val="40648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8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97A-48EF-B8E9-84F8B6807B63}"/>
            </c:ext>
          </c:extLst>
        </c:ser>
        <c:dLbls>
          <c:showLegendKey val="0"/>
          <c:showVal val="0"/>
          <c:showCatName val="0"/>
          <c:showSerName val="0"/>
          <c:showPercent val="0"/>
          <c:showBubbleSize val="0"/>
        </c:dLbls>
        <c:gapWidth val="219"/>
        <c:overlap val="-27"/>
        <c:axId val="410758136"/>
        <c:axId val="410750592"/>
      </c:barChart>
      <c:dateAx>
        <c:axId val="41075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50592"/>
        <c:crosses val="autoZero"/>
        <c:auto val="1"/>
        <c:lblOffset val="100"/>
        <c:baseTimeUnit val="months"/>
      </c:dateAx>
      <c:valAx>
        <c:axId val="41075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5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265</c:v>
                </c:pt>
                <c:pt idx="2">
                  <c:v>0</c:v>
                </c:pt>
              </c:numCache>
            </c:numRef>
          </c:val>
          <c:extLst>
            <c:ext xmlns:c16="http://schemas.microsoft.com/office/drawing/2014/chart" uri="{C3380CC4-5D6E-409C-BE32-E72D297353CC}">
              <c16:uniqueId val="{00000000-6A3B-4137-ADCD-7BD4AC1BAA1B}"/>
            </c:ext>
          </c:extLst>
        </c:ser>
        <c:dLbls>
          <c:showLegendKey val="0"/>
          <c:showVal val="0"/>
          <c:showCatName val="0"/>
          <c:showSerName val="0"/>
          <c:showPercent val="0"/>
          <c:showBubbleSize val="0"/>
        </c:dLbls>
        <c:gapWidth val="219"/>
        <c:overlap val="-27"/>
        <c:axId val="413587096"/>
        <c:axId val="413585456"/>
      </c:barChart>
      <c:dateAx>
        <c:axId val="41358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85456"/>
        <c:crosses val="autoZero"/>
        <c:auto val="1"/>
        <c:lblOffset val="100"/>
        <c:baseTimeUnit val="months"/>
      </c:dateAx>
      <c:valAx>
        <c:axId val="41358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8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B3-4DF3-B1D9-EF5A118C2369}"/>
            </c:ext>
          </c:extLst>
        </c:ser>
        <c:dLbls>
          <c:showLegendKey val="0"/>
          <c:showVal val="0"/>
          <c:showCatName val="0"/>
          <c:showSerName val="0"/>
          <c:showPercent val="0"/>
          <c:showBubbleSize val="0"/>
        </c:dLbls>
        <c:gapWidth val="219"/>
        <c:overlap val="-27"/>
        <c:axId val="413588080"/>
        <c:axId val="413588408"/>
      </c:barChart>
      <c:catAx>
        <c:axId val="41358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88408"/>
        <c:crosses val="autoZero"/>
        <c:auto val="1"/>
        <c:lblAlgn val="ctr"/>
        <c:lblOffset val="100"/>
        <c:noMultiLvlLbl val="0"/>
      </c:catAx>
      <c:valAx>
        <c:axId val="41358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8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510A-487D-9D73-2DD0F2C48B8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510A-487D-9D73-2DD0F2C48B8E}"/>
            </c:ext>
          </c:extLst>
        </c:ser>
        <c:dLbls>
          <c:showLegendKey val="0"/>
          <c:showVal val="0"/>
          <c:showCatName val="0"/>
          <c:showSerName val="0"/>
          <c:showPercent val="0"/>
          <c:showBubbleSize val="0"/>
        </c:dLbls>
        <c:gapWidth val="219"/>
        <c:overlap val="-27"/>
        <c:axId val="509837168"/>
        <c:axId val="509841104"/>
      </c:barChart>
      <c:catAx>
        <c:axId val="50983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41104"/>
        <c:crosses val="autoZero"/>
        <c:auto val="1"/>
        <c:lblAlgn val="ctr"/>
        <c:lblOffset val="100"/>
        <c:noMultiLvlLbl val="0"/>
      </c:catAx>
      <c:valAx>
        <c:axId val="50984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3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1</c:v>
                </c:pt>
              </c:numCache>
            </c:numRef>
          </c:val>
          <c:extLst>
            <c:ext xmlns:c16="http://schemas.microsoft.com/office/drawing/2014/chart" uri="{C3380CC4-5D6E-409C-BE32-E72D297353CC}">
              <c16:uniqueId val="{00000000-AE4A-4563-939D-61082CF42B4D}"/>
            </c:ext>
          </c:extLst>
        </c:ser>
        <c:dLbls>
          <c:showLegendKey val="0"/>
          <c:showVal val="0"/>
          <c:showCatName val="0"/>
          <c:showSerName val="0"/>
          <c:showPercent val="0"/>
          <c:showBubbleSize val="0"/>
        </c:dLbls>
        <c:gapWidth val="219"/>
        <c:overlap val="-27"/>
        <c:axId val="509853568"/>
        <c:axId val="509855864"/>
      </c:barChart>
      <c:dateAx>
        <c:axId val="50985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55864"/>
        <c:crosses val="autoZero"/>
        <c:auto val="1"/>
        <c:lblOffset val="100"/>
        <c:baseTimeUnit val="months"/>
      </c:dateAx>
      <c:valAx>
        <c:axId val="50985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5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EF9-43FD-A830-25AE55861BAA}"/>
            </c:ext>
          </c:extLst>
        </c:ser>
        <c:dLbls>
          <c:showLegendKey val="0"/>
          <c:showVal val="0"/>
          <c:showCatName val="0"/>
          <c:showSerName val="0"/>
          <c:showPercent val="0"/>
          <c:showBubbleSize val="0"/>
        </c:dLbls>
        <c:gapWidth val="219"/>
        <c:overlap val="-27"/>
        <c:axId val="258538408"/>
        <c:axId val="501124824"/>
      </c:barChart>
      <c:dateAx>
        <c:axId val="258538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124824"/>
        <c:crosses val="autoZero"/>
        <c:auto val="1"/>
        <c:lblOffset val="100"/>
        <c:baseTimeUnit val="months"/>
      </c:dateAx>
      <c:valAx>
        <c:axId val="50112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53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DC8-4B1E-A49E-5DB46DD6FD59}"/>
            </c:ext>
          </c:extLst>
        </c:ser>
        <c:dLbls>
          <c:showLegendKey val="0"/>
          <c:showVal val="0"/>
          <c:showCatName val="0"/>
          <c:showSerName val="0"/>
          <c:showPercent val="0"/>
          <c:showBubbleSize val="0"/>
        </c:dLbls>
        <c:gapWidth val="219"/>
        <c:overlap val="-27"/>
        <c:axId val="515328504"/>
        <c:axId val="515337032"/>
      </c:barChart>
      <c:catAx>
        <c:axId val="51532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37032"/>
        <c:crosses val="autoZero"/>
        <c:auto val="1"/>
        <c:lblAlgn val="ctr"/>
        <c:lblOffset val="100"/>
        <c:noMultiLvlLbl val="0"/>
      </c:catAx>
      <c:valAx>
        <c:axId val="51533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2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DA9-48D7-AB58-EA7336A106F2}"/>
            </c:ext>
          </c:extLst>
        </c:ser>
        <c:dLbls>
          <c:showLegendKey val="0"/>
          <c:showVal val="0"/>
          <c:showCatName val="0"/>
          <c:showSerName val="0"/>
          <c:showPercent val="0"/>
          <c:showBubbleSize val="0"/>
        </c:dLbls>
        <c:gapWidth val="219"/>
        <c:overlap val="-27"/>
        <c:axId val="515333096"/>
        <c:axId val="515329816"/>
      </c:barChart>
      <c:dateAx>
        <c:axId val="51533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29816"/>
        <c:crosses val="autoZero"/>
        <c:auto val="1"/>
        <c:lblOffset val="100"/>
        <c:baseTimeUnit val="months"/>
      </c:dateAx>
      <c:valAx>
        <c:axId val="51532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35</c:v>
                </c:pt>
              </c:numCache>
            </c:numRef>
          </c:val>
          <c:extLst>
            <c:ext xmlns:c16="http://schemas.microsoft.com/office/drawing/2014/chart" uri="{C3380CC4-5D6E-409C-BE32-E72D297353CC}">
              <c16:uniqueId val="{00000000-6636-4403-8369-ACABE0AF3FD2}"/>
            </c:ext>
          </c:extLst>
        </c:ser>
        <c:dLbls>
          <c:showLegendKey val="0"/>
          <c:showVal val="0"/>
          <c:showCatName val="0"/>
          <c:showSerName val="0"/>
          <c:showPercent val="0"/>
          <c:showBubbleSize val="0"/>
        </c:dLbls>
        <c:gapWidth val="219"/>
        <c:overlap val="-27"/>
        <c:axId val="543115592"/>
        <c:axId val="543118872"/>
      </c:barChart>
      <c:dateAx>
        <c:axId val="54311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118872"/>
        <c:crosses val="autoZero"/>
        <c:auto val="1"/>
        <c:lblOffset val="100"/>
        <c:baseTimeUnit val="months"/>
      </c:dateAx>
      <c:valAx>
        <c:axId val="54311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11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113</c:v>
                </c:pt>
              </c:numCache>
            </c:numRef>
          </c:val>
          <c:extLst>
            <c:ext xmlns:c16="http://schemas.microsoft.com/office/drawing/2014/chart" uri="{C3380CC4-5D6E-409C-BE32-E72D297353CC}">
              <c16:uniqueId val="{00000000-9615-46E5-A6D5-BDE3C5BABEBC}"/>
            </c:ext>
          </c:extLst>
        </c:ser>
        <c:dLbls>
          <c:showLegendKey val="0"/>
          <c:showVal val="0"/>
          <c:showCatName val="0"/>
          <c:showSerName val="0"/>
          <c:showPercent val="0"/>
          <c:showBubbleSize val="0"/>
        </c:dLbls>
        <c:gapWidth val="219"/>
        <c:overlap val="-27"/>
        <c:axId val="543122808"/>
        <c:axId val="543117888"/>
      </c:barChart>
      <c:catAx>
        <c:axId val="54312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117888"/>
        <c:crosses val="autoZero"/>
        <c:auto val="1"/>
        <c:lblAlgn val="ctr"/>
        <c:lblOffset val="100"/>
        <c:noMultiLvlLbl val="0"/>
      </c:catAx>
      <c:valAx>
        <c:axId val="54311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12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2382</c:v>
                </c:pt>
              </c:numCache>
            </c:numRef>
          </c:val>
          <c:extLst>
            <c:ext xmlns:c16="http://schemas.microsoft.com/office/drawing/2014/chart" uri="{C3380CC4-5D6E-409C-BE32-E72D297353CC}">
              <c16:uniqueId val="{00000000-CB75-4898-9DCF-C89A31539C06}"/>
            </c:ext>
          </c:extLst>
        </c:ser>
        <c:dLbls>
          <c:showLegendKey val="0"/>
          <c:showVal val="0"/>
          <c:showCatName val="0"/>
          <c:showSerName val="0"/>
          <c:showPercent val="0"/>
          <c:showBubbleSize val="0"/>
        </c:dLbls>
        <c:gapWidth val="219"/>
        <c:overlap val="-27"/>
        <c:axId val="543111328"/>
        <c:axId val="543111656"/>
      </c:barChart>
      <c:catAx>
        <c:axId val="54311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111656"/>
        <c:crosses val="autoZero"/>
        <c:auto val="1"/>
        <c:lblAlgn val="ctr"/>
        <c:lblOffset val="100"/>
        <c:noMultiLvlLbl val="0"/>
      </c:catAx>
      <c:valAx>
        <c:axId val="54311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11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99416</c:v>
                </c:pt>
              </c:numCache>
            </c:numRef>
          </c:val>
          <c:extLst>
            <c:ext xmlns:c16="http://schemas.microsoft.com/office/drawing/2014/chart" uri="{C3380CC4-5D6E-409C-BE32-E72D297353CC}">
              <c16:uniqueId val="{00000000-18FD-4C6A-82DB-83C16C27E037}"/>
            </c:ext>
          </c:extLst>
        </c:ser>
        <c:dLbls>
          <c:showLegendKey val="0"/>
          <c:showVal val="0"/>
          <c:showCatName val="0"/>
          <c:showSerName val="0"/>
          <c:showPercent val="0"/>
          <c:showBubbleSize val="0"/>
        </c:dLbls>
        <c:gapWidth val="219"/>
        <c:overlap val="-27"/>
        <c:axId val="412817888"/>
        <c:axId val="412818216"/>
      </c:barChart>
      <c:catAx>
        <c:axId val="41281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18216"/>
        <c:crosses val="autoZero"/>
        <c:auto val="1"/>
        <c:lblAlgn val="ctr"/>
        <c:lblOffset val="100"/>
        <c:noMultiLvlLbl val="0"/>
      </c:catAx>
      <c:valAx>
        <c:axId val="41281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1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numCache>
            </c:numRef>
          </c:val>
          <c:extLst>
            <c:ext xmlns:c16="http://schemas.microsoft.com/office/drawing/2014/chart" uri="{C3380CC4-5D6E-409C-BE32-E72D297353CC}">
              <c16:uniqueId val="{00000000-4E25-43F1-B9AC-07036683DC44}"/>
            </c:ext>
          </c:extLst>
        </c:ser>
        <c:dLbls>
          <c:showLegendKey val="0"/>
          <c:showVal val="0"/>
          <c:showCatName val="0"/>
          <c:showSerName val="0"/>
          <c:showPercent val="0"/>
          <c:showBubbleSize val="0"/>
        </c:dLbls>
        <c:gapWidth val="219"/>
        <c:overlap val="-27"/>
        <c:axId val="486063768"/>
        <c:axId val="486064096"/>
      </c:barChart>
      <c:dateAx>
        <c:axId val="486063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64096"/>
        <c:crosses val="autoZero"/>
        <c:auto val="1"/>
        <c:lblOffset val="100"/>
        <c:baseTimeUnit val="months"/>
      </c:dateAx>
      <c:valAx>
        <c:axId val="48606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6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34</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14F-48D8-87D8-4D54DE5C261F}"/>
            </c:ext>
          </c:extLst>
        </c:ser>
        <c:dLbls>
          <c:showLegendKey val="0"/>
          <c:showVal val="0"/>
          <c:showCatName val="0"/>
          <c:showSerName val="0"/>
          <c:showPercent val="0"/>
          <c:showBubbleSize val="0"/>
        </c:dLbls>
        <c:gapWidth val="219"/>
        <c:overlap val="-27"/>
        <c:axId val="487102056"/>
        <c:axId val="487099104"/>
      </c:barChart>
      <c:dateAx>
        <c:axId val="48710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99104"/>
        <c:crosses val="autoZero"/>
        <c:auto val="1"/>
        <c:lblOffset val="100"/>
        <c:baseTimeUnit val="months"/>
      </c:dateAx>
      <c:valAx>
        <c:axId val="48709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0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591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A53-41F3-8BC9-5C37F3DF3019}"/>
            </c:ext>
          </c:extLst>
        </c:ser>
        <c:dLbls>
          <c:showLegendKey val="0"/>
          <c:showVal val="0"/>
          <c:showCatName val="0"/>
          <c:showSerName val="0"/>
          <c:showPercent val="0"/>
          <c:showBubbleSize val="0"/>
        </c:dLbls>
        <c:gapWidth val="219"/>
        <c:overlap val="-27"/>
        <c:axId val="487100088"/>
        <c:axId val="487098120"/>
      </c:barChart>
      <c:catAx>
        <c:axId val="48710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98120"/>
        <c:crosses val="autoZero"/>
        <c:auto val="1"/>
        <c:lblAlgn val="ctr"/>
        <c:lblOffset val="100"/>
        <c:noMultiLvlLbl val="0"/>
      </c:catAx>
      <c:valAx>
        <c:axId val="48709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0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6947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99-47BF-81E0-AF7792C70CE3}"/>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11073</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AE99-47BF-81E0-AF7792C70CE3}"/>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1746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AE99-47BF-81E0-AF7792C70CE3}"/>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18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AE99-47BF-81E0-AF7792C70CE3}"/>
            </c:ext>
          </c:extLst>
        </c:ser>
        <c:dLbls>
          <c:showLegendKey val="0"/>
          <c:showVal val="0"/>
          <c:showCatName val="0"/>
          <c:showSerName val="0"/>
          <c:showPercent val="0"/>
          <c:showBubbleSize val="0"/>
        </c:dLbls>
        <c:gapWidth val="219"/>
        <c:overlap val="-27"/>
        <c:axId val="487099432"/>
        <c:axId val="487105008"/>
      </c:barChart>
      <c:dateAx>
        <c:axId val="48709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05008"/>
        <c:crosses val="autoZero"/>
        <c:auto val="1"/>
        <c:lblOffset val="100"/>
        <c:baseTimeUnit val="months"/>
      </c:dateAx>
      <c:valAx>
        <c:axId val="48710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9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FFAE-A44F-4CC3-8CFC-B6111CECF18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DE48160-68BE-43D9-AC61-08CCAF05E09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30830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F6BA-B9E6-4CFA-BE72-CFDA705B215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F05AA55C-409E-4D19-B840-8F9CA9F4C41C}"/>
              </a:ext>
            </a:extLst>
          </p:cNvPr>
          <p:cNvGraphicFramePr>
            <a:graphicFrameLocks noGrp="1"/>
          </p:cNvGraphicFramePr>
          <p:nvPr>
            <p:ph type="chart" sz="quarter" idx="13"/>
            <p:extLst>
              <p:ext uri="{D42A27DB-BD31-4B8C-83A1-F6EECF244321}">
                <p14:modId xmlns:p14="http://schemas.microsoft.com/office/powerpoint/2010/main" val="3862174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881AA0-68A2-4A3E-A5BB-4FB026E1D4AC}"/>
              </a:ext>
            </a:extLst>
          </p:cNvPr>
          <p:cNvSpPr>
            <a:spLocks noGrp="1"/>
          </p:cNvSpPr>
          <p:nvPr>
            <p:ph type="body" sz="quarter" idx="14"/>
          </p:nvPr>
        </p:nvSpPr>
        <p:spPr/>
        <p:txBody>
          <a:bodyPr/>
          <a:lstStyle/>
          <a:p>
            <a:r>
              <a:rPr lang="en-US"/>
              <a:t>01/01/2025 - 01/31/2026</a:t>
            </a:r>
          </a:p>
        </p:txBody>
      </p:sp>
      <p:sp>
        <p:nvSpPr>
          <p:cNvPr id="5" name="Footer Placeholder 4">
            <a:extLst>
              <a:ext uri="{FF2B5EF4-FFF2-40B4-BE49-F238E27FC236}">
                <a16:creationId xmlns:a16="http://schemas.microsoft.com/office/drawing/2014/main" id="{2CA7B7D4-F34D-4790-BCD8-B428C7928B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0958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0CF7-D365-4F11-B035-C806156845B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E216244-8CD7-44B5-BE22-C3558514ACC9}"/>
              </a:ext>
            </a:extLst>
          </p:cNvPr>
          <p:cNvGraphicFramePr>
            <a:graphicFrameLocks noGrp="1"/>
          </p:cNvGraphicFramePr>
          <p:nvPr>
            <p:ph type="tbl" sz="quarter" idx="13"/>
            <p:extLst>
              <p:ext uri="{D42A27DB-BD31-4B8C-83A1-F6EECF244321}">
                <p14:modId xmlns:p14="http://schemas.microsoft.com/office/powerpoint/2010/main" val="210127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41892772"/>
                    </a:ext>
                  </a:extLst>
                </a:gridCol>
                <a:gridCol w="905256">
                  <a:extLst>
                    <a:ext uri="{9D8B030D-6E8A-4147-A177-3AD203B41FA5}">
                      <a16:colId xmlns:a16="http://schemas.microsoft.com/office/drawing/2014/main" val="383229538"/>
                    </a:ext>
                  </a:extLst>
                </a:gridCol>
                <a:gridCol w="905256">
                  <a:extLst>
                    <a:ext uri="{9D8B030D-6E8A-4147-A177-3AD203B41FA5}">
                      <a16:colId xmlns:a16="http://schemas.microsoft.com/office/drawing/2014/main" val="2359121467"/>
                    </a:ext>
                  </a:extLst>
                </a:gridCol>
                <a:gridCol w="905256">
                  <a:extLst>
                    <a:ext uri="{9D8B030D-6E8A-4147-A177-3AD203B41FA5}">
                      <a16:colId xmlns:a16="http://schemas.microsoft.com/office/drawing/2014/main" val="3780836840"/>
                    </a:ext>
                  </a:extLst>
                </a:gridCol>
                <a:gridCol w="905256">
                  <a:extLst>
                    <a:ext uri="{9D8B030D-6E8A-4147-A177-3AD203B41FA5}">
                      <a16:colId xmlns:a16="http://schemas.microsoft.com/office/drawing/2014/main" val="2922241353"/>
                    </a:ext>
                  </a:extLst>
                </a:gridCol>
                <a:gridCol w="905256">
                  <a:extLst>
                    <a:ext uri="{9D8B030D-6E8A-4147-A177-3AD203B41FA5}">
                      <a16:colId xmlns:a16="http://schemas.microsoft.com/office/drawing/2014/main" val="3813663292"/>
                    </a:ext>
                  </a:extLst>
                </a:gridCol>
                <a:gridCol w="905256">
                  <a:extLst>
                    <a:ext uri="{9D8B030D-6E8A-4147-A177-3AD203B41FA5}">
                      <a16:colId xmlns:a16="http://schemas.microsoft.com/office/drawing/2014/main" val="1184263513"/>
                    </a:ext>
                  </a:extLst>
                </a:gridCol>
                <a:gridCol w="905256">
                  <a:extLst>
                    <a:ext uri="{9D8B030D-6E8A-4147-A177-3AD203B41FA5}">
                      <a16:colId xmlns:a16="http://schemas.microsoft.com/office/drawing/2014/main" val="1645985691"/>
                    </a:ext>
                  </a:extLst>
                </a:gridCol>
                <a:gridCol w="905256">
                  <a:extLst>
                    <a:ext uri="{9D8B030D-6E8A-4147-A177-3AD203B41FA5}">
                      <a16:colId xmlns:a16="http://schemas.microsoft.com/office/drawing/2014/main" val="7395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96232220"/>
                  </a:ext>
                </a:extLst>
              </a:tr>
              <a:tr h="370840">
                <a:tc>
                  <a:txBody>
                    <a:bodyPr/>
                    <a:lstStyle/>
                    <a:p>
                      <a:r>
                        <a:rPr lang="en-US" sz="1000"/>
                        <a:t>7545</a:t>
                      </a:r>
                    </a:p>
                  </a:txBody>
                  <a:tcPr/>
                </a:tc>
                <a:tc>
                  <a:txBody>
                    <a:bodyPr/>
                    <a:lstStyle/>
                    <a:p>
                      <a:r>
                        <a:rPr lang="en-US" sz="1000"/>
                        <a:t>14</a:t>
                      </a:r>
                    </a:p>
                  </a:txBody>
                  <a:tcPr/>
                </a:tc>
                <a:tc>
                  <a:txBody>
                    <a:bodyPr/>
                    <a:lstStyle/>
                    <a:p>
                      <a:r>
                        <a:rPr lang="en-US" sz="1000"/>
                        <a:t>19</a:t>
                      </a:r>
                    </a:p>
                  </a:txBody>
                  <a:tcPr/>
                </a:tc>
                <a:tc>
                  <a:txBody>
                    <a:bodyPr/>
                    <a:lstStyle/>
                    <a:p>
                      <a:r>
                        <a:rPr lang="en-US" sz="1000"/>
                        <a:t>482</a:t>
                      </a:r>
                    </a:p>
                  </a:txBody>
                  <a:tcPr/>
                </a:tc>
                <a:tc>
                  <a:txBody>
                    <a:bodyPr/>
                    <a:lstStyle/>
                    <a:p>
                      <a:r>
                        <a:rPr lang="en-US" sz="1000"/>
                        <a:t>15</a:t>
                      </a:r>
                    </a:p>
                  </a:txBody>
                  <a:tcPr/>
                </a:tc>
                <a:tc>
                  <a:txBody>
                    <a:bodyPr/>
                    <a:lstStyle/>
                    <a:p>
                      <a:r>
                        <a:rPr lang="en-US" sz="1000"/>
                        <a:t>19</a:t>
                      </a:r>
                    </a:p>
                  </a:txBody>
                  <a:tcPr/>
                </a:tc>
                <a:tc>
                  <a:txBody>
                    <a:bodyPr/>
                    <a:lstStyle/>
                    <a:p>
                      <a:r>
                        <a:rPr lang="en-US" sz="1000"/>
                        <a:t>0</a:t>
                      </a:r>
                    </a:p>
                  </a:txBody>
                  <a:tcPr/>
                </a:tc>
                <a:tc>
                  <a:txBody>
                    <a:bodyPr/>
                    <a:lstStyle/>
                    <a:p>
                      <a:r>
                        <a:rPr lang="en-US" sz="1000"/>
                        <a:t>0.3603 %</a:t>
                      </a:r>
                    </a:p>
                  </a:txBody>
                  <a:tcPr/>
                </a:tc>
                <a:tc>
                  <a:txBody>
                    <a:bodyPr/>
                    <a:lstStyle/>
                    <a:p>
                      <a:r>
                        <a:rPr lang="en-US" sz="1000"/>
                        <a:t>0.0 %</a:t>
                      </a:r>
                    </a:p>
                  </a:txBody>
                  <a:tcPr/>
                </a:tc>
                <a:extLst>
                  <a:ext uri="{0D108BD9-81ED-4DB2-BD59-A6C34878D82A}">
                    <a16:rowId xmlns:a16="http://schemas.microsoft.com/office/drawing/2014/main" val="2483833833"/>
                  </a:ext>
                </a:extLst>
              </a:tr>
            </a:tbl>
          </a:graphicData>
        </a:graphic>
      </p:graphicFrame>
      <p:sp>
        <p:nvSpPr>
          <p:cNvPr id="4" name="Text Placeholder 3">
            <a:extLst>
              <a:ext uri="{FF2B5EF4-FFF2-40B4-BE49-F238E27FC236}">
                <a16:creationId xmlns:a16="http://schemas.microsoft.com/office/drawing/2014/main" id="{F42751E4-E01C-427E-A37E-C5676D2DE6F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51898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8A192-CB1F-4835-8CDD-8D4EB81C3173}"/>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D2A8C53C-36BA-46B1-B2B8-FA685D57E710}"/>
              </a:ext>
            </a:extLst>
          </p:cNvPr>
          <p:cNvGraphicFramePr>
            <a:graphicFrameLocks noGrp="1"/>
          </p:cNvGraphicFramePr>
          <p:nvPr>
            <p:ph type="chart" sz="quarter" idx="13"/>
            <p:extLst>
              <p:ext uri="{D42A27DB-BD31-4B8C-83A1-F6EECF244321}">
                <p14:modId xmlns:p14="http://schemas.microsoft.com/office/powerpoint/2010/main" val="799120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97189-ED96-4856-81EA-59A5EEE27C2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46BAC69-DF46-4BEC-B003-81AC5C51B2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0939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87B9E-40B1-4C65-93FB-A0A7D926035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92EEB286-FF6B-44F4-9A7B-26F8D3F817F7}"/>
              </a:ext>
            </a:extLst>
          </p:cNvPr>
          <p:cNvGraphicFramePr>
            <a:graphicFrameLocks noGrp="1"/>
          </p:cNvGraphicFramePr>
          <p:nvPr>
            <p:ph type="chart" sz="quarter" idx="13"/>
            <p:extLst>
              <p:ext uri="{D42A27DB-BD31-4B8C-83A1-F6EECF244321}">
                <p14:modId xmlns:p14="http://schemas.microsoft.com/office/powerpoint/2010/main" val="3235161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D29314-7297-4B94-94EB-57CB7B0B887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D6E9684-33C4-4236-BC13-F988831C7D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7782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5D1AF-368C-48AA-B7D8-8DCBE44BA0B7}"/>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CE219B3D-95F4-410F-882B-2394422A1577}"/>
              </a:ext>
            </a:extLst>
          </p:cNvPr>
          <p:cNvGraphicFramePr>
            <a:graphicFrameLocks noGrp="1"/>
          </p:cNvGraphicFramePr>
          <p:nvPr>
            <p:ph type="chart" sz="quarter" idx="13"/>
            <p:extLst>
              <p:ext uri="{D42A27DB-BD31-4B8C-83A1-F6EECF244321}">
                <p14:modId xmlns:p14="http://schemas.microsoft.com/office/powerpoint/2010/main" val="331763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0ED3C-4E36-4433-8C19-F7B5A4BF2AD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25139E3-8A5A-4DE7-B066-A8DD57ACA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023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7EAF-4D5B-441A-B97C-950877BB766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EF3719B4-B699-4DBF-8F72-6501C933B3C5}"/>
              </a:ext>
            </a:extLst>
          </p:cNvPr>
          <p:cNvGraphicFramePr>
            <a:graphicFrameLocks noGrp="1"/>
          </p:cNvGraphicFramePr>
          <p:nvPr>
            <p:ph type="chart" sz="quarter" idx="13"/>
            <p:extLst>
              <p:ext uri="{D42A27DB-BD31-4B8C-83A1-F6EECF244321}">
                <p14:modId xmlns:p14="http://schemas.microsoft.com/office/powerpoint/2010/main" val="2897890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9707C-CD8F-4BE0-8995-C514F2505B1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A7799AB-91B5-494F-83F6-07C26DA8F8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4750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7637-F210-45A3-9672-D078AB15183E}"/>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58083EEE-1108-40B9-AAE0-131A2D3FBB94}"/>
              </a:ext>
            </a:extLst>
          </p:cNvPr>
          <p:cNvGraphicFramePr>
            <a:graphicFrameLocks noGrp="1"/>
          </p:cNvGraphicFramePr>
          <p:nvPr>
            <p:ph type="tbl" sz="quarter" idx="13"/>
            <p:extLst>
              <p:ext uri="{D42A27DB-BD31-4B8C-83A1-F6EECF244321}">
                <p14:modId xmlns:p14="http://schemas.microsoft.com/office/powerpoint/2010/main" val="1487764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31228578"/>
                    </a:ext>
                  </a:extLst>
                </a:gridCol>
                <a:gridCol w="987552">
                  <a:extLst>
                    <a:ext uri="{9D8B030D-6E8A-4147-A177-3AD203B41FA5}">
                      <a16:colId xmlns:a16="http://schemas.microsoft.com/office/drawing/2014/main" val="3002722251"/>
                    </a:ext>
                  </a:extLst>
                </a:gridCol>
                <a:gridCol w="329184">
                  <a:extLst>
                    <a:ext uri="{9D8B030D-6E8A-4147-A177-3AD203B41FA5}">
                      <a16:colId xmlns:a16="http://schemas.microsoft.com/office/drawing/2014/main" val="3869047076"/>
                    </a:ext>
                  </a:extLst>
                </a:gridCol>
                <a:gridCol w="329184">
                  <a:extLst>
                    <a:ext uri="{9D8B030D-6E8A-4147-A177-3AD203B41FA5}">
                      <a16:colId xmlns:a16="http://schemas.microsoft.com/office/drawing/2014/main" val="2565389067"/>
                    </a:ext>
                  </a:extLst>
                </a:gridCol>
                <a:gridCol w="329184">
                  <a:extLst>
                    <a:ext uri="{9D8B030D-6E8A-4147-A177-3AD203B41FA5}">
                      <a16:colId xmlns:a16="http://schemas.microsoft.com/office/drawing/2014/main" val="3670806708"/>
                    </a:ext>
                  </a:extLst>
                </a:gridCol>
                <a:gridCol w="329184">
                  <a:extLst>
                    <a:ext uri="{9D8B030D-6E8A-4147-A177-3AD203B41FA5}">
                      <a16:colId xmlns:a16="http://schemas.microsoft.com/office/drawing/2014/main" val="1367246073"/>
                    </a:ext>
                  </a:extLst>
                </a:gridCol>
                <a:gridCol w="329184">
                  <a:extLst>
                    <a:ext uri="{9D8B030D-6E8A-4147-A177-3AD203B41FA5}">
                      <a16:colId xmlns:a16="http://schemas.microsoft.com/office/drawing/2014/main" val="1546777636"/>
                    </a:ext>
                  </a:extLst>
                </a:gridCol>
                <a:gridCol w="329184">
                  <a:extLst>
                    <a:ext uri="{9D8B030D-6E8A-4147-A177-3AD203B41FA5}">
                      <a16:colId xmlns:a16="http://schemas.microsoft.com/office/drawing/2014/main" val="3827144430"/>
                    </a:ext>
                  </a:extLst>
                </a:gridCol>
                <a:gridCol w="329184">
                  <a:extLst>
                    <a:ext uri="{9D8B030D-6E8A-4147-A177-3AD203B41FA5}">
                      <a16:colId xmlns:a16="http://schemas.microsoft.com/office/drawing/2014/main" val="3532891506"/>
                    </a:ext>
                  </a:extLst>
                </a:gridCol>
                <a:gridCol w="329184">
                  <a:extLst>
                    <a:ext uri="{9D8B030D-6E8A-4147-A177-3AD203B41FA5}">
                      <a16:colId xmlns:a16="http://schemas.microsoft.com/office/drawing/2014/main" val="215996257"/>
                    </a:ext>
                  </a:extLst>
                </a:gridCol>
                <a:gridCol w="329184">
                  <a:extLst>
                    <a:ext uri="{9D8B030D-6E8A-4147-A177-3AD203B41FA5}">
                      <a16:colId xmlns:a16="http://schemas.microsoft.com/office/drawing/2014/main" val="1417534454"/>
                    </a:ext>
                  </a:extLst>
                </a:gridCol>
                <a:gridCol w="329184">
                  <a:extLst>
                    <a:ext uri="{9D8B030D-6E8A-4147-A177-3AD203B41FA5}">
                      <a16:colId xmlns:a16="http://schemas.microsoft.com/office/drawing/2014/main" val="1469529721"/>
                    </a:ext>
                  </a:extLst>
                </a:gridCol>
                <a:gridCol w="329184">
                  <a:extLst>
                    <a:ext uri="{9D8B030D-6E8A-4147-A177-3AD203B41FA5}">
                      <a16:colId xmlns:a16="http://schemas.microsoft.com/office/drawing/2014/main" val="1719673755"/>
                    </a:ext>
                  </a:extLst>
                </a:gridCol>
                <a:gridCol w="329184">
                  <a:extLst>
                    <a:ext uri="{9D8B030D-6E8A-4147-A177-3AD203B41FA5}">
                      <a16:colId xmlns:a16="http://schemas.microsoft.com/office/drawing/2014/main" val="431048478"/>
                    </a:ext>
                  </a:extLst>
                </a:gridCol>
                <a:gridCol w="329184">
                  <a:extLst>
                    <a:ext uri="{9D8B030D-6E8A-4147-A177-3AD203B41FA5}">
                      <a16:colId xmlns:a16="http://schemas.microsoft.com/office/drawing/2014/main" val="940660348"/>
                    </a:ext>
                  </a:extLst>
                </a:gridCol>
                <a:gridCol w="329184">
                  <a:extLst>
                    <a:ext uri="{9D8B030D-6E8A-4147-A177-3AD203B41FA5}">
                      <a16:colId xmlns:a16="http://schemas.microsoft.com/office/drawing/2014/main" val="2303708019"/>
                    </a:ext>
                  </a:extLst>
                </a:gridCol>
                <a:gridCol w="329184">
                  <a:extLst>
                    <a:ext uri="{9D8B030D-6E8A-4147-A177-3AD203B41FA5}">
                      <a16:colId xmlns:a16="http://schemas.microsoft.com/office/drawing/2014/main" val="815465593"/>
                    </a:ext>
                  </a:extLst>
                </a:gridCol>
                <a:gridCol w="329184">
                  <a:extLst>
                    <a:ext uri="{9D8B030D-6E8A-4147-A177-3AD203B41FA5}">
                      <a16:colId xmlns:a16="http://schemas.microsoft.com/office/drawing/2014/main" val="2238580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58769035"/>
                  </a:ext>
                </a:extLst>
              </a:tr>
            </a:tbl>
          </a:graphicData>
        </a:graphic>
      </p:graphicFrame>
      <p:sp>
        <p:nvSpPr>
          <p:cNvPr id="4" name="Text Placeholder 3">
            <a:extLst>
              <a:ext uri="{FF2B5EF4-FFF2-40B4-BE49-F238E27FC236}">
                <a16:creationId xmlns:a16="http://schemas.microsoft.com/office/drawing/2014/main" id="{F1A3AF16-B996-4EDC-B33B-70E7AA800A20}"/>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836129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0C619-74C5-4F40-99FB-375EF5501E9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6CBC1F34-AE64-444B-AEB1-3D73EAA56AB1}"/>
              </a:ext>
            </a:extLst>
          </p:cNvPr>
          <p:cNvGraphicFramePr>
            <a:graphicFrameLocks noGrp="1"/>
          </p:cNvGraphicFramePr>
          <p:nvPr>
            <p:ph type="tbl" sz="quarter" idx="13"/>
            <p:extLst>
              <p:ext uri="{D42A27DB-BD31-4B8C-83A1-F6EECF244321}">
                <p14:modId xmlns:p14="http://schemas.microsoft.com/office/powerpoint/2010/main" val="210912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28155535"/>
                    </a:ext>
                  </a:extLst>
                </a:gridCol>
                <a:gridCol w="987552">
                  <a:extLst>
                    <a:ext uri="{9D8B030D-6E8A-4147-A177-3AD203B41FA5}">
                      <a16:colId xmlns:a16="http://schemas.microsoft.com/office/drawing/2014/main" val="190850398"/>
                    </a:ext>
                  </a:extLst>
                </a:gridCol>
                <a:gridCol w="329184">
                  <a:extLst>
                    <a:ext uri="{9D8B030D-6E8A-4147-A177-3AD203B41FA5}">
                      <a16:colId xmlns:a16="http://schemas.microsoft.com/office/drawing/2014/main" val="658249216"/>
                    </a:ext>
                  </a:extLst>
                </a:gridCol>
                <a:gridCol w="329184">
                  <a:extLst>
                    <a:ext uri="{9D8B030D-6E8A-4147-A177-3AD203B41FA5}">
                      <a16:colId xmlns:a16="http://schemas.microsoft.com/office/drawing/2014/main" val="3328588654"/>
                    </a:ext>
                  </a:extLst>
                </a:gridCol>
                <a:gridCol w="329184">
                  <a:extLst>
                    <a:ext uri="{9D8B030D-6E8A-4147-A177-3AD203B41FA5}">
                      <a16:colId xmlns:a16="http://schemas.microsoft.com/office/drawing/2014/main" val="3275643706"/>
                    </a:ext>
                  </a:extLst>
                </a:gridCol>
                <a:gridCol w="329184">
                  <a:extLst>
                    <a:ext uri="{9D8B030D-6E8A-4147-A177-3AD203B41FA5}">
                      <a16:colId xmlns:a16="http://schemas.microsoft.com/office/drawing/2014/main" val="1333090178"/>
                    </a:ext>
                  </a:extLst>
                </a:gridCol>
                <a:gridCol w="329184">
                  <a:extLst>
                    <a:ext uri="{9D8B030D-6E8A-4147-A177-3AD203B41FA5}">
                      <a16:colId xmlns:a16="http://schemas.microsoft.com/office/drawing/2014/main" val="3989233864"/>
                    </a:ext>
                  </a:extLst>
                </a:gridCol>
                <a:gridCol w="329184">
                  <a:extLst>
                    <a:ext uri="{9D8B030D-6E8A-4147-A177-3AD203B41FA5}">
                      <a16:colId xmlns:a16="http://schemas.microsoft.com/office/drawing/2014/main" val="3979603774"/>
                    </a:ext>
                  </a:extLst>
                </a:gridCol>
                <a:gridCol w="329184">
                  <a:extLst>
                    <a:ext uri="{9D8B030D-6E8A-4147-A177-3AD203B41FA5}">
                      <a16:colId xmlns:a16="http://schemas.microsoft.com/office/drawing/2014/main" val="360804335"/>
                    </a:ext>
                  </a:extLst>
                </a:gridCol>
                <a:gridCol w="329184">
                  <a:extLst>
                    <a:ext uri="{9D8B030D-6E8A-4147-A177-3AD203B41FA5}">
                      <a16:colId xmlns:a16="http://schemas.microsoft.com/office/drawing/2014/main" val="2367064682"/>
                    </a:ext>
                  </a:extLst>
                </a:gridCol>
                <a:gridCol w="329184">
                  <a:extLst>
                    <a:ext uri="{9D8B030D-6E8A-4147-A177-3AD203B41FA5}">
                      <a16:colId xmlns:a16="http://schemas.microsoft.com/office/drawing/2014/main" val="3254790050"/>
                    </a:ext>
                  </a:extLst>
                </a:gridCol>
                <a:gridCol w="329184">
                  <a:extLst>
                    <a:ext uri="{9D8B030D-6E8A-4147-A177-3AD203B41FA5}">
                      <a16:colId xmlns:a16="http://schemas.microsoft.com/office/drawing/2014/main" val="1431774245"/>
                    </a:ext>
                  </a:extLst>
                </a:gridCol>
                <a:gridCol w="329184">
                  <a:extLst>
                    <a:ext uri="{9D8B030D-6E8A-4147-A177-3AD203B41FA5}">
                      <a16:colId xmlns:a16="http://schemas.microsoft.com/office/drawing/2014/main" val="4113010903"/>
                    </a:ext>
                  </a:extLst>
                </a:gridCol>
                <a:gridCol w="329184">
                  <a:extLst>
                    <a:ext uri="{9D8B030D-6E8A-4147-A177-3AD203B41FA5}">
                      <a16:colId xmlns:a16="http://schemas.microsoft.com/office/drawing/2014/main" val="1412161314"/>
                    </a:ext>
                  </a:extLst>
                </a:gridCol>
                <a:gridCol w="329184">
                  <a:extLst>
                    <a:ext uri="{9D8B030D-6E8A-4147-A177-3AD203B41FA5}">
                      <a16:colId xmlns:a16="http://schemas.microsoft.com/office/drawing/2014/main" val="2037398105"/>
                    </a:ext>
                  </a:extLst>
                </a:gridCol>
                <a:gridCol w="329184">
                  <a:extLst>
                    <a:ext uri="{9D8B030D-6E8A-4147-A177-3AD203B41FA5}">
                      <a16:colId xmlns:a16="http://schemas.microsoft.com/office/drawing/2014/main" val="2614301207"/>
                    </a:ext>
                  </a:extLst>
                </a:gridCol>
                <a:gridCol w="329184">
                  <a:extLst>
                    <a:ext uri="{9D8B030D-6E8A-4147-A177-3AD203B41FA5}">
                      <a16:colId xmlns:a16="http://schemas.microsoft.com/office/drawing/2014/main" val="74501653"/>
                    </a:ext>
                  </a:extLst>
                </a:gridCol>
                <a:gridCol w="329184">
                  <a:extLst>
                    <a:ext uri="{9D8B030D-6E8A-4147-A177-3AD203B41FA5}">
                      <a16:colId xmlns:a16="http://schemas.microsoft.com/office/drawing/2014/main" val="1489333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64128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- 2026-01-05 16:40:24</a:t>
                      </a:r>
                      <a:r>
                        <a:rPr kumimoji="0" lang="en-US" sz="1000" b="0" i="0" u="none" strike="noStrike" kern="1200" cap="none" spc="0" normalizeH="0" baseline="0" noProof="0">
                          <a:ln>
                            <a:noFill/>
                          </a:ln>
                          <a:solidFill>
                            <a:prstClr val="black"/>
                          </a:solidFill>
                          <a:effectLst/>
                          <a:uLnTx/>
                          <a:uFillTx/>
                          <a:latin typeface="Calibri"/>
                          <a:ea typeface="+mn-ea"/>
                          <a:cs typeface="+mn-cs"/>
                        </a:rPr>
                        <a:t>
 We are pleased to announce the promotions of four senior vice presidents to new officer roles at PHLY. 🙌
Brent is assuming the newly created position of Chief Transformation Officer in our Insurance Operations Department.
Kim, George, and Pat are expanding their roles and each taking on Deputy Chief Underwriting Officer positions. 
Please join us in congratulating them and wishing continued success as they help shape the future of 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14137986"/>
                  </a:ext>
                </a:extLst>
              </a:tr>
            </a:tbl>
          </a:graphicData>
        </a:graphic>
      </p:graphicFrame>
      <p:sp>
        <p:nvSpPr>
          <p:cNvPr id="4" name="Text Placeholder 3">
            <a:extLst>
              <a:ext uri="{FF2B5EF4-FFF2-40B4-BE49-F238E27FC236}">
                <a16:creationId xmlns:a16="http://schemas.microsoft.com/office/drawing/2014/main" id="{7D4F8B0F-BE31-4BC7-96D3-58E47704416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837014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C4D6-D533-437A-9A55-BDEDCFEB45FA}"/>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B355F9B3-7307-49CD-9C41-39A3757EE9A9}"/>
              </a:ext>
            </a:extLst>
          </p:cNvPr>
          <p:cNvGraphicFramePr>
            <a:graphicFrameLocks noGrp="1"/>
          </p:cNvGraphicFramePr>
          <p:nvPr>
            <p:ph type="tbl" sz="quarter" idx="13"/>
            <p:extLst>
              <p:ext uri="{D42A27DB-BD31-4B8C-83A1-F6EECF244321}">
                <p14:modId xmlns:p14="http://schemas.microsoft.com/office/powerpoint/2010/main" val="79299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7806059"/>
                    </a:ext>
                  </a:extLst>
                </a:gridCol>
                <a:gridCol w="987552">
                  <a:extLst>
                    <a:ext uri="{9D8B030D-6E8A-4147-A177-3AD203B41FA5}">
                      <a16:colId xmlns:a16="http://schemas.microsoft.com/office/drawing/2014/main" val="754295402"/>
                    </a:ext>
                  </a:extLst>
                </a:gridCol>
                <a:gridCol w="329184">
                  <a:extLst>
                    <a:ext uri="{9D8B030D-6E8A-4147-A177-3AD203B41FA5}">
                      <a16:colId xmlns:a16="http://schemas.microsoft.com/office/drawing/2014/main" val="3430002656"/>
                    </a:ext>
                  </a:extLst>
                </a:gridCol>
                <a:gridCol w="329184">
                  <a:extLst>
                    <a:ext uri="{9D8B030D-6E8A-4147-A177-3AD203B41FA5}">
                      <a16:colId xmlns:a16="http://schemas.microsoft.com/office/drawing/2014/main" val="2474166371"/>
                    </a:ext>
                  </a:extLst>
                </a:gridCol>
                <a:gridCol w="329184">
                  <a:extLst>
                    <a:ext uri="{9D8B030D-6E8A-4147-A177-3AD203B41FA5}">
                      <a16:colId xmlns:a16="http://schemas.microsoft.com/office/drawing/2014/main" val="3339897033"/>
                    </a:ext>
                  </a:extLst>
                </a:gridCol>
                <a:gridCol w="329184">
                  <a:extLst>
                    <a:ext uri="{9D8B030D-6E8A-4147-A177-3AD203B41FA5}">
                      <a16:colId xmlns:a16="http://schemas.microsoft.com/office/drawing/2014/main" val="3631610920"/>
                    </a:ext>
                  </a:extLst>
                </a:gridCol>
                <a:gridCol w="329184">
                  <a:extLst>
                    <a:ext uri="{9D8B030D-6E8A-4147-A177-3AD203B41FA5}">
                      <a16:colId xmlns:a16="http://schemas.microsoft.com/office/drawing/2014/main" val="3009052043"/>
                    </a:ext>
                  </a:extLst>
                </a:gridCol>
                <a:gridCol w="329184">
                  <a:extLst>
                    <a:ext uri="{9D8B030D-6E8A-4147-A177-3AD203B41FA5}">
                      <a16:colId xmlns:a16="http://schemas.microsoft.com/office/drawing/2014/main" val="4174385536"/>
                    </a:ext>
                  </a:extLst>
                </a:gridCol>
                <a:gridCol w="329184">
                  <a:extLst>
                    <a:ext uri="{9D8B030D-6E8A-4147-A177-3AD203B41FA5}">
                      <a16:colId xmlns:a16="http://schemas.microsoft.com/office/drawing/2014/main" val="3053489901"/>
                    </a:ext>
                  </a:extLst>
                </a:gridCol>
                <a:gridCol w="329184">
                  <a:extLst>
                    <a:ext uri="{9D8B030D-6E8A-4147-A177-3AD203B41FA5}">
                      <a16:colId xmlns:a16="http://schemas.microsoft.com/office/drawing/2014/main" val="2254736024"/>
                    </a:ext>
                  </a:extLst>
                </a:gridCol>
                <a:gridCol w="329184">
                  <a:extLst>
                    <a:ext uri="{9D8B030D-6E8A-4147-A177-3AD203B41FA5}">
                      <a16:colId xmlns:a16="http://schemas.microsoft.com/office/drawing/2014/main" val="2741496762"/>
                    </a:ext>
                  </a:extLst>
                </a:gridCol>
                <a:gridCol w="329184">
                  <a:extLst>
                    <a:ext uri="{9D8B030D-6E8A-4147-A177-3AD203B41FA5}">
                      <a16:colId xmlns:a16="http://schemas.microsoft.com/office/drawing/2014/main" val="127280958"/>
                    </a:ext>
                  </a:extLst>
                </a:gridCol>
                <a:gridCol w="329184">
                  <a:extLst>
                    <a:ext uri="{9D8B030D-6E8A-4147-A177-3AD203B41FA5}">
                      <a16:colId xmlns:a16="http://schemas.microsoft.com/office/drawing/2014/main" val="2169977261"/>
                    </a:ext>
                  </a:extLst>
                </a:gridCol>
                <a:gridCol w="329184">
                  <a:extLst>
                    <a:ext uri="{9D8B030D-6E8A-4147-A177-3AD203B41FA5}">
                      <a16:colId xmlns:a16="http://schemas.microsoft.com/office/drawing/2014/main" val="2219264150"/>
                    </a:ext>
                  </a:extLst>
                </a:gridCol>
                <a:gridCol w="329184">
                  <a:extLst>
                    <a:ext uri="{9D8B030D-6E8A-4147-A177-3AD203B41FA5}">
                      <a16:colId xmlns:a16="http://schemas.microsoft.com/office/drawing/2014/main" val="4141144316"/>
                    </a:ext>
                  </a:extLst>
                </a:gridCol>
                <a:gridCol w="329184">
                  <a:extLst>
                    <a:ext uri="{9D8B030D-6E8A-4147-A177-3AD203B41FA5}">
                      <a16:colId xmlns:a16="http://schemas.microsoft.com/office/drawing/2014/main" val="132157736"/>
                    </a:ext>
                  </a:extLst>
                </a:gridCol>
                <a:gridCol w="329184">
                  <a:extLst>
                    <a:ext uri="{9D8B030D-6E8A-4147-A177-3AD203B41FA5}">
                      <a16:colId xmlns:a16="http://schemas.microsoft.com/office/drawing/2014/main" val="2559264718"/>
                    </a:ext>
                  </a:extLst>
                </a:gridCol>
                <a:gridCol w="329184">
                  <a:extLst>
                    <a:ext uri="{9D8B030D-6E8A-4147-A177-3AD203B41FA5}">
                      <a16:colId xmlns:a16="http://schemas.microsoft.com/office/drawing/2014/main" val="2177416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23176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- 2026-01-06 16:06:52</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four leaders in our #Insurance Operations and Underwriting departments on their promotions to Senior Vice President! 🙌
Jason assumes the role of Senior Vice President of Business Transformation in our Insurance Operations department.
Brian, Danielle, and Michael have been promoted to Senior Vice President roles in our Underwriting department.
We’re looking forward to their continued leadership of #TEAMPHLY! 🥳
#insurancecareers #careergrowth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69460756"/>
                  </a:ext>
                </a:extLst>
              </a:tr>
            </a:tbl>
          </a:graphicData>
        </a:graphic>
      </p:graphicFrame>
      <p:sp>
        <p:nvSpPr>
          <p:cNvPr id="4" name="Text Placeholder 3">
            <a:extLst>
              <a:ext uri="{FF2B5EF4-FFF2-40B4-BE49-F238E27FC236}">
                <a16:creationId xmlns:a16="http://schemas.microsoft.com/office/drawing/2014/main" id="{C37E1548-3424-420D-B6EE-85712FEBF7C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5703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ACD42-5720-4C40-B2FA-6BF34070E4A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0A8102A8-373F-4ACD-BD03-F8951CE49CCB}"/>
              </a:ext>
            </a:extLst>
          </p:cNvPr>
          <p:cNvGraphicFramePr>
            <a:graphicFrameLocks noGrp="1"/>
          </p:cNvGraphicFramePr>
          <p:nvPr>
            <p:ph type="tbl" sz="quarter" idx="13"/>
            <p:extLst>
              <p:ext uri="{D42A27DB-BD31-4B8C-83A1-F6EECF244321}">
                <p14:modId xmlns:p14="http://schemas.microsoft.com/office/powerpoint/2010/main" val="42652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11416377"/>
                    </a:ext>
                  </a:extLst>
                </a:gridCol>
                <a:gridCol w="987552">
                  <a:extLst>
                    <a:ext uri="{9D8B030D-6E8A-4147-A177-3AD203B41FA5}">
                      <a16:colId xmlns:a16="http://schemas.microsoft.com/office/drawing/2014/main" val="3877390364"/>
                    </a:ext>
                  </a:extLst>
                </a:gridCol>
                <a:gridCol w="329184">
                  <a:extLst>
                    <a:ext uri="{9D8B030D-6E8A-4147-A177-3AD203B41FA5}">
                      <a16:colId xmlns:a16="http://schemas.microsoft.com/office/drawing/2014/main" val="2136569712"/>
                    </a:ext>
                  </a:extLst>
                </a:gridCol>
                <a:gridCol w="329184">
                  <a:extLst>
                    <a:ext uri="{9D8B030D-6E8A-4147-A177-3AD203B41FA5}">
                      <a16:colId xmlns:a16="http://schemas.microsoft.com/office/drawing/2014/main" val="1810679278"/>
                    </a:ext>
                  </a:extLst>
                </a:gridCol>
                <a:gridCol w="329184">
                  <a:extLst>
                    <a:ext uri="{9D8B030D-6E8A-4147-A177-3AD203B41FA5}">
                      <a16:colId xmlns:a16="http://schemas.microsoft.com/office/drawing/2014/main" val="3067266113"/>
                    </a:ext>
                  </a:extLst>
                </a:gridCol>
                <a:gridCol w="329184">
                  <a:extLst>
                    <a:ext uri="{9D8B030D-6E8A-4147-A177-3AD203B41FA5}">
                      <a16:colId xmlns:a16="http://schemas.microsoft.com/office/drawing/2014/main" val="941030976"/>
                    </a:ext>
                  </a:extLst>
                </a:gridCol>
                <a:gridCol w="329184">
                  <a:extLst>
                    <a:ext uri="{9D8B030D-6E8A-4147-A177-3AD203B41FA5}">
                      <a16:colId xmlns:a16="http://schemas.microsoft.com/office/drawing/2014/main" val="3202883314"/>
                    </a:ext>
                  </a:extLst>
                </a:gridCol>
                <a:gridCol w="329184">
                  <a:extLst>
                    <a:ext uri="{9D8B030D-6E8A-4147-A177-3AD203B41FA5}">
                      <a16:colId xmlns:a16="http://schemas.microsoft.com/office/drawing/2014/main" val="1432125054"/>
                    </a:ext>
                  </a:extLst>
                </a:gridCol>
                <a:gridCol w="329184">
                  <a:extLst>
                    <a:ext uri="{9D8B030D-6E8A-4147-A177-3AD203B41FA5}">
                      <a16:colId xmlns:a16="http://schemas.microsoft.com/office/drawing/2014/main" val="4193407108"/>
                    </a:ext>
                  </a:extLst>
                </a:gridCol>
                <a:gridCol w="329184">
                  <a:extLst>
                    <a:ext uri="{9D8B030D-6E8A-4147-A177-3AD203B41FA5}">
                      <a16:colId xmlns:a16="http://schemas.microsoft.com/office/drawing/2014/main" val="3184666958"/>
                    </a:ext>
                  </a:extLst>
                </a:gridCol>
                <a:gridCol w="329184">
                  <a:extLst>
                    <a:ext uri="{9D8B030D-6E8A-4147-A177-3AD203B41FA5}">
                      <a16:colId xmlns:a16="http://schemas.microsoft.com/office/drawing/2014/main" val="105833486"/>
                    </a:ext>
                  </a:extLst>
                </a:gridCol>
                <a:gridCol w="329184">
                  <a:extLst>
                    <a:ext uri="{9D8B030D-6E8A-4147-A177-3AD203B41FA5}">
                      <a16:colId xmlns:a16="http://schemas.microsoft.com/office/drawing/2014/main" val="2274680623"/>
                    </a:ext>
                  </a:extLst>
                </a:gridCol>
                <a:gridCol w="329184">
                  <a:extLst>
                    <a:ext uri="{9D8B030D-6E8A-4147-A177-3AD203B41FA5}">
                      <a16:colId xmlns:a16="http://schemas.microsoft.com/office/drawing/2014/main" val="461241625"/>
                    </a:ext>
                  </a:extLst>
                </a:gridCol>
                <a:gridCol w="329184">
                  <a:extLst>
                    <a:ext uri="{9D8B030D-6E8A-4147-A177-3AD203B41FA5}">
                      <a16:colId xmlns:a16="http://schemas.microsoft.com/office/drawing/2014/main" val="3139007998"/>
                    </a:ext>
                  </a:extLst>
                </a:gridCol>
                <a:gridCol w="329184">
                  <a:extLst>
                    <a:ext uri="{9D8B030D-6E8A-4147-A177-3AD203B41FA5}">
                      <a16:colId xmlns:a16="http://schemas.microsoft.com/office/drawing/2014/main" val="338802904"/>
                    </a:ext>
                  </a:extLst>
                </a:gridCol>
                <a:gridCol w="329184">
                  <a:extLst>
                    <a:ext uri="{9D8B030D-6E8A-4147-A177-3AD203B41FA5}">
                      <a16:colId xmlns:a16="http://schemas.microsoft.com/office/drawing/2014/main" val="3967655378"/>
                    </a:ext>
                  </a:extLst>
                </a:gridCol>
                <a:gridCol w="329184">
                  <a:extLst>
                    <a:ext uri="{9D8B030D-6E8A-4147-A177-3AD203B41FA5}">
                      <a16:colId xmlns:a16="http://schemas.microsoft.com/office/drawing/2014/main" val="1957883358"/>
                    </a:ext>
                  </a:extLst>
                </a:gridCol>
                <a:gridCol w="329184">
                  <a:extLst>
                    <a:ext uri="{9D8B030D-6E8A-4147-A177-3AD203B41FA5}">
                      <a16:colId xmlns:a16="http://schemas.microsoft.com/office/drawing/2014/main" val="3662079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54256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- 2026-01-12 15:19:02</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10 employees who were promoted to Vice President and Assistant Vice President roles!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81603962"/>
                  </a:ext>
                </a:extLst>
              </a:tr>
            </a:tbl>
          </a:graphicData>
        </a:graphic>
      </p:graphicFrame>
      <p:sp>
        <p:nvSpPr>
          <p:cNvPr id="4" name="Text Placeholder 3">
            <a:extLst>
              <a:ext uri="{FF2B5EF4-FFF2-40B4-BE49-F238E27FC236}">
                <a16:creationId xmlns:a16="http://schemas.microsoft.com/office/drawing/2014/main" id="{B28AAC8C-6F8E-4DE0-8FC5-3D199976D39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055191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7761-2963-4F7F-B06C-74D70EFB6B2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DA3B17F9-9847-497A-AA80-4547B5370889}"/>
              </a:ext>
            </a:extLst>
          </p:cNvPr>
          <p:cNvGraphicFramePr>
            <a:graphicFrameLocks noGrp="1"/>
          </p:cNvGraphicFramePr>
          <p:nvPr>
            <p:ph type="tbl" sz="quarter" idx="13"/>
            <p:extLst>
              <p:ext uri="{D42A27DB-BD31-4B8C-83A1-F6EECF244321}">
                <p14:modId xmlns:p14="http://schemas.microsoft.com/office/powerpoint/2010/main" val="175139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55977028"/>
                    </a:ext>
                  </a:extLst>
                </a:gridCol>
                <a:gridCol w="987552">
                  <a:extLst>
                    <a:ext uri="{9D8B030D-6E8A-4147-A177-3AD203B41FA5}">
                      <a16:colId xmlns:a16="http://schemas.microsoft.com/office/drawing/2014/main" val="3692010384"/>
                    </a:ext>
                  </a:extLst>
                </a:gridCol>
                <a:gridCol w="329184">
                  <a:extLst>
                    <a:ext uri="{9D8B030D-6E8A-4147-A177-3AD203B41FA5}">
                      <a16:colId xmlns:a16="http://schemas.microsoft.com/office/drawing/2014/main" val="2969855150"/>
                    </a:ext>
                  </a:extLst>
                </a:gridCol>
                <a:gridCol w="329184">
                  <a:extLst>
                    <a:ext uri="{9D8B030D-6E8A-4147-A177-3AD203B41FA5}">
                      <a16:colId xmlns:a16="http://schemas.microsoft.com/office/drawing/2014/main" val="147592727"/>
                    </a:ext>
                  </a:extLst>
                </a:gridCol>
                <a:gridCol w="329184">
                  <a:extLst>
                    <a:ext uri="{9D8B030D-6E8A-4147-A177-3AD203B41FA5}">
                      <a16:colId xmlns:a16="http://schemas.microsoft.com/office/drawing/2014/main" val="2105017374"/>
                    </a:ext>
                  </a:extLst>
                </a:gridCol>
                <a:gridCol w="329184">
                  <a:extLst>
                    <a:ext uri="{9D8B030D-6E8A-4147-A177-3AD203B41FA5}">
                      <a16:colId xmlns:a16="http://schemas.microsoft.com/office/drawing/2014/main" val="163963805"/>
                    </a:ext>
                  </a:extLst>
                </a:gridCol>
                <a:gridCol w="329184">
                  <a:extLst>
                    <a:ext uri="{9D8B030D-6E8A-4147-A177-3AD203B41FA5}">
                      <a16:colId xmlns:a16="http://schemas.microsoft.com/office/drawing/2014/main" val="3170255734"/>
                    </a:ext>
                  </a:extLst>
                </a:gridCol>
                <a:gridCol w="329184">
                  <a:extLst>
                    <a:ext uri="{9D8B030D-6E8A-4147-A177-3AD203B41FA5}">
                      <a16:colId xmlns:a16="http://schemas.microsoft.com/office/drawing/2014/main" val="3817613050"/>
                    </a:ext>
                  </a:extLst>
                </a:gridCol>
                <a:gridCol w="329184">
                  <a:extLst>
                    <a:ext uri="{9D8B030D-6E8A-4147-A177-3AD203B41FA5}">
                      <a16:colId xmlns:a16="http://schemas.microsoft.com/office/drawing/2014/main" val="106998090"/>
                    </a:ext>
                  </a:extLst>
                </a:gridCol>
                <a:gridCol w="329184">
                  <a:extLst>
                    <a:ext uri="{9D8B030D-6E8A-4147-A177-3AD203B41FA5}">
                      <a16:colId xmlns:a16="http://schemas.microsoft.com/office/drawing/2014/main" val="2728220891"/>
                    </a:ext>
                  </a:extLst>
                </a:gridCol>
                <a:gridCol w="329184">
                  <a:extLst>
                    <a:ext uri="{9D8B030D-6E8A-4147-A177-3AD203B41FA5}">
                      <a16:colId xmlns:a16="http://schemas.microsoft.com/office/drawing/2014/main" val="455002605"/>
                    </a:ext>
                  </a:extLst>
                </a:gridCol>
                <a:gridCol w="329184">
                  <a:extLst>
                    <a:ext uri="{9D8B030D-6E8A-4147-A177-3AD203B41FA5}">
                      <a16:colId xmlns:a16="http://schemas.microsoft.com/office/drawing/2014/main" val="1259841630"/>
                    </a:ext>
                  </a:extLst>
                </a:gridCol>
                <a:gridCol w="329184">
                  <a:extLst>
                    <a:ext uri="{9D8B030D-6E8A-4147-A177-3AD203B41FA5}">
                      <a16:colId xmlns:a16="http://schemas.microsoft.com/office/drawing/2014/main" val="3303466802"/>
                    </a:ext>
                  </a:extLst>
                </a:gridCol>
                <a:gridCol w="329184">
                  <a:extLst>
                    <a:ext uri="{9D8B030D-6E8A-4147-A177-3AD203B41FA5}">
                      <a16:colId xmlns:a16="http://schemas.microsoft.com/office/drawing/2014/main" val="2047086431"/>
                    </a:ext>
                  </a:extLst>
                </a:gridCol>
                <a:gridCol w="329184">
                  <a:extLst>
                    <a:ext uri="{9D8B030D-6E8A-4147-A177-3AD203B41FA5}">
                      <a16:colId xmlns:a16="http://schemas.microsoft.com/office/drawing/2014/main" val="3666174222"/>
                    </a:ext>
                  </a:extLst>
                </a:gridCol>
                <a:gridCol w="329184">
                  <a:extLst>
                    <a:ext uri="{9D8B030D-6E8A-4147-A177-3AD203B41FA5}">
                      <a16:colId xmlns:a16="http://schemas.microsoft.com/office/drawing/2014/main" val="4128000579"/>
                    </a:ext>
                  </a:extLst>
                </a:gridCol>
                <a:gridCol w="329184">
                  <a:extLst>
                    <a:ext uri="{9D8B030D-6E8A-4147-A177-3AD203B41FA5}">
                      <a16:colId xmlns:a16="http://schemas.microsoft.com/office/drawing/2014/main" val="1642723255"/>
                    </a:ext>
                  </a:extLst>
                </a:gridCol>
                <a:gridCol w="329184">
                  <a:extLst>
                    <a:ext uri="{9D8B030D-6E8A-4147-A177-3AD203B41FA5}">
                      <a16:colId xmlns:a16="http://schemas.microsoft.com/office/drawing/2014/main" val="177775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14150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- 2026-01-21 14:52:52</a:t>
                      </a:r>
                      <a:r>
                        <a:rPr kumimoji="0" lang="en-US" sz="1000" b="0" i="0" u="none" strike="noStrike" kern="1200" cap="none" spc="0" normalizeH="0" baseline="0" noProof="0">
                          <a:ln>
                            <a:noFill/>
                          </a:ln>
                          <a:solidFill>
                            <a:prstClr val="black"/>
                          </a:solidFill>
                          <a:effectLst/>
                          <a:uLnTx/>
                          <a:uFillTx/>
                          <a:latin typeface="Calibri"/>
                          <a:ea typeface="+mn-ea"/>
                          <a:cs typeface="+mn-cs"/>
                        </a:rPr>
                        <a:t>
 ❄️⚠️ Freezing temperatures are affecting much of the country as a polar vortex moves in and is expected to last for an extended period. It’s important to take action now to protect property from frozen pipes.
Two simple steps you can take include:
1️⃣ Insulating pipes using foam insulation tubes, especially if they’re along exterior walls or in unheated areas such as attics and crawl spaces
2️⃣ Allowing cold water to drip slowly from faucets served by exposed pipes. Water running through your pipes can help prevent them from freezing
Check out our blog for more tips to help prevent property damage ➡️ bit.ly/3NVrPel #insurance #winterweather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92664547"/>
                  </a:ext>
                </a:extLst>
              </a:tr>
            </a:tbl>
          </a:graphicData>
        </a:graphic>
      </p:graphicFrame>
      <p:sp>
        <p:nvSpPr>
          <p:cNvPr id="4" name="Text Placeholder 3">
            <a:extLst>
              <a:ext uri="{FF2B5EF4-FFF2-40B4-BE49-F238E27FC236}">
                <a16:creationId xmlns:a16="http://schemas.microsoft.com/office/drawing/2014/main" id="{0CB256A2-A3E8-488E-95C6-F210034FD7C1}"/>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046952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FFA9-D426-4141-B4B8-609364B63E47}"/>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0BF23C71-91C3-478E-A917-5090D0FC8EC7}"/>
              </a:ext>
            </a:extLst>
          </p:cNvPr>
          <p:cNvGraphicFramePr>
            <a:graphicFrameLocks noGrp="1"/>
          </p:cNvGraphicFramePr>
          <p:nvPr>
            <p:ph type="tbl" sz="quarter" idx="13"/>
            <p:extLst>
              <p:ext uri="{D42A27DB-BD31-4B8C-83A1-F6EECF244321}">
                <p14:modId xmlns:p14="http://schemas.microsoft.com/office/powerpoint/2010/main" val="223462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14626496"/>
                    </a:ext>
                  </a:extLst>
                </a:gridCol>
                <a:gridCol w="987552">
                  <a:extLst>
                    <a:ext uri="{9D8B030D-6E8A-4147-A177-3AD203B41FA5}">
                      <a16:colId xmlns:a16="http://schemas.microsoft.com/office/drawing/2014/main" val="3715961817"/>
                    </a:ext>
                  </a:extLst>
                </a:gridCol>
                <a:gridCol w="329184">
                  <a:extLst>
                    <a:ext uri="{9D8B030D-6E8A-4147-A177-3AD203B41FA5}">
                      <a16:colId xmlns:a16="http://schemas.microsoft.com/office/drawing/2014/main" val="1783754091"/>
                    </a:ext>
                  </a:extLst>
                </a:gridCol>
                <a:gridCol w="329184">
                  <a:extLst>
                    <a:ext uri="{9D8B030D-6E8A-4147-A177-3AD203B41FA5}">
                      <a16:colId xmlns:a16="http://schemas.microsoft.com/office/drawing/2014/main" val="65010050"/>
                    </a:ext>
                  </a:extLst>
                </a:gridCol>
                <a:gridCol w="329184">
                  <a:extLst>
                    <a:ext uri="{9D8B030D-6E8A-4147-A177-3AD203B41FA5}">
                      <a16:colId xmlns:a16="http://schemas.microsoft.com/office/drawing/2014/main" val="2684828732"/>
                    </a:ext>
                  </a:extLst>
                </a:gridCol>
                <a:gridCol w="329184">
                  <a:extLst>
                    <a:ext uri="{9D8B030D-6E8A-4147-A177-3AD203B41FA5}">
                      <a16:colId xmlns:a16="http://schemas.microsoft.com/office/drawing/2014/main" val="183897215"/>
                    </a:ext>
                  </a:extLst>
                </a:gridCol>
                <a:gridCol w="329184">
                  <a:extLst>
                    <a:ext uri="{9D8B030D-6E8A-4147-A177-3AD203B41FA5}">
                      <a16:colId xmlns:a16="http://schemas.microsoft.com/office/drawing/2014/main" val="3767532939"/>
                    </a:ext>
                  </a:extLst>
                </a:gridCol>
                <a:gridCol w="329184">
                  <a:extLst>
                    <a:ext uri="{9D8B030D-6E8A-4147-A177-3AD203B41FA5}">
                      <a16:colId xmlns:a16="http://schemas.microsoft.com/office/drawing/2014/main" val="2104186722"/>
                    </a:ext>
                  </a:extLst>
                </a:gridCol>
                <a:gridCol w="329184">
                  <a:extLst>
                    <a:ext uri="{9D8B030D-6E8A-4147-A177-3AD203B41FA5}">
                      <a16:colId xmlns:a16="http://schemas.microsoft.com/office/drawing/2014/main" val="2807352219"/>
                    </a:ext>
                  </a:extLst>
                </a:gridCol>
                <a:gridCol w="329184">
                  <a:extLst>
                    <a:ext uri="{9D8B030D-6E8A-4147-A177-3AD203B41FA5}">
                      <a16:colId xmlns:a16="http://schemas.microsoft.com/office/drawing/2014/main" val="990483710"/>
                    </a:ext>
                  </a:extLst>
                </a:gridCol>
                <a:gridCol w="329184">
                  <a:extLst>
                    <a:ext uri="{9D8B030D-6E8A-4147-A177-3AD203B41FA5}">
                      <a16:colId xmlns:a16="http://schemas.microsoft.com/office/drawing/2014/main" val="2993540723"/>
                    </a:ext>
                  </a:extLst>
                </a:gridCol>
                <a:gridCol w="329184">
                  <a:extLst>
                    <a:ext uri="{9D8B030D-6E8A-4147-A177-3AD203B41FA5}">
                      <a16:colId xmlns:a16="http://schemas.microsoft.com/office/drawing/2014/main" val="2868775619"/>
                    </a:ext>
                  </a:extLst>
                </a:gridCol>
                <a:gridCol w="329184">
                  <a:extLst>
                    <a:ext uri="{9D8B030D-6E8A-4147-A177-3AD203B41FA5}">
                      <a16:colId xmlns:a16="http://schemas.microsoft.com/office/drawing/2014/main" val="3878462691"/>
                    </a:ext>
                  </a:extLst>
                </a:gridCol>
                <a:gridCol w="329184">
                  <a:extLst>
                    <a:ext uri="{9D8B030D-6E8A-4147-A177-3AD203B41FA5}">
                      <a16:colId xmlns:a16="http://schemas.microsoft.com/office/drawing/2014/main" val="4202447833"/>
                    </a:ext>
                  </a:extLst>
                </a:gridCol>
                <a:gridCol w="329184">
                  <a:extLst>
                    <a:ext uri="{9D8B030D-6E8A-4147-A177-3AD203B41FA5}">
                      <a16:colId xmlns:a16="http://schemas.microsoft.com/office/drawing/2014/main" val="590637427"/>
                    </a:ext>
                  </a:extLst>
                </a:gridCol>
                <a:gridCol w="329184">
                  <a:extLst>
                    <a:ext uri="{9D8B030D-6E8A-4147-A177-3AD203B41FA5}">
                      <a16:colId xmlns:a16="http://schemas.microsoft.com/office/drawing/2014/main" val="1169154787"/>
                    </a:ext>
                  </a:extLst>
                </a:gridCol>
                <a:gridCol w="329184">
                  <a:extLst>
                    <a:ext uri="{9D8B030D-6E8A-4147-A177-3AD203B41FA5}">
                      <a16:colId xmlns:a16="http://schemas.microsoft.com/office/drawing/2014/main" val="2779827765"/>
                    </a:ext>
                  </a:extLst>
                </a:gridCol>
                <a:gridCol w="329184">
                  <a:extLst>
                    <a:ext uri="{9D8B030D-6E8A-4147-A177-3AD203B41FA5}">
                      <a16:colId xmlns:a16="http://schemas.microsoft.com/office/drawing/2014/main" val="56218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31742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- 2026-01-29 14:57:47</a:t>
                      </a:r>
                      <a:r>
                        <a:rPr kumimoji="0" lang="en-US" sz="1000" b="0" i="0" u="none" strike="noStrike" kern="1200" cap="none" spc="0" normalizeH="0" baseline="0" noProof="0">
                          <a:ln>
                            <a:noFill/>
                          </a:ln>
                          <a:solidFill>
                            <a:prstClr val="black"/>
                          </a:solidFill>
                          <a:effectLst/>
                          <a:uLnTx/>
                          <a:uFillTx/>
                          <a:latin typeface="Calibri"/>
                          <a:ea typeface="+mn-ea"/>
                          <a:cs typeface="+mn-cs"/>
                        </a:rPr>
                        <a:t>
 #TEAMPHLY helped shape a brighter future for the next generation by volunteering with Junior Achievement Rocky Mountain. Together, our team guided students through real-life scenarios that build confidence and essential skills. 
The organization empowers young people with the knowledge, skills, and assurance needed to pursue their dreams through impactful, hands-on learning. #insurancecareers #communitysupport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30472267"/>
                  </a:ext>
                </a:extLst>
              </a:tr>
            </a:tbl>
          </a:graphicData>
        </a:graphic>
      </p:graphicFrame>
      <p:sp>
        <p:nvSpPr>
          <p:cNvPr id="4" name="Text Placeholder 3">
            <a:extLst>
              <a:ext uri="{FF2B5EF4-FFF2-40B4-BE49-F238E27FC236}">
                <a16:creationId xmlns:a16="http://schemas.microsoft.com/office/drawing/2014/main" id="{26F4802D-729C-4EEB-924D-24948A2FB46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985151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31DDE-A90B-4275-BB18-541881EF42E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84B26681-744F-461E-A32F-100963E86B7C}"/>
              </a:ext>
            </a:extLst>
          </p:cNvPr>
          <p:cNvGraphicFramePr>
            <a:graphicFrameLocks noGrp="1"/>
          </p:cNvGraphicFramePr>
          <p:nvPr>
            <p:ph type="chart" sz="quarter" idx="13"/>
            <p:extLst>
              <p:ext uri="{D42A27DB-BD31-4B8C-83A1-F6EECF244321}">
                <p14:modId xmlns:p14="http://schemas.microsoft.com/office/powerpoint/2010/main" val="840379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4310E-A8F7-44B8-AEB1-6BFB1F049886}"/>
              </a:ext>
            </a:extLst>
          </p:cNvPr>
          <p:cNvSpPr>
            <a:spLocks noGrp="1"/>
          </p:cNvSpPr>
          <p:nvPr>
            <p:ph type="body" sz="quarter" idx="14"/>
          </p:nvPr>
        </p:nvSpPr>
        <p:spPr/>
        <p:txBody>
          <a:bodyPr/>
          <a:lstStyle/>
          <a:p>
            <a:r>
              <a:rPr lang="en-US"/>
              <a:t>01/01/2024 - 12/31/2026</a:t>
            </a:r>
          </a:p>
        </p:txBody>
      </p:sp>
      <p:sp>
        <p:nvSpPr>
          <p:cNvPr id="5" name="Footer Placeholder 4">
            <a:extLst>
              <a:ext uri="{FF2B5EF4-FFF2-40B4-BE49-F238E27FC236}">
                <a16:creationId xmlns:a16="http://schemas.microsoft.com/office/drawing/2014/main" id="{771EC812-889F-443C-A26E-11BB6EEA5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4085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01FF-B607-4E84-8BC9-338B43CBE5A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E7909B5-0E35-4760-8601-921D96E28B61}"/>
              </a:ext>
            </a:extLst>
          </p:cNvPr>
          <p:cNvGraphicFramePr>
            <a:graphicFrameLocks noGrp="1"/>
          </p:cNvGraphicFramePr>
          <p:nvPr>
            <p:ph type="tbl" sz="quarter" idx="13"/>
            <p:extLst>
              <p:ext uri="{D42A27DB-BD31-4B8C-83A1-F6EECF244321}">
                <p14:modId xmlns:p14="http://schemas.microsoft.com/office/powerpoint/2010/main" val="2107613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0030918"/>
                    </a:ext>
                  </a:extLst>
                </a:gridCol>
                <a:gridCol w="576072">
                  <a:extLst>
                    <a:ext uri="{9D8B030D-6E8A-4147-A177-3AD203B41FA5}">
                      <a16:colId xmlns:a16="http://schemas.microsoft.com/office/drawing/2014/main" val="112551154"/>
                    </a:ext>
                  </a:extLst>
                </a:gridCol>
                <a:gridCol w="576072">
                  <a:extLst>
                    <a:ext uri="{9D8B030D-6E8A-4147-A177-3AD203B41FA5}">
                      <a16:colId xmlns:a16="http://schemas.microsoft.com/office/drawing/2014/main" val="2771270839"/>
                    </a:ext>
                  </a:extLst>
                </a:gridCol>
                <a:gridCol w="576072">
                  <a:extLst>
                    <a:ext uri="{9D8B030D-6E8A-4147-A177-3AD203B41FA5}">
                      <a16:colId xmlns:a16="http://schemas.microsoft.com/office/drawing/2014/main" val="2746216350"/>
                    </a:ext>
                  </a:extLst>
                </a:gridCol>
                <a:gridCol w="576072">
                  <a:extLst>
                    <a:ext uri="{9D8B030D-6E8A-4147-A177-3AD203B41FA5}">
                      <a16:colId xmlns:a16="http://schemas.microsoft.com/office/drawing/2014/main" val="3537876089"/>
                    </a:ext>
                  </a:extLst>
                </a:gridCol>
                <a:gridCol w="576072">
                  <a:extLst>
                    <a:ext uri="{9D8B030D-6E8A-4147-A177-3AD203B41FA5}">
                      <a16:colId xmlns:a16="http://schemas.microsoft.com/office/drawing/2014/main" val="2115223383"/>
                    </a:ext>
                  </a:extLst>
                </a:gridCol>
                <a:gridCol w="576072">
                  <a:extLst>
                    <a:ext uri="{9D8B030D-6E8A-4147-A177-3AD203B41FA5}">
                      <a16:colId xmlns:a16="http://schemas.microsoft.com/office/drawing/2014/main" val="996662823"/>
                    </a:ext>
                  </a:extLst>
                </a:gridCol>
                <a:gridCol w="576072">
                  <a:extLst>
                    <a:ext uri="{9D8B030D-6E8A-4147-A177-3AD203B41FA5}">
                      <a16:colId xmlns:a16="http://schemas.microsoft.com/office/drawing/2014/main" val="653212883"/>
                    </a:ext>
                  </a:extLst>
                </a:gridCol>
                <a:gridCol w="576072">
                  <a:extLst>
                    <a:ext uri="{9D8B030D-6E8A-4147-A177-3AD203B41FA5}">
                      <a16:colId xmlns:a16="http://schemas.microsoft.com/office/drawing/2014/main" val="1969999198"/>
                    </a:ext>
                  </a:extLst>
                </a:gridCol>
                <a:gridCol w="576072">
                  <a:extLst>
                    <a:ext uri="{9D8B030D-6E8A-4147-A177-3AD203B41FA5}">
                      <a16:colId xmlns:a16="http://schemas.microsoft.com/office/drawing/2014/main" val="351531516"/>
                    </a:ext>
                  </a:extLst>
                </a:gridCol>
                <a:gridCol w="576072">
                  <a:extLst>
                    <a:ext uri="{9D8B030D-6E8A-4147-A177-3AD203B41FA5}">
                      <a16:colId xmlns:a16="http://schemas.microsoft.com/office/drawing/2014/main" val="2901747931"/>
                    </a:ext>
                  </a:extLst>
                </a:gridCol>
                <a:gridCol w="576072">
                  <a:extLst>
                    <a:ext uri="{9D8B030D-6E8A-4147-A177-3AD203B41FA5}">
                      <a16:colId xmlns:a16="http://schemas.microsoft.com/office/drawing/2014/main" val="4108536353"/>
                    </a:ext>
                  </a:extLst>
                </a:gridCol>
                <a:gridCol w="576072">
                  <a:extLst>
                    <a:ext uri="{9D8B030D-6E8A-4147-A177-3AD203B41FA5}">
                      <a16:colId xmlns:a16="http://schemas.microsoft.com/office/drawing/2014/main" val="168885240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8379988"/>
                  </a:ext>
                </a:extLst>
              </a:tr>
              <a:tr h="370840">
                <a:tc>
                  <a:txBody>
                    <a:bodyPr/>
                    <a:lstStyle/>
                    <a:p>
                      <a:r>
                        <a:rPr lang="en-US" sz="1000"/>
                        <a:t>3928</a:t>
                      </a:r>
                    </a:p>
                  </a:txBody>
                  <a:tcPr/>
                </a:tc>
                <a:tc>
                  <a:txBody>
                    <a:bodyPr/>
                    <a:lstStyle/>
                    <a:p>
                      <a:r>
                        <a:rPr lang="en-US" sz="1000"/>
                        <a:t>-8</a:t>
                      </a:r>
                    </a:p>
                  </a:txBody>
                  <a:tcPr/>
                </a:tc>
                <a:tc>
                  <a:txBody>
                    <a:bodyPr/>
                    <a:lstStyle/>
                    <a:p>
                      <a:r>
                        <a:rPr lang="en-US" sz="1000"/>
                        <a:t>24</a:t>
                      </a:r>
                    </a:p>
                  </a:txBody>
                  <a:tcPr/>
                </a:tc>
                <a:tc>
                  <a:txBody>
                    <a:bodyPr/>
                    <a:lstStyle/>
                    <a:p>
                      <a:r>
                        <a:rPr lang="en-US" sz="1000"/>
                        <a:t>17</a:t>
                      </a:r>
                    </a:p>
                  </a:txBody>
                  <a:tcPr/>
                </a:tc>
                <a:tc>
                  <a:txBody>
                    <a:bodyPr/>
                    <a:lstStyle/>
                    <a:p>
                      <a:r>
                        <a:rPr lang="en-US" sz="1000"/>
                        <a:t>1</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17</a:t>
                      </a:r>
                    </a:p>
                  </a:txBody>
                  <a:tcPr/>
                </a:tc>
                <a:tc>
                  <a:txBody>
                    <a:bodyPr/>
                    <a:lstStyle/>
                    <a:p>
                      <a:r>
                        <a:rPr lang="en-US" sz="1000"/>
                        <a:t>5</a:t>
                      </a:r>
                    </a:p>
                  </a:txBody>
                  <a:tcPr/>
                </a:tc>
                <a:tc>
                  <a:txBody>
                    <a:bodyPr/>
                    <a:lstStyle/>
                    <a:p>
                      <a:r>
                        <a:rPr lang="en-US" sz="1000"/>
                        <a:t>6</a:t>
                      </a:r>
                    </a:p>
                  </a:txBody>
                  <a:tcPr/>
                </a:tc>
                <a:tc>
                  <a:txBody>
                    <a:bodyPr/>
                    <a:lstStyle/>
                    <a:p>
                      <a:r>
                        <a:rPr lang="en-US" sz="1000"/>
                        <a:t>0.0329 %</a:t>
                      </a:r>
                    </a:p>
                  </a:txBody>
                  <a:tcPr/>
                </a:tc>
                <a:tc>
                  <a:txBody>
                    <a:bodyPr/>
                    <a:lstStyle/>
                    <a:p>
                      <a:r>
                        <a:rPr lang="en-US" sz="1000"/>
                        <a:t>0.0 %</a:t>
                      </a:r>
                    </a:p>
                  </a:txBody>
                  <a:tcPr/>
                </a:tc>
                <a:extLst>
                  <a:ext uri="{0D108BD9-81ED-4DB2-BD59-A6C34878D82A}">
                    <a16:rowId xmlns:a16="http://schemas.microsoft.com/office/drawing/2014/main" val="4175620836"/>
                  </a:ext>
                </a:extLst>
              </a:tr>
            </a:tbl>
          </a:graphicData>
        </a:graphic>
      </p:graphicFrame>
      <p:sp>
        <p:nvSpPr>
          <p:cNvPr id="4" name="Text Placeholder 3">
            <a:extLst>
              <a:ext uri="{FF2B5EF4-FFF2-40B4-BE49-F238E27FC236}">
                <a16:creationId xmlns:a16="http://schemas.microsoft.com/office/drawing/2014/main" id="{1D92FF1E-10B2-488F-9EC9-A1A42F111F3A}"/>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201989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9937-1573-4EFE-BDD0-447D0FFE6751}"/>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B7D6BF77-BF82-4379-9523-5D37EDBC540B}"/>
              </a:ext>
            </a:extLst>
          </p:cNvPr>
          <p:cNvGraphicFramePr>
            <a:graphicFrameLocks noGrp="1"/>
          </p:cNvGraphicFramePr>
          <p:nvPr>
            <p:ph type="chart" sz="quarter" idx="13"/>
            <p:extLst>
              <p:ext uri="{D42A27DB-BD31-4B8C-83A1-F6EECF244321}">
                <p14:modId xmlns:p14="http://schemas.microsoft.com/office/powerpoint/2010/main" val="4143537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0C8726-1390-4F02-93B8-A435E646249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07F033E-20D8-4BD6-A1A8-5D379646A2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2834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C5AD8-9534-4038-BEA5-B839D26E427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8BA681E2-EB54-4B21-ABE8-D088F493599A}"/>
              </a:ext>
            </a:extLst>
          </p:cNvPr>
          <p:cNvGraphicFramePr>
            <a:graphicFrameLocks noGrp="1"/>
          </p:cNvGraphicFramePr>
          <p:nvPr>
            <p:ph type="chart" sz="quarter" idx="13"/>
            <p:extLst>
              <p:ext uri="{D42A27DB-BD31-4B8C-83A1-F6EECF244321}">
                <p14:modId xmlns:p14="http://schemas.microsoft.com/office/powerpoint/2010/main" val="2486196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F8A6E-10A8-43EC-99B4-774ADEB421B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125F519-8A9F-41DB-8DDC-420A3E196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7983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AF59D-43A4-4865-B8DC-A82E0A4A3E0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CE73247D-3675-401B-A01B-FA1041EEE4A9}"/>
              </a:ext>
            </a:extLst>
          </p:cNvPr>
          <p:cNvGraphicFramePr>
            <a:graphicFrameLocks noGrp="1"/>
          </p:cNvGraphicFramePr>
          <p:nvPr>
            <p:ph type="chart" sz="quarter" idx="13"/>
            <p:extLst>
              <p:ext uri="{D42A27DB-BD31-4B8C-83A1-F6EECF244321}">
                <p14:modId xmlns:p14="http://schemas.microsoft.com/office/powerpoint/2010/main" val="1237426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0EA03B-3C57-42AE-B632-871D321FB49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6DC834E-CDC0-4E1A-A855-C688466D16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1947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D8813-825C-4453-AA40-B42B0CC40DC5}"/>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6065064-5755-4737-B3D2-909D1AAA44EE}"/>
              </a:ext>
            </a:extLst>
          </p:cNvPr>
          <p:cNvGraphicFramePr>
            <a:graphicFrameLocks noGrp="1"/>
          </p:cNvGraphicFramePr>
          <p:nvPr>
            <p:ph type="chart" sz="quarter" idx="13"/>
            <p:extLst>
              <p:ext uri="{D42A27DB-BD31-4B8C-83A1-F6EECF244321}">
                <p14:modId xmlns:p14="http://schemas.microsoft.com/office/powerpoint/2010/main" val="1393538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F457AA-1F78-4F4D-A2B5-7A5F9E09ADA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C2393A4-ADA8-482A-B423-71F382A42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6849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2C785-E763-4E1C-AC8B-FBDDA44D8B2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0C5450B1-0920-4609-BEE3-CFB24D5B5AB8}"/>
              </a:ext>
            </a:extLst>
          </p:cNvPr>
          <p:cNvGraphicFramePr>
            <a:graphicFrameLocks noGrp="1"/>
          </p:cNvGraphicFramePr>
          <p:nvPr>
            <p:ph type="tbl" sz="quarter" idx="13"/>
            <p:extLst>
              <p:ext uri="{D42A27DB-BD31-4B8C-83A1-F6EECF244321}">
                <p14:modId xmlns:p14="http://schemas.microsoft.com/office/powerpoint/2010/main" val="2483296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781171649"/>
                    </a:ext>
                  </a:extLst>
                </a:gridCol>
                <a:gridCol w="2468880">
                  <a:extLst>
                    <a:ext uri="{9D8B030D-6E8A-4147-A177-3AD203B41FA5}">
                      <a16:colId xmlns:a16="http://schemas.microsoft.com/office/drawing/2014/main" val="137576795"/>
                    </a:ext>
                  </a:extLst>
                </a:gridCol>
                <a:gridCol w="2468880">
                  <a:extLst>
                    <a:ext uri="{9D8B030D-6E8A-4147-A177-3AD203B41FA5}">
                      <a16:colId xmlns:a16="http://schemas.microsoft.com/office/drawing/2014/main" val="212023173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257519200"/>
                  </a:ext>
                </a:extLst>
              </a:tr>
              <a:tr h="370840">
                <a:tc>
                  <a:txBody>
                    <a:bodyPr/>
                    <a:lstStyle/>
                    <a:p>
                      <a:r>
                        <a:rPr lang="en-US" sz="1000" b="1"/>
                        <a:t>@valleymom909</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018026205"/>
                  </a:ext>
                </a:extLst>
              </a:tr>
              <a:tr h="370840">
                <a:tc>
                  <a:txBody>
                    <a:bodyPr/>
                    <a:lstStyle/>
                    <a:p>
                      <a:r>
                        <a:rPr lang="en-US" sz="1000" b="1"/>
                        <a:t>@BTPhilly</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576175040"/>
                  </a:ext>
                </a:extLst>
              </a:tr>
              <a:tr h="370840">
                <a:tc>
                  <a:txBody>
                    <a:bodyPr/>
                    <a:lstStyle/>
                    <a:p>
                      <a:r>
                        <a:rPr lang="en-US" sz="1000" b="1"/>
                        <a:t>@JFCS_Philly</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879227762"/>
                  </a:ext>
                </a:extLst>
              </a:tr>
              <a:tr h="370840">
                <a:tc>
                  <a:txBody>
                    <a:bodyPr/>
                    <a:lstStyle/>
                    <a:p>
                      <a:r>
                        <a:rPr lang="en-US" sz="1000" b="1"/>
                        <a:t>@X_0065325315</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92358530"/>
                  </a:ext>
                </a:extLst>
              </a:tr>
              <a:tr h="370840">
                <a:tc>
                  <a:txBody>
                    <a:bodyPr/>
                    <a:lstStyle/>
                    <a:p>
                      <a:r>
                        <a:rPr lang="en-US" sz="1000" b="1"/>
                        <a:t>@X_6546776728</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611067032"/>
                  </a:ext>
                </a:extLst>
              </a:tr>
              <a:tr h="370840">
                <a:tc>
                  <a:txBody>
                    <a:bodyPr/>
                    <a:lstStyle/>
                    <a:p>
                      <a:r>
                        <a:rPr lang="en-US" sz="1000" b="1"/>
                        <a:t>@PIA_Northeast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12620482"/>
                  </a:ext>
                </a:extLst>
              </a:tr>
            </a:tbl>
          </a:graphicData>
        </a:graphic>
      </p:graphicFrame>
      <p:sp>
        <p:nvSpPr>
          <p:cNvPr id="4" name="Text Placeholder 3">
            <a:extLst>
              <a:ext uri="{FF2B5EF4-FFF2-40B4-BE49-F238E27FC236}">
                <a16:creationId xmlns:a16="http://schemas.microsoft.com/office/drawing/2014/main" id="{50EABDFB-95F8-437D-8880-3EEB974A28D3}"/>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825849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6129-AD0F-4D2F-9CB6-DE87982EC812}"/>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C311C7EA-E8A7-49B3-A7F6-989B9ADDD280}"/>
              </a:ext>
            </a:extLst>
          </p:cNvPr>
          <p:cNvGraphicFramePr>
            <a:graphicFrameLocks noGrp="1"/>
          </p:cNvGraphicFramePr>
          <p:nvPr>
            <p:ph type="tbl" sz="quarter" idx="13"/>
            <p:extLst>
              <p:ext uri="{D42A27DB-BD31-4B8C-83A1-F6EECF244321}">
                <p14:modId xmlns:p14="http://schemas.microsoft.com/office/powerpoint/2010/main" val="30122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35206678"/>
                    </a:ext>
                  </a:extLst>
                </a:gridCol>
                <a:gridCol w="1152144">
                  <a:extLst>
                    <a:ext uri="{9D8B030D-6E8A-4147-A177-3AD203B41FA5}">
                      <a16:colId xmlns:a16="http://schemas.microsoft.com/office/drawing/2014/main" val="727280199"/>
                    </a:ext>
                  </a:extLst>
                </a:gridCol>
                <a:gridCol w="1152144">
                  <a:extLst>
                    <a:ext uri="{9D8B030D-6E8A-4147-A177-3AD203B41FA5}">
                      <a16:colId xmlns:a16="http://schemas.microsoft.com/office/drawing/2014/main" val="2810261856"/>
                    </a:ext>
                  </a:extLst>
                </a:gridCol>
                <a:gridCol w="1152144">
                  <a:extLst>
                    <a:ext uri="{9D8B030D-6E8A-4147-A177-3AD203B41FA5}">
                      <a16:colId xmlns:a16="http://schemas.microsoft.com/office/drawing/2014/main" val="2907653392"/>
                    </a:ext>
                  </a:extLst>
                </a:gridCol>
                <a:gridCol w="1152144">
                  <a:extLst>
                    <a:ext uri="{9D8B030D-6E8A-4147-A177-3AD203B41FA5}">
                      <a16:colId xmlns:a16="http://schemas.microsoft.com/office/drawing/2014/main" val="3570815851"/>
                    </a:ext>
                  </a:extLst>
                </a:gridCol>
                <a:gridCol w="1152144">
                  <a:extLst>
                    <a:ext uri="{9D8B030D-6E8A-4147-A177-3AD203B41FA5}">
                      <a16:colId xmlns:a16="http://schemas.microsoft.com/office/drawing/2014/main" val="730884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158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- 2026-01-22 16:45:02</a:t>
                      </a:r>
                      <a:r>
                        <a:rPr kumimoji="0" lang="en-US" sz="1000" b="0" i="0" u="none" strike="noStrike" kern="1200" cap="none" spc="0" normalizeH="0" baseline="0" noProof="0">
                          <a:ln>
                            <a:noFill/>
                          </a:ln>
                          <a:solidFill>
                            <a:prstClr val="black"/>
                          </a:solidFill>
                          <a:effectLst/>
                          <a:uLnTx/>
                          <a:uFillTx/>
                          <a:latin typeface="Calibri"/>
                          <a:ea typeface="+mn-ea"/>
                          <a:cs typeface="+mn-cs"/>
                        </a:rPr>
                        <a:t>
 The E&amp;amp;S #insurance market has grown from a small niche to a 0+ billion industry, offering a broad range of products &amp;amp; gaining mainstream acceptance. PHLY's Scott Bayer sat down with @RiskInsurance to reflect on the evolution of the E&amp;amp;S space: https://t.co/AH20JNiprT https://t.co/IpOnZ570QW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0.0509 %</a:t>
                      </a:r>
                    </a:p>
                  </a:txBody>
                  <a:tcPr/>
                </a:tc>
                <a:extLst>
                  <a:ext uri="{0D108BD9-81ED-4DB2-BD59-A6C34878D82A}">
                    <a16:rowId xmlns:a16="http://schemas.microsoft.com/office/drawing/2014/main" val="15958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- 2026-01-23 15:39:19</a:t>
                      </a:r>
                      <a:r>
                        <a:rPr kumimoji="0" lang="en-US" sz="1000" b="0" i="0" u="none" strike="noStrike" kern="1200" cap="none" spc="0" normalizeH="0" baseline="0" noProof="0">
                          <a:ln>
                            <a:noFill/>
                          </a:ln>
                          <a:solidFill>
                            <a:prstClr val="black"/>
                          </a:solidFill>
                          <a:effectLst/>
                          <a:uLnTx/>
                          <a:uFillTx/>
                          <a:latin typeface="Calibri"/>
                          <a:ea typeface="+mn-ea"/>
                          <a:cs typeface="+mn-cs"/>
                        </a:rPr>
                        <a:t>
 Now that we’re settling into 2026, we’re taking a moment to reflect on the experiences that made 2025 truly meaningful. From volunteering in our communities to fundraising for important causes to having fun with the team—here are some of our favorite #TEAMPHLY memories! https://t.co/dulAeUCnsx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0.0509 %</a:t>
                      </a:r>
                    </a:p>
                  </a:txBody>
                  <a:tcPr/>
                </a:tc>
                <a:extLst>
                  <a:ext uri="{0D108BD9-81ED-4DB2-BD59-A6C34878D82A}">
                    <a16:rowId xmlns:a16="http://schemas.microsoft.com/office/drawing/2014/main" val="2165026386"/>
                  </a:ext>
                </a:extLst>
              </a:tr>
            </a:tbl>
          </a:graphicData>
        </a:graphic>
      </p:graphicFrame>
      <p:sp>
        <p:nvSpPr>
          <p:cNvPr id="4" name="Text Placeholder 3">
            <a:extLst>
              <a:ext uri="{FF2B5EF4-FFF2-40B4-BE49-F238E27FC236}">
                <a16:creationId xmlns:a16="http://schemas.microsoft.com/office/drawing/2014/main" id="{F511439E-952F-420E-AE24-68E5E5CF432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07780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B2B3-23AE-41DD-9650-6E5A97D247FE}"/>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D4BEB9E9-352A-4170-BCCA-9B0DFF8DD28D}"/>
              </a:ext>
            </a:extLst>
          </p:cNvPr>
          <p:cNvGraphicFramePr>
            <a:graphicFrameLocks noGrp="1"/>
          </p:cNvGraphicFramePr>
          <p:nvPr>
            <p:ph type="tbl" sz="quarter" idx="13"/>
            <p:extLst>
              <p:ext uri="{D42A27DB-BD31-4B8C-83A1-F6EECF244321}">
                <p14:modId xmlns:p14="http://schemas.microsoft.com/office/powerpoint/2010/main" val="208297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4919974"/>
                    </a:ext>
                  </a:extLst>
                </a:gridCol>
                <a:gridCol w="1152144">
                  <a:extLst>
                    <a:ext uri="{9D8B030D-6E8A-4147-A177-3AD203B41FA5}">
                      <a16:colId xmlns:a16="http://schemas.microsoft.com/office/drawing/2014/main" val="92520175"/>
                    </a:ext>
                  </a:extLst>
                </a:gridCol>
                <a:gridCol w="1152144">
                  <a:extLst>
                    <a:ext uri="{9D8B030D-6E8A-4147-A177-3AD203B41FA5}">
                      <a16:colId xmlns:a16="http://schemas.microsoft.com/office/drawing/2014/main" val="4175222570"/>
                    </a:ext>
                  </a:extLst>
                </a:gridCol>
                <a:gridCol w="1152144">
                  <a:extLst>
                    <a:ext uri="{9D8B030D-6E8A-4147-A177-3AD203B41FA5}">
                      <a16:colId xmlns:a16="http://schemas.microsoft.com/office/drawing/2014/main" val="774269623"/>
                    </a:ext>
                  </a:extLst>
                </a:gridCol>
                <a:gridCol w="1152144">
                  <a:extLst>
                    <a:ext uri="{9D8B030D-6E8A-4147-A177-3AD203B41FA5}">
                      <a16:colId xmlns:a16="http://schemas.microsoft.com/office/drawing/2014/main" val="701684200"/>
                    </a:ext>
                  </a:extLst>
                </a:gridCol>
                <a:gridCol w="1152144">
                  <a:extLst>
                    <a:ext uri="{9D8B030D-6E8A-4147-A177-3AD203B41FA5}">
                      <a16:colId xmlns:a16="http://schemas.microsoft.com/office/drawing/2014/main" val="2189518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881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- 2026-01-27 13:43:44</a:t>
                      </a:r>
                      <a:r>
                        <a:rPr kumimoji="0" lang="en-US" sz="1000" b="0" i="0" u="none" strike="noStrike" kern="1200" cap="none" spc="0" normalizeH="0" baseline="0" noProof="0">
                          <a:ln>
                            <a:noFill/>
                          </a:ln>
                          <a:solidFill>
                            <a:prstClr val="black"/>
                          </a:solidFill>
                          <a:effectLst/>
                          <a:uLnTx/>
                          <a:uFillTx/>
                          <a:latin typeface="Calibri"/>
                          <a:ea typeface="+mn-ea"/>
                          <a:cs typeface="+mn-cs"/>
                        </a:rPr>
                        <a:t>
 Each year, #TEAMPHLY joins thousands of volunteers to give back on #MLKDayOfService. This year, Home Office employees partnered with @Habitat_org ReStore to price items and restock shelves—directly supporting their mission to help families build safe, affordable homes. https://t.co/a6cwf14EGK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0.0509 %</a:t>
                      </a:r>
                    </a:p>
                  </a:txBody>
                  <a:tcPr/>
                </a:tc>
                <a:extLst>
                  <a:ext uri="{0D108BD9-81ED-4DB2-BD59-A6C34878D82A}">
                    <a16:rowId xmlns:a16="http://schemas.microsoft.com/office/drawing/2014/main" val="184653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- 2026-01-09 14:57:11</a:t>
                      </a:r>
                      <a:r>
                        <a:rPr kumimoji="0" lang="en-US" sz="1000" b="0" i="0" u="none" strike="noStrike" kern="1200" cap="none" spc="0" normalizeH="0" baseline="0" noProof="0">
                          <a:ln>
                            <a:noFill/>
                          </a:ln>
                          <a:solidFill>
                            <a:prstClr val="black"/>
                          </a:solidFill>
                          <a:effectLst/>
                          <a:uLnTx/>
                          <a:uFillTx/>
                          <a:latin typeface="Calibri"/>
                          <a:ea typeface="+mn-ea"/>
                          <a:cs typeface="+mn-cs"/>
                        </a:rPr>
                        <a:t>
 The holidays may be over, but the impact lasts all year. ✨ During the season, our Home Office employees partnered with @SalArmyPhilly to volunteer at Booth Senior Housing and Ivy Senior Residence.
🧵 https://t.co/PutxO3TKeD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0.0508 %</a:t>
                      </a:r>
                    </a:p>
                  </a:txBody>
                  <a:tcPr/>
                </a:tc>
                <a:extLst>
                  <a:ext uri="{0D108BD9-81ED-4DB2-BD59-A6C34878D82A}">
                    <a16:rowId xmlns:a16="http://schemas.microsoft.com/office/drawing/2014/main" val="37041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- 2026-01-12 15:32:37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10 employees who were promoted to Vice President and Assistant Vice President roles! #TEAMPHLY https://t.co/Xn5xkepdaY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0.0508 %</a:t>
                      </a:r>
                    </a:p>
                  </a:txBody>
                  <a:tcPr/>
                </a:tc>
                <a:extLst>
                  <a:ext uri="{0D108BD9-81ED-4DB2-BD59-A6C34878D82A}">
                    <a16:rowId xmlns:a16="http://schemas.microsoft.com/office/drawing/2014/main" val="2754919743"/>
                  </a:ext>
                </a:extLst>
              </a:tr>
            </a:tbl>
          </a:graphicData>
        </a:graphic>
      </p:graphicFrame>
      <p:sp>
        <p:nvSpPr>
          <p:cNvPr id="4" name="Text Placeholder 3">
            <a:extLst>
              <a:ext uri="{FF2B5EF4-FFF2-40B4-BE49-F238E27FC236}">
                <a16:creationId xmlns:a16="http://schemas.microsoft.com/office/drawing/2014/main" id="{AA9C399E-445C-4906-AB48-35518A0AFA3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995779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33C8-0B69-4A58-840D-79968B5E3F82}"/>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8762303-D4A1-433D-A91F-40A2DC246EEE}"/>
              </a:ext>
            </a:extLst>
          </p:cNvPr>
          <p:cNvGraphicFramePr>
            <a:graphicFrameLocks noGrp="1"/>
          </p:cNvGraphicFramePr>
          <p:nvPr>
            <p:ph type="tbl" sz="quarter" idx="13"/>
            <p:extLst>
              <p:ext uri="{D42A27DB-BD31-4B8C-83A1-F6EECF244321}">
                <p14:modId xmlns:p14="http://schemas.microsoft.com/office/powerpoint/2010/main" val="2869842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08393088"/>
                    </a:ext>
                  </a:extLst>
                </a:gridCol>
                <a:gridCol w="576072">
                  <a:extLst>
                    <a:ext uri="{9D8B030D-6E8A-4147-A177-3AD203B41FA5}">
                      <a16:colId xmlns:a16="http://schemas.microsoft.com/office/drawing/2014/main" val="2526715661"/>
                    </a:ext>
                  </a:extLst>
                </a:gridCol>
                <a:gridCol w="576072">
                  <a:extLst>
                    <a:ext uri="{9D8B030D-6E8A-4147-A177-3AD203B41FA5}">
                      <a16:colId xmlns:a16="http://schemas.microsoft.com/office/drawing/2014/main" val="1075803499"/>
                    </a:ext>
                  </a:extLst>
                </a:gridCol>
                <a:gridCol w="576072">
                  <a:extLst>
                    <a:ext uri="{9D8B030D-6E8A-4147-A177-3AD203B41FA5}">
                      <a16:colId xmlns:a16="http://schemas.microsoft.com/office/drawing/2014/main" val="1049247865"/>
                    </a:ext>
                  </a:extLst>
                </a:gridCol>
                <a:gridCol w="576072">
                  <a:extLst>
                    <a:ext uri="{9D8B030D-6E8A-4147-A177-3AD203B41FA5}">
                      <a16:colId xmlns:a16="http://schemas.microsoft.com/office/drawing/2014/main" val="200161812"/>
                    </a:ext>
                  </a:extLst>
                </a:gridCol>
                <a:gridCol w="576072">
                  <a:extLst>
                    <a:ext uri="{9D8B030D-6E8A-4147-A177-3AD203B41FA5}">
                      <a16:colId xmlns:a16="http://schemas.microsoft.com/office/drawing/2014/main" val="921648751"/>
                    </a:ext>
                  </a:extLst>
                </a:gridCol>
                <a:gridCol w="576072">
                  <a:extLst>
                    <a:ext uri="{9D8B030D-6E8A-4147-A177-3AD203B41FA5}">
                      <a16:colId xmlns:a16="http://schemas.microsoft.com/office/drawing/2014/main" val="4003203515"/>
                    </a:ext>
                  </a:extLst>
                </a:gridCol>
                <a:gridCol w="576072">
                  <a:extLst>
                    <a:ext uri="{9D8B030D-6E8A-4147-A177-3AD203B41FA5}">
                      <a16:colId xmlns:a16="http://schemas.microsoft.com/office/drawing/2014/main" val="669158072"/>
                    </a:ext>
                  </a:extLst>
                </a:gridCol>
                <a:gridCol w="576072">
                  <a:extLst>
                    <a:ext uri="{9D8B030D-6E8A-4147-A177-3AD203B41FA5}">
                      <a16:colId xmlns:a16="http://schemas.microsoft.com/office/drawing/2014/main" val="937823829"/>
                    </a:ext>
                  </a:extLst>
                </a:gridCol>
                <a:gridCol w="576072">
                  <a:extLst>
                    <a:ext uri="{9D8B030D-6E8A-4147-A177-3AD203B41FA5}">
                      <a16:colId xmlns:a16="http://schemas.microsoft.com/office/drawing/2014/main" val="3719774653"/>
                    </a:ext>
                  </a:extLst>
                </a:gridCol>
                <a:gridCol w="576072">
                  <a:extLst>
                    <a:ext uri="{9D8B030D-6E8A-4147-A177-3AD203B41FA5}">
                      <a16:colId xmlns:a16="http://schemas.microsoft.com/office/drawing/2014/main" val="2560446993"/>
                    </a:ext>
                  </a:extLst>
                </a:gridCol>
                <a:gridCol w="576072">
                  <a:extLst>
                    <a:ext uri="{9D8B030D-6E8A-4147-A177-3AD203B41FA5}">
                      <a16:colId xmlns:a16="http://schemas.microsoft.com/office/drawing/2014/main" val="69363470"/>
                    </a:ext>
                  </a:extLst>
                </a:gridCol>
                <a:gridCol w="576072">
                  <a:extLst>
                    <a:ext uri="{9D8B030D-6E8A-4147-A177-3AD203B41FA5}">
                      <a16:colId xmlns:a16="http://schemas.microsoft.com/office/drawing/2014/main" val="363030580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90960040"/>
                  </a:ext>
                </a:extLst>
              </a:tr>
              <a:tr h="370840">
                <a:tc>
                  <a:txBody>
                    <a:bodyPr/>
                    <a:lstStyle/>
                    <a:p>
                      <a:r>
                        <a:rPr lang="en-US" sz="1000"/>
                        <a:t>54548</a:t>
                      </a:r>
                    </a:p>
                  </a:txBody>
                  <a:tcPr/>
                </a:tc>
                <a:tc>
                  <a:txBody>
                    <a:bodyPr/>
                    <a:lstStyle/>
                    <a:p>
                      <a:r>
                        <a:rPr lang="en-US" sz="1000"/>
                        <a:t>625</a:t>
                      </a:r>
                    </a:p>
                  </a:txBody>
                  <a:tcPr/>
                </a:tc>
                <a:tc>
                  <a:txBody>
                    <a:bodyPr/>
                    <a:lstStyle/>
                    <a:p>
                      <a:r>
                        <a:rPr lang="en-US" sz="1000"/>
                        <a:t>21</a:t>
                      </a:r>
                    </a:p>
                  </a:txBody>
                  <a:tcPr/>
                </a:tc>
                <a:tc>
                  <a:txBody>
                    <a:bodyPr/>
                    <a:lstStyle/>
                    <a:p>
                      <a:r>
                        <a:rPr lang="en-US" sz="1000"/>
                        <a:t>2143</a:t>
                      </a:r>
                    </a:p>
                  </a:txBody>
                  <a:tcPr/>
                </a:tc>
                <a:tc>
                  <a:txBody>
                    <a:bodyPr/>
                    <a:lstStyle/>
                    <a:p>
                      <a:r>
                        <a:rPr lang="en-US" sz="1000"/>
                        <a:t>102.04761904762</a:t>
                      </a:r>
                    </a:p>
                  </a:txBody>
                  <a:tcPr/>
                </a:tc>
                <a:tc>
                  <a:txBody>
                    <a:bodyPr/>
                    <a:lstStyle/>
                    <a:p>
                      <a:r>
                        <a:rPr lang="en-US" sz="1000"/>
                        <a:t>85</a:t>
                      </a:r>
                    </a:p>
                  </a:txBody>
                  <a:tcPr/>
                </a:tc>
                <a:tc>
                  <a:txBody>
                    <a:bodyPr/>
                    <a:lstStyle/>
                    <a:p>
                      <a:r>
                        <a:rPr lang="en-US" sz="1000"/>
                        <a:t>154</a:t>
                      </a:r>
                    </a:p>
                  </a:txBody>
                  <a:tcPr/>
                </a:tc>
                <a:tc>
                  <a:txBody>
                    <a:bodyPr/>
                    <a:lstStyle/>
                    <a:p>
                      <a:r>
                        <a:rPr lang="en-US" sz="1000"/>
                        <a:t>7.3333333333333</a:t>
                      </a:r>
                    </a:p>
                  </a:txBody>
                  <a:tcPr/>
                </a:tc>
                <a:tc>
                  <a:txBody>
                    <a:bodyPr/>
                    <a:lstStyle/>
                    <a:p>
                      <a:r>
                        <a:rPr lang="en-US" sz="1000"/>
                        <a:t>5073</a:t>
                      </a:r>
                    </a:p>
                  </a:txBody>
                  <a:tcPr/>
                </a:tc>
                <a:tc>
                  <a:txBody>
                    <a:bodyPr/>
                    <a:lstStyle/>
                    <a:p>
                      <a:r>
                        <a:rPr lang="en-US" sz="1000"/>
                        <a:t>241.57142857143</a:t>
                      </a:r>
                    </a:p>
                  </a:txBody>
                  <a:tcPr/>
                </a:tc>
                <a:tc>
                  <a:txBody>
                    <a:bodyPr/>
                    <a:lstStyle/>
                    <a:p>
                      <a:r>
                        <a:rPr lang="en-US" sz="1000"/>
                        <a:t>85337</a:t>
                      </a:r>
                    </a:p>
                  </a:txBody>
                  <a:tcPr/>
                </a:tc>
                <a:tc>
                  <a:txBody>
                    <a:bodyPr/>
                    <a:lstStyle/>
                    <a:p>
                      <a:r>
                        <a:rPr lang="en-US" sz="1000"/>
                        <a:t>4063.6666666667</a:t>
                      </a:r>
                    </a:p>
                  </a:txBody>
                  <a:tcPr/>
                </a:tc>
                <a:tc>
                  <a:txBody>
                    <a:bodyPr/>
                    <a:lstStyle/>
                    <a:p>
                      <a:r>
                        <a:rPr lang="en-US" sz="1000"/>
                        <a:t>12.281057115469 %</a:t>
                      </a:r>
                    </a:p>
                  </a:txBody>
                  <a:tcPr/>
                </a:tc>
                <a:extLst>
                  <a:ext uri="{0D108BD9-81ED-4DB2-BD59-A6C34878D82A}">
                    <a16:rowId xmlns:a16="http://schemas.microsoft.com/office/drawing/2014/main" val="2109709068"/>
                  </a:ext>
                </a:extLst>
              </a:tr>
            </a:tbl>
          </a:graphicData>
        </a:graphic>
      </p:graphicFrame>
      <p:sp>
        <p:nvSpPr>
          <p:cNvPr id="4" name="Text Placeholder 3">
            <a:extLst>
              <a:ext uri="{FF2B5EF4-FFF2-40B4-BE49-F238E27FC236}">
                <a16:creationId xmlns:a16="http://schemas.microsoft.com/office/drawing/2014/main" id="{23845F60-DBF2-4B93-9375-A35C3E921A59}"/>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050926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6D02-64D6-4E9B-8E2D-71DF77F0A454}"/>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46740874-3B7E-4C60-A9F4-F46F51FCC644}"/>
              </a:ext>
            </a:extLst>
          </p:cNvPr>
          <p:cNvGraphicFramePr>
            <a:graphicFrameLocks noGrp="1"/>
          </p:cNvGraphicFramePr>
          <p:nvPr>
            <p:ph type="chart" sz="quarter" idx="13"/>
            <p:extLst>
              <p:ext uri="{D42A27DB-BD31-4B8C-83A1-F6EECF244321}">
                <p14:modId xmlns:p14="http://schemas.microsoft.com/office/powerpoint/2010/main" val="3009945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6C80E-84D0-43BD-A2C1-04BCFCFF0B8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A60B0C4-A93A-4309-9BB3-2732C30F1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554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C96F2-C8E7-41D0-A318-15E995586AC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CC5F37D-5FFE-406F-8FCC-2CF6D384D8FE}"/>
              </a:ext>
            </a:extLst>
          </p:cNvPr>
          <p:cNvGraphicFramePr>
            <a:graphicFrameLocks noGrp="1"/>
          </p:cNvGraphicFramePr>
          <p:nvPr>
            <p:ph type="chart" sz="quarter" idx="13"/>
            <p:extLst>
              <p:ext uri="{D42A27DB-BD31-4B8C-83A1-F6EECF244321}">
                <p14:modId xmlns:p14="http://schemas.microsoft.com/office/powerpoint/2010/main" val="32139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056CB-21E7-4A2C-AC48-30F2E7F8E71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0279808-BAF8-44DF-9C55-DE103BC971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641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9838-59B2-4267-BDBE-D476F9B22417}"/>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4B694614-1E76-4C5D-9581-D359F649931F}"/>
              </a:ext>
            </a:extLst>
          </p:cNvPr>
          <p:cNvGraphicFramePr>
            <a:graphicFrameLocks noGrp="1"/>
          </p:cNvGraphicFramePr>
          <p:nvPr>
            <p:ph type="chart" sz="quarter" idx="13"/>
            <p:extLst>
              <p:ext uri="{D42A27DB-BD31-4B8C-83A1-F6EECF244321}">
                <p14:modId xmlns:p14="http://schemas.microsoft.com/office/powerpoint/2010/main" val="3559414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D1F19-B9CD-483E-A825-687FE880742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CF1AF5D-3DA2-48F6-95E1-DB759EF6E0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6300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94490-B83A-460C-95EA-81A53A84EEB9}"/>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86065A3B-06BE-4626-A40C-2C8204537F69}"/>
              </a:ext>
            </a:extLst>
          </p:cNvPr>
          <p:cNvGraphicFramePr>
            <a:graphicFrameLocks noGrp="1"/>
          </p:cNvGraphicFramePr>
          <p:nvPr>
            <p:ph type="chart" sz="quarter" idx="13"/>
            <p:extLst>
              <p:ext uri="{D42A27DB-BD31-4B8C-83A1-F6EECF244321}">
                <p14:modId xmlns:p14="http://schemas.microsoft.com/office/powerpoint/2010/main" val="1907627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70742-84D4-4CFA-BD8B-08674E50805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20AF89B-B76F-40A3-9E6D-FFFFCF486D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449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50BA-E98A-447C-B60A-ECED79F361A5}"/>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FF14AB15-81D1-4096-B31A-02029E682CDD}"/>
              </a:ext>
            </a:extLst>
          </p:cNvPr>
          <p:cNvGraphicFramePr>
            <a:graphicFrameLocks noGrp="1"/>
          </p:cNvGraphicFramePr>
          <p:nvPr>
            <p:ph type="tbl" sz="quarter" idx="13"/>
            <p:extLst>
              <p:ext uri="{D42A27DB-BD31-4B8C-83A1-F6EECF244321}">
                <p14:modId xmlns:p14="http://schemas.microsoft.com/office/powerpoint/2010/main" val="17004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27614385"/>
                    </a:ext>
                  </a:extLst>
                </a:gridCol>
                <a:gridCol w="905256">
                  <a:extLst>
                    <a:ext uri="{9D8B030D-6E8A-4147-A177-3AD203B41FA5}">
                      <a16:colId xmlns:a16="http://schemas.microsoft.com/office/drawing/2014/main" val="185827880"/>
                    </a:ext>
                  </a:extLst>
                </a:gridCol>
                <a:gridCol w="576072">
                  <a:extLst>
                    <a:ext uri="{9D8B030D-6E8A-4147-A177-3AD203B41FA5}">
                      <a16:colId xmlns:a16="http://schemas.microsoft.com/office/drawing/2014/main" val="102899886"/>
                    </a:ext>
                  </a:extLst>
                </a:gridCol>
                <a:gridCol w="576072">
                  <a:extLst>
                    <a:ext uri="{9D8B030D-6E8A-4147-A177-3AD203B41FA5}">
                      <a16:colId xmlns:a16="http://schemas.microsoft.com/office/drawing/2014/main" val="556947268"/>
                    </a:ext>
                  </a:extLst>
                </a:gridCol>
                <a:gridCol w="576072">
                  <a:extLst>
                    <a:ext uri="{9D8B030D-6E8A-4147-A177-3AD203B41FA5}">
                      <a16:colId xmlns:a16="http://schemas.microsoft.com/office/drawing/2014/main" val="911431471"/>
                    </a:ext>
                  </a:extLst>
                </a:gridCol>
                <a:gridCol w="576072">
                  <a:extLst>
                    <a:ext uri="{9D8B030D-6E8A-4147-A177-3AD203B41FA5}">
                      <a16:colId xmlns:a16="http://schemas.microsoft.com/office/drawing/2014/main" val="3984761432"/>
                    </a:ext>
                  </a:extLst>
                </a:gridCol>
                <a:gridCol w="576072">
                  <a:extLst>
                    <a:ext uri="{9D8B030D-6E8A-4147-A177-3AD203B41FA5}">
                      <a16:colId xmlns:a16="http://schemas.microsoft.com/office/drawing/2014/main" val="1091354440"/>
                    </a:ext>
                  </a:extLst>
                </a:gridCol>
                <a:gridCol w="576072">
                  <a:extLst>
                    <a:ext uri="{9D8B030D-6E8A-4147-A177-3AD203B41FA5}">
                      <a16:colId xmlns:a16="http://schemas.microsoft.com/office/drawing/2014/main" val="1440003536"/>
                    </a:ext>
                  </a:extLst>
                </a:gridCol>
                <a:gridCol w="576072">
                  <a:extLst>
                    <a:ext uri="{9D8B030D-6E8A-4147-A177-3AD203B41FA5}">
                      <a16:colId xmlns:a16="http://schemas.microsoft.com/office/drawing/2014/main" val="782990619"/>
                    </a:ext>
                  </a:extLst>
                </a:gridCol>
                <a:gridCol w="576072">
                  <a:extLst>
                    <a:ext uri="{9D8B030D-6E8A-4147-A177-3AD203B41FA5}">
                      <a16:colId xmlns:a16="http://schemas.microsoft.com/office/drawing/2014/main" val="4237544036"/>
                    </a:ext>
                  </a:extLst>
                </a:gridCol>
                <a:gridCol w="576072">
                  <a:extLst>
                    <a:ext uri="{9D8B030D-6E8A-4147-A177-3AD203B41FA5}">
                      <a16:colId xmlns:a16="http://schemas.microsoft.com/office/drawing/2014/main" val="248047773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293079599"/>
                  </a:ext>
                </a:extLst>
              </a:tr>
              <a:tr h="370840">
                <a:tc>
                  <a:txBody>
                    <a:bodyPr/>
                    <a:lstStyle/>
                    <a:p>
                      <a:r>
                        <a:rPr lang="en-US" sz="1000"/>
                        <a:t>01/05/2026 16:38:29</a:t>
                      </a:r>
                    </a:p>
                  </a:txBody>
                  <a:tcPr/>
                </a:tc>
                <a:tc>
                  <a:txBody>
                    <a:bodyPr/>
                    <a:lstStyle/>
                    <a:p>
                      <a:r>
                        <a:rPr lang="en-US" sz="1000"/>
                        <a:t>01/05/2026 16:38:29</a:t>
                      </a:r>
                    </a:p>
                  </a:txBody>
                  <a:tcPr/>
                </a:tc>
                <a:tc>
                  <a:txBody>
                    <a:bodyPr/>
                    <a:lstStyle/>
                    <a:p>
                      <a:r>
                        <a:rPr lang="en-US" sz="1000"/>
                        <a:t>Image</a:t>
                      </a:r>
                    </a:p>
                  </a:txBody>
                  <a:tcPr/>
                </a:tc>
                <a:tc>
                  <a:txBody>
                    <a:bodyPr/>
                    <a:lstStyle/>
                    <a:p>
                      <a:r>
                        <a:rPr lang="en-US" sz="1000"/>
                        <a:t>514</a:t>
                      </a:r>
                    </a:p>
                  </a:txBody>
                  <a:tcPr/>
                </a:tc>
                <a:tc>
                  <a:txBody>
                    <a:bodyPr/>
                    <a:lstStyle/>
                    <a:p>
                      <a:r>
                        <a:rPr lang="en-US" sz="1000"/>
                        <a:t>30</a:t>
                      </a:r>
                    </a:p>
                  </a:txBody>
                  <a:tcPr/>
                </a:tc>
                <a:tc>
                  <a:txBody>
                    <a:bodyPr/>
                    <a:lstStyle/>
                    <a:p>
                      <a:r>
                        <a:rPr lang="en-US" sz="1000"/>
                        <a:t>8</a:t>
                      </a:r>
                    </a:p>
                  </a:txBody>
                  <a:tcPr/>
                </a:tc>
                <a:tc>
                  <a:txBody>
                    <a:bodyPr/>
                    <a:lstStyle/>
                    <a:p>
                      <a:r>
                        <a:rPr lang="en-US" sz="1000"/>
                        <a:t>794</a:t>
                      </a:r>
                    </a:p>
                  </a:txBody>
                  <a:tcPr/>
                </a:tc>
                <a:tc>
                  <a:txBody>
                    <a:bodyPr/>
                    <a:lstStyle/>
                    <a:p>
                      <a:r>
                        <a:rPr lang="en-US" sz="1000"/>
                        <a:t>5.5656632484287 %</a:t>
                      </a:r>
                    </a:p>
                  </a:txBody>
                  <a:tcPr/>
                </a:tc>
                <a:tc>
                  <a:txBody>
                    <a:bodyPr/>
                    <a:lstStyle/>
                    <a:p>
                      <a:r>
                        <a:rPr lang="en-US" sz="1000"/>
                        <a:t>24184</a:t>
                      </a:r>
                    </a:p>
                  </a:txBody>
                  <a:tcPr/>
                </a:tc>
                <a:tc>
                  <a:txBody>
                    <a:bodyPr/>
                    <a:lstStyle/>
                    <a:p>
                      <a:r>
                        <a:rPr lang="en-US" sz="1000"/>
                        <a:t>17262</a:t>
                      </a:r>
                    </a:p>
                  </a:txBody>
                  <a:tcPr/>
                </a:tc>
                <a:tc>
                  <a:txBody>
                    <a:bodyPr/>
                    <a:lstStyle/>
                    <a:p>
                      <a:r>
                        <a:rPr lang="en-US" sz="1000"/>
                        <a:t>n/a</a:t>
                      </a:r>
                    </a:p>
                  </a:txBody>
                  <a:tcPr/>
                </a:tc>
                <a:extLst>
                  <a:ext uri="{0D108BD9-81ED-4DB2-BD59-A6C34878D82A}">
                    <a16:rowId xmlns:a16="http://schemas.microsoft.com/office/drawing/2014/main" val="387902398"/>
                  </a:ext>
                </a:extLst>
              </a:tr>
              <a:tr h="370840">
                <a:tc>
                  <a:txBody>
                    <a:bodyPr/>
                    <a:lstStyle/>
                    <a:p>
                      <a:r>
                        <a:rPr lang="en-US" sz="1000"/>
                        <a:t>01/06/2026 16:01:06</a:t>
                      </a:r>
                    </a:p>
                  </a:txBody>
                  <a:tcPr/>
                </a:tc>
                <a:tc>
                  <a:txBody>
                    <a:bodyPr/>
                    <a:lstStyle/>
                    <a:p>
                      <a:r>
                        <a:rPr lang="en-US" sz="1000"/>
                        <a:t>01/06/2026 16:01:06</a:t>
                      </a:r>
                    </a:p>
                  </a:txBody>
                  <a:tcPr/>
                </a:tc>
                <a:tc>
                  <a:txBody>
                    <a:bodyPr/>
                    <a:lstStyle/>
                    <a:p>
                      <a:r>
                        <a:rPr lang="en-US" sz="1000"/>
                        <a:t>Image</a:t>
                      </a:r>
                    </a:p>
                  </a:txBody>
                  <a:tcPr/>
                </a:tc>
                <a:tc>
                  <a:txBody>
                    <a:bodyPr/>
                    <a:lstStyle/>
                    <a:p>
                      <a:r>
                        <a:rPr lang="en-US" sz="1000"/>
                        <a:t>392</a:t>
                      </a:r>
                    </a:p>
                  </a:txBody>
                  <a:tcPr/>
                </a:tc>
                <a:tc>
                  <a:txBody>
                    <a:bodyPr/>
                    <a:lstStyle/>
                    <a:p>
                      <a:r>
                        <a:rPr lang="en-US" sz="1000"/>
                        <a:t>24</a:t>
                      </a:r>
                    </a:p>
                  </a:txBody>
                  <a:tcPr/>
                </a:tc>
                <a:tc>
                  <a:txBody>
                    <a:bodyPr/>
                    <a:lstStyle/>
                    <a:p>
                      <a:r>
                        <a:rPr lang="en-US" sz="1000"/>
                        <a:t>1</a:t>
                      </a:r>
                    </a:p>
                  </a:txBody>
                  <a:tcPr/>
                </a:tc>
                <a:tc>
                  <a:txBody>
                    <a:bodyPr/>
                    <a:lstStyle/>
                    <a:p>
                      <a:r>
                        <a:rPr lang="en-US" sz="1000"/>
                        <a:t>600</a:t>
                      </a:r>
                    </a:p>
                  </a:txBody>
                  <a:tcPr/>
                </a:tc>
                <a:tc>
                  <a:txBody>
                    <a:bodyPr/>
                    <a:lstStyle/>
                    <a:p>
                      <a:r>
                        <a:rPr lang="en-US" sz="1000"/>
                        <a:t>5.4718605401915 %</a:t>
                      </a:r>
                    </a:p>
                  </a:txBody>
                  <a:tcPr/>
                </a:tc>
                <a:tc>
                  <a:txBody>
                    <a:bodyPr/>
                    <a:lstStyle/>
                    <a:p>
                      <a:r>
                        <a:rPr lang="en-US" sz="1000"/>
                        <a:t>18586</a:t>
                      </a:r>
                    </a:p>
                  </a:txBody>
                  <a:tcPr/>
                </a:tc>
                <a:tc>
                  <a:txBody>
                    <a:bodyPr/>
                    <a:lstStyle/>
                    <a:p>
                      <a:r>
                        <a:rPr lang="en-US" sz="1000"/>
                        <a:t>13472</a:t>
                      </a:r>
                    </a:p>
                  </a:txBody>
                  <a:tcPr/>
                </a:tc>
                <a:tc>
                  <a:txBody>
                    <a:bodyPr/>
                    <a:lstStyle/>
                    <a:p>
                      <a:r>
                        <a:rPr lang="en-US" sz="1000"/>
                        <a:t>n/a</a:t>
                      </a:r>
                    </a:p>
                  </a:txBody>
                  <a:tcPr/>
                </a:tc>
                <a:extLst>
                  <a:ext uri="{0D108BD9-81ED-4DB2-BD59-A6C34878D82A}">
                    <a16:rowId xmlns:a16="http://schemas.microsoft.com/office/drawing/2014/main" val="877081505"/>
                  </a:ext>
                </a:extLst>
              </a:tr>
              <a:tr h="370840">
                <a:tc>
                  <a:txBody>
                    <a:bodyPr/>
                    <a:lstStyle/>
                    <a:p>
                      <a:r>
                        <a:rPr lang="en-US" sz="1000"/>
                        <a:t>01/12/2026 15:29:50</a:t>
                      </a:r>
                    </a:p>
                  </a:txBody>
                  <a:tcPr/>
                </a:tc>
                <a:tc>
                  <a:txBody>
                    <a:bodyPr/>
                    <a:lstStyle/>
                    <a:p>
                      <a:r>
                        <a:rPr lang="en-US" sz="1000"/>
                        <a:t>01/12/2026 15:29:50</a:t>
                      </a:r>
                    </a:p>
                  </a:txBody>
                  <a:tcPr/>
                </a:tc>
                <a:tc>
                  <a:txBody>
                    <a:bodyPr/>
                    <a:lstStyle/>
                    <a:p>
                      <a:r>
                        <a:rPr lang="en-US" sz="1000"/>
                        <a:t>Video</a:t>
                      </a:r>
                    </a:p>
                  </a:txBody>
                  <a:tcPr/>
                </a:tc>
                <a:tc>
                  <a:txBody>
                    <a:bodyPr/>
                    <a:lstStyle/>
                    <a:p>
                      <a:r>
                        <a:rPr lang="en-US" sz="1000"/>
                        <a:t>175</a:t>
                      </a:r>
                    </a:p>
                  </a:txBody>
                  <a:tcPr/>
                </a:tc>
                <a:tc>
                  <a:txBody>
                    <a:bodyPr/>
                    <a:lstStyle/>
                    <a:p>
                      <a:r>
                        <a:rPr lang="en-US" sz="1000"/>
                        <a:t>7</a:t>
                      </a:r>
                    </a:p>
                  </a:txBody>
                  <a:tcPr/>
                </a:tc>
                <a:tc>
                  <a:txBody>
                    <a:bodyPr/>
                    <a:lstStyle/>
                    <a:p>
                      <a:r>
                        <a:rPr lang="en-US" sz="1000"/>
                        <a:t>3</a:t>
                      </a:r>
                    </a:p>
                  </a:txBody>
                  <a:tcPr/>
                </a:tc>
                <a:tc>
                  <a:txBody>
                    <a:bodyPr/>
                    <a:lstStyle/>
                    <a:p>
                      <a:r>
                        <a:rPr lang="en-US" sz="1000"/>
                        <a:t>381</a:t>
                      </a:r>
                    </a:p>
                  </a:txBody>
                  <a:tcPr/>
                </a:tc>
                <a:tc>
                  <a:txBody>
                    <a:bodyPr/>
                    <a:lstStyle/>
                    <a:p>
                      <a:r>
                        <a:rPr lang="en-US" sz="1000"/>
                        <a:t>9.4728033472803 %</a:t>
                      </a:r>
                    </a:p>
                  </a:txBody>
                  <a:tcPr/>
                </a:tc>
                <a:tc>
                  <a:txBody>
                    <a:bodyPr/>
                    <a:lstStyle/>
                    <a:p>
                      <a:r>
                        <a:rPr lang="en-US" sz="1000"/>
                        <a:t>5975</a:t>
                      </a:r>
                    </a:p>
                  </a:txBody>
                  <a:tcPr/>
                </a:tc>
                <a:tc>
                  <a:txBody>
                    <a:bodyPr/>
                    <a:lstStyle/>
                    <a:p>
                      <a:r>
                        <a:rPr lang="en-US" sz="1000"/>
                        <a:t>4231</a:t>
                      </a:r>
                    </a:p>
                  </a:txBody>
                  <a:tcPr/>
                </a:tc>
                <a:tc>
                  <a:txBody>
                    <a:bodyPr/>
                    <a:lstStyle/>
                    <a:p>
                      <a:r>
                        <a:rPr lang="en-US" sz="1000"/>
                        <a:t>2315</a:t>
                      </a:r>
                    </a:p>
                  </a:txBody>
                  <a:tcPr/>
                </a:tc>
                <a:extLst>
                  <a:ext uri="{0D108BD9-81ED-4DB2-BD59-A6C34878D82A}">
                    <a16:rowId xmlns:a16="http://schemas.microsoft.com/office/drawing/2014/main" val="4278896996"/>
                  </a:ext>
                </a:extLst>
              </a:tr>
              <a:tr h="370840">
                <a:tc>
                  <a:txBody>
                    <a:bodyPr/>
                    <a:lstStyle/>
                    <a:p>
                      <a:r>
                        <a:rPr lang="en-US" sz="1000"/>
                        <a:t>01/26/2026 10:35:53</a:t>
                      </a:r>
                    </a:p>
                  </a:txBody>
                  <a:tcPr/>
                </a:tc>
                <a:tc>
                  <a:txBody>
                    <a:bodyPr/>
                    <a:lstStyle/>
                    <a:p>
                      <a:r>
                        <a:rPr lang="en-US" sz="1000"/>
                        <a:t>01/26/2026 10:35:53</a:t>
                      </a:r>
                    </a:p>
                  </a:txBody>
                  <a:tcPr/>
                </a:tc>
                <a:tc>
                  <a:txBody>
                    <a:bodyPr/>
                    <a:lstStyle/>
                    <a:p>
                      <a:r>
                        <a:rPr lang="en-US" sz="1000"/>
                        <a:t>Image</a:t>
                      </a:r>
                    </a:p>
                  </a:txBody>
                  <a:tcPr/>
                </a:tc>
                <a:tc>
                  <a:txBody>
                    <a:bodyPr/>
                    <a:lstStyle/>
                    <a:p>
                      <a:r>
                        <a:rPr lang="en-US" sz="1000"/>
                        <a:t>112</a:t>
                      </a:r>
                    </a:p>
                  </a:txBody>
                  <a:tcPr/>
                </a:tc>
                <a:tc>
                  <a:txBody>
                    <a:bodyPr/>
                    <a:lstStyle/>
                    <a:p>
                      <a:r>
                        <a:rPr lang="en-US" sz="1000"/>
                        <a:t>4</a:t>
                      </a:r>
                    </a:p>
                  </a:txBody>
                  <a:tcPr/>
                </a:tc>
                <a:tc>
                  <a:txBody>
                    <a:bodyPr/>
                    <a:lstStyle/>
                    <a:p>
                      <a:r>
                        <a:rPr lang="en-US" sz="1000"/>
                        <a:t>8</a:t>
                      </a:r>
                    </a:p>
                  </a:txBody>
                  <a:tcPr/>
                </a:tc>
                <a:tc>
                  <a:txBody>
                    <a:bodyPr/>
                    <a:lstStyle/>
                    <a:p>
                      <a:r>
                        <a:rPr lang="en-US" sz="1000"/>
                        <a:t>636</a:t>
                      </a:r>
                    </a:p>
                  </a:txBody>
                  <a:tcPr/>
                </a:tc>
                <a:tc>
                  <a:txBody>
                    <a:bodyPr/>
                    <a:lstStyle/>
                    <a:p>
                      <a:r>
                        <a:rPr lang="en-US" sz="1000"/>
                        <a:t>12.156110044786 %</a:t>
                      </a:r>
                    </a:p>
                  </a:txBody>
                  <a:tcPr/>
                </a:tc>
                <a:tc>
                  <a:txBody>
                    <a:bodyPr/>
                    <a:lstStyle/>
                    <a:p>
                      <a:r>
                        <a:rPr lang="en-US" sz="1000"/>
                        <a:t>6252</a:t>
                      </a:r>
                    </a:p>
                  </a:txBody>
                  <a:tcPr/>
                </a:tc>
                <a:tc>
                  <a:txBody>
                    <a:bodyPr/>
                    <a:lstStyle/>
                    <a:p>
                      <a:r>
                        <a:rPr lang="en-US" sz="1000"/>
                        <a:t>4091</a:t>
                      </a:r>
                    </a:p>
                  </a:txBody>
                  <a:tcPr/>
                </a:tc>
                <a:tc>
                  <a:txBody>
                    <a:bodyPr/>
                    <a:lstStyle/>
                    <a:p>
                      <a:r>
                        <a:rPr lang="en-US" sz="1000"/>
                        <a:t>n/a</a:t>
                      </a:r>
                    </a:p>
                  </a:txBody>
                  <a:tcPr/>
                </a:tc>
                <a:extLst>
                  <a:ext uri="{0D108BD9-81ED-4DB2-BD59-A6C34878D82A}">
                    <a16:rowId xmlns:a16="http://schemas.microsoft.com/office/drawing/2014/main" val="1512723925"/>
                  </a:ext>
                </a:extLst>
              </a:tr>
              <a:tr h="370840">
                <a:tc>
                  <a:txBody>
                    <a:bodyPr/>
                    <a:lstStyle/>
                    <a:p>
                      <a:r>
                        <a:rPr lang="en-US" sz="1000"/>
                        <a:t>01/07/2026 14:47:47</a:t>
                      </a:r>
                    </a:p>
                  </a:txBody>
                  <a:tcPr/>
                </a:tc>
                <a:tc>
                  <a:txBody>
                    <a:bodyPr/>
                    <a:lstStyle/>
                    <a:p>
                      <a:r>
                        <a:rPr lang="en-US" sz="1000"/>
                        <a:t>01/07/2026 14:47:47</a:t>
                      </a:r>
                    </a:p>
                  </a:txBody>
                  <a:tcPr/>
                </a:tc>
                <a:tc>
                  <a:txBody>
                    <a:bodyPr/>
                    <a:lstStyle/>
                    <a:p>
                      <a:r>
                        <a:rPr lang="en-US" sz="1000"/>
                        <a:t>Gallery</a:t>
                      </a:r>
                    </a:p>
                  </a:txBody>
                  <a:tcPr/>
                </a:tc>
                <a:tc>
                  <a:txBody>
                    <a:bodyPr/>
                    <a:lstStyle/>
                    <a:p>
                      <a:r>
                        <a:rPr lang="en-US" sz="1000"/>
                        <a:t>92</a:t>
                      </a:r>
                    </a:p>
                  </a:txBody>
                  <a:tcPr/>
                </a:tc>
                <a:tc>
                  <a:txBody>
                    <a:bodyPr/>
                    <a:lstStyle/>
                    <a:p>
                      <a:r>
                        <a:rPr lang="en-US" sz="1000"/>
                        <a:t>4</a:t>
                      </a:r>
                    </a:p>
                  </a:txBody>
                  <a:tcPr/>
                </a:tc>
                <a:tc>
                  <a:txBody>
                    <a:bodyPr/>
                    <a:lstStyle/>
                    <a:p>
                      <a:r>
                        <a:rPr lang="en-US" sz="1000"/>
                        <a:t>2</a:t>
                      </a:r>
                    </a:p>
                  </a:txBody>
                  <a:tcPr/>
                </a:tc>
                <a:tc>
                  <a:txBody>
                    <a:bodyPr/>
                    <a:lstStyle/>
                    <a:p>
                      <a:r>
                        <a:rPr lang="en-US" sz="1000"/>
                        <a:t>638</a:t>
                      </a:r>
                    </a:p>
                  </a:txBody>
                  <a:tcPr/>
                </a:tc>
                <a:tc>
                  <a:txBody>
                    <a:bodyPr/>
                    <a:lstStyle/>
                    <a:p>
                      <a:r>
                        <a:rPr lang="en-US" sz="1000"/>
                        <a:t>24.194608809993 %</a:t>
                      </a:r>
                    </a:p>
                  </a:txBody>
                  <a:tcPr/>
                </a:tc>
                <a:tc>
                  <a:txBody>
                    <a:bodyPr/>
                    <a:lstStyle/>
                    <a:p>
                      <a:r>
                        <a:rPr lang="en-US" sz="1000"/>
                        <a:t>3042</a:t>
                      </a:r>
                    </a:p>
                  </a:txBody>
                  <a:tcPr/>
                </a:tc>
                <a:tc>
                  <a:txBody>
                    <a:bodyPr/>
                    <a:lstStyle/>
                    <a:p>
                      <a:r>
                        <a:rPr lang="en-US" sz="1000"/>
                        <a:t>1904</a:t>
                      </a:r>
                    </a:p>
                  </a:txBody>
                  <a:tcPr/>
                </a:tc>
                <a:tc>
                  <a:txBody>
                    <a:bodyPr/>
                    <a:lstStyle/>
                    <a:p>
                      <a:r>
                        <a:rPr lang="en-US" sz="1000"/>
                        <a:t>n/a</a:t>
                      </a:r>
                    </a:p>
                  </a:txBody>
                  <a:tcPr/>
                </a:tc>
                <a:extLst>
                  <a:ext uri="{0D108BD9-81ED-4DB2-BD59-A6C34878D82A}">
                    <a16:rowId xmlns:a16="http://schemas.microsoft.com/office/drawing/2014/main" val="179641486"/>
                  </a:ext>
                </a:extLst>
              </a:tr>
            </a:tbl>
          </a:graphicData>
        </a:graphic>
      </p:graphicFrame>
      <p:sp>
        <p:nvSpPr>
          <p:cNvPr id="4" name="Text Placeholder 3">
            <a:extLst>
              <a:ext uri="{FF2B5EF4-FFF2-40B4-BE49-F238E27FC236}">
                <a16:creationId xmlns:a16="http://schemas.microsoft.com/office/drawing/2014/main" id="{07B8C9B5-2521-4200-9CC0-2BA49119E07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121669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EE785-0C84-4641-82F1-CA73ADBA8E4A}"/>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0968CBFA-6DFD-4E9A-93AE-B014B54E7C53}"/>
              </a:ext>
            </a:extLst>
          </p:cNvPr>
          <p:cNvGraphicFramePr>
            <a:graphicFrameLocks noGrp="1"/>
          </p:cNvGraphicFramePr>
          <p:nvPr>
            <p:ph type="tbl" sz="quarter" idx="13"/>
            <p:extLst>
              <p:ext uri="{D42A27DB-BD31-4B8C-83A1-F6EECF244321}">
                <p14:modId xmlns:p14="http://schemas.microsoft.com/office/powerpoint/2010/main" val="398826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93481846"/>
                    </a:ext>
                  </a:extLst>
                </a:gridCol>
                <a:gridCol w="576072">
                  <a:extLst>
                    <a:ext uri="{9D8B030D-6E8A-4147-A177-3AD203B41FA5}">
                      <a16:colId xmlns:a16="http://schemas.microsoft.com/office/drawing/2014/main" val="3637667513"/>
                    </a:ext>
                  </a:extLst>
                </a:gridCol>
                <a:gridCol w="576072">
                  <a:extLst>
                    <a:ext uri="{9D8B030D-6E8A-4147-A177-3AD203B41FA5}">
                      <a16:colId xmlns:a16="http://schemas.microsoft.com/office/drawing/2014/main" val="1172174866"/>
                    </a:ext>
                  </a:extLst>
                </a:gridCol>
                <a:gridCol w="576072">
                  <a:extLst>
                    <a:ext uri="{9D8B030D-6E8A-4147-A177-3AD203B41FA5}">
                      <a16:colId xmlns:a16="http://schemas.microsoft.com/office/drawing/2014/main" val="3621186055"/>
                    </a:ext>
                  </a:extLst>
                </a:gridCol>
                <a:gridCol w="576072">
                  <a:extLst>
                    <a:ext uri="{9D8B030D-6E8A-4147-A177-3AD203B41FA5}">
                      <a16:colId xmlns:a16="http://schemas.microsoft.com/office/drawing/2014/main" val="468748759"/>
                    </a:ext>
                  </a:extLst>
                </a:gridCol>
                <a:gridCol w="576072">
                  <a:extLst>
                    <a:ext uri="{9D8B030D-6E8A-4147-A177-3AD203B41FA5}">
                      <a16:colId xmlns:a16="http://schemas.microsoft.com/office/drawing/2014/main" val="1747791099"/>
                    </a:ext>
                  </a:extLst>
                </a:gridCol>
                <a:gridCol w="576072">
                  <a:extLst>
                    <a:ext uri="{9D8B030D-6E8A-4147-A177-3AD203B41FA5}">
                      <a16:colId xmlns:a16="http://schemas.microsoft.com/office/drawing/2014/main" val="3049549702"/>
                    </a:ext>
                  </a:extLst>
                </a:gridCol>
                <a:gridCol w="576072">
                  <a:extLst>
                    <a:ext uri="{9D8B030D-6E8A-4147-A177-3AD203B41FA5}">
                      <a16:colId xmlns:a16="http://schemas.microsoft.com/office/drawing/2014/main" val="2552121942"/>
                    </a:ext>
                  </a:extLst>
                </a:gridCol>
                <a:gridCol w="576072">
                  <a:extLst>
                    <a:ext uri="{9D8B030D-6E8A-4147-A177-3AD203B41FA5}">
                      <a16:colId xmlns:a16="http://schemas.microsoft.com/office/drawing/2014/main" val="1013039441"/>
                    </a:ext>
                  </a:extLst>
                </a:gridCol>
                <a:gridCol w="576072">
                  <a:extLst>
                    <a:ext uri="{9D8B030D-6E8A-4147-A177-3AD203B41FA5}">
                      <a16:colId xmlns:a16="http://schemas.microsoft.com/office/drawing/2014/main" val="2456849115"/>
                    </a:ext>
                  </a:extLst>
                </a:gridCol>
                <a:gridCol w="576072">
                  <a:extLst>
                    <a:ext uri="{9D8B030D-6E8A-4147-A177-3AD203B41FA5}">
                      <a16:colId xmlns:a16="http://schemas.microsoft.com/office/drawing/2014/main" val="29118834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063959269"/>
                  </a:ext>
                </a:extLst>
              </a:tr>
              <a:tr h="370840">
                <a:tc>
                  <a:txBody>
                    <a:bodyPr/>
                    <a:lstStyle/>
                    <a:p>
                      <a:r>
                        <a:rPr lang="en-US" sz="1000"/>
                        <a:t>phlyinsurance</a:t>
                      </a:r>
                    </a:p>
                  </a:txBody>
                  <a:tcPr/>
                </a:tc>
                <a:tc>
                  <a:txBody>
                    <a:bodyPr/>
                    <a:lstStyle/>
                    <a:p>
                      <a:r>
                        <a:rPr lang="en-US" sz="1000"/>
                        <a:t>4684</a:t>
                      </a:r>
                    </a:p>
                  </a:txBody>
                  <a:tcPr/>
                </a:tc>
                <a:tc>
                  <a:txBody>
                    <a:bodyPr/>
                    <a:lstStyle/>
                    <a:p>
                      <a:r>
                        <a:rPr lang="en-US" sz="1000"/>
                        <a:t>-1</a:t>
                      </a:r>
                    </a:p>
                  </a:txBody>
                  <a:tcPr/>
                </a:tc>
                <a:tc>
                  <a:txBody>
                    <a:bodyPr/>
                    <a:lstStyle/>
                    <a:p>
                      <a:r>
                        <a:rPr lang="en-US" sz="1000"/>
                        <a:t>9</a:t>
                      </a:r>
                    </a:p>
                  </a:txBody>
                  <a:tcPr/>
                </a:tc>
                <a:tc>
                  <a:txBody>
                    <a:bodyPr/>
                    <a:lstStyle/>
                    <a:p>
                      <a:r>
                        <a:rPr lang="en-US" sz="1000"/>
                        <a:t>8</a:t>
                      </a:r>
                    </a:p>
                  </a:txBody>
                  <a:tcPr/>
                </a:tc>
                <a:tc>
                  <a:txBody>
                    <a:bodyPr/>
                    <a:lstStyle/>
                    <a:p>
                      <a:r>
                        <a:rPr lang="en-US" sz="1000"/>
                        <a:t>0</a:t>
                      </a:r>
                    </a:p>
                  </a:txBody>
                  <a:tcPr/>
                </a:tc>
                <a:tc>
                  <a:txBody>
                    <a:bodyPr/>
                    <a:lstStyle/>
                    <a:p>
                      <a:r>
                        <a:rPr lang="en-US" sz="1000"/>
                        <a:t>2</a:t>
                      </a:r>
                    </a:p>
                  </a:txBody>
                  <a:tcPr/>
                </a:tc>
                <a:tc>
                  <a:txBody>
                    <a:bodyPr/>
                    <a:lstStyle/>
                    <a:p>
                      <a:r>
                        <a:rPr lang="en-US" sz="1000"/>
                        <a:t>19</a:t>
                      </a:r>
                    </a:p>
                  </a:txBody>
                  <a:tcPr/>
                </a:tc>
                <a:tc>
                  <a:txBody>
                    <a:bodyPr/>
                    <a:lstStyle/>
                    <a:p>
                      <a:r>
                        <a:rPr lang="en-US" sz="1000"/>
                        <a:t>646</a:t>
                      </a:r>
                    </a:p>
                  </a:txBody>
                  <a:tcPr/>
                </a:tc>
                <a:tc>
                  <a:txBody>
                    <a:bodyPr/>
                    <a:lstStyle/>
                    <a:p>
                      <a:r>
                        <a:rPr lang="en-US" sz="1000"/>
                        <a:t>7</a:t>
                      </a:r>
                    </a:p>
                  </a:txBody>
                  <a:tcPr/>
                </a:tc>
                <a:tc>
                  <a:txBody>
                    <a:bodyPr/>
                    <a:lstStyle/>
                    <a:p>
                      <a:r>
                        <a:rPr lang="en-US" sz="1000"/>
                        <a:t>0.7337 %</a:t>
                      </a:r>
                    </a:p>
                  </a:txBody>
                  <a:tcPr/>
                </a:tc>
                <a:extLst>
                  <a:ext uri="{0D108BD9-81ED-4DB2-BD59-A6C34878D82A}">
                    <a16:rowId xmlns:a16="http://schemas.microsoft.com/office/drawing/2014/main" val="133487995"/>
                  </a:ext>
                </a:extLst>
              </a:tr>
            </a:tbl>
          </a:graphicData>
        </a:graphic>
      </p:graphicFrame>
      <p:sp>
        <p:nvSpPr>
          <p:cNvPr id="4" name="Text Placeholder 3">
            <a:extLst>
              <a:ext uri="{FF2B5EF4-FFF2-40B4-BE49-F238E27FC236}">
                <a16:creationId xmlns:a16="http://schemas.microsoft.com/office/drawing/2014/main" id="{036926F6-F2D2-4B4F-9CF3-756E9C7BDF1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988589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A704F-479F-448E-B91E-965594913218}"/>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693187CB-A34C-4140-9BF8-C77756BB81D2}"/>
              </a:ext>
            </a:extLst>
          </p:cNvPr>
          <p:cNvGraphicFramePr>
            <a:graphicFrameLocks noGrp="1"/>
          </p:cNvGraphicFramePr>
          <p:nvPr>
            <p:ph type="chart" sz="quarter" idx="13"/>
            <p:extLst>
              <p:ext uri="{D42A27DB-BD31-4B8C-83A1-F6EECF244321}">
                <p14:modId xmlns:p14="http://schemas.microsoft.com/office/powerpoint/2010/main" val="4253207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8536C0-BBB7-435D-BBE0-A5ACE3C85B3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ECBA01E-E8D9-4C3E-8507-BBAA136795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596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3FAF1-34DC-46FB-BC10-72655A8650A9}"/>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8B206DD6-3ECB-44A2-A7C2-4B95F473EB36}"/>
              </a:ext>
            </a:extLst>
          </p:cNvPr>
          <p:cNvGraphicFramePr>
            <a:graphicFrameLocks noGrp="1"/>
          </p:cNvGraphicFramePr>
          <p:nvPr>
            <p:ph type="chart" sz="quarter" idx="13"/>
            <p:extLst>
              <p:ext uri="{D42A27DB-BD31-4B8C-83A1-F6EECF244321}">
                <p14:modId xmlns:p14="http://schemas.microsoft.com/office/powerpoint/2010/main" val="4020319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7F4682-10FA-4C3B-AF1C-16422C46DD0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088757C-079C-41FD-B7A8-B102F076D4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504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5C74-9E26-461F-BF57-97B157CBC963}"/>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59C53B4-014C-45CD-BF1C-04AA77CA2105}"/>
              </a:ext>
            </a:extLst>
          </p:cNvPr>
          <p:cNvGraphicFramePr>
            <a:graphicFrameLocks noGrp="1"/>
          </p:cNvGraphicFramePr>
          <p:nvPr>
            <p:ph type="chart" sz="quarter" idx="13"/>
            <p:extLst>
              <p:ext uri="{D42A27DB-BD31-4B8C-83A1-F6EECF244321}">
                <p14:modId xmlns:p14="http://schemas.microsoft.com/office/powerpoint/2010/main" val="292330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175B6C-6392-408C-A063-9BB48C8A087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935FFF8-4407-42B0-959F-1CB32A4D46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164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2639A-5F7A-4264-B5AC-EF5C79607CD4}"/>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A52FCECE-ED33-4362-B6C1-DC29308F9183}"/>
              </a:ext>
            </a:extLst>
          </p:cNvPr>
          <p:cNvGraphicFramePr>
            <a:graphicFrameLocks noGrp="1"/>
          </p:cNvGraphicFramePr>
          <p:nvPr>
            <p:ph type="chart" sz="quarter" idx="13"/>
            <p:extLst>
              <p:ext uri="{D42A27DB-BD31-4B8C-83A1-F6EECF244321}">
                <p14:modId xmlns:p14="http://schemas.microsoft.com/office/powerpoint/2010/main" val="2659566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0CD58-49DA-4210-A9AE-676F257A9D6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805BDD6-3A0E-4663-8FB7-DD2A0B7396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3506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2B0F4-15E6-4BA6-94AD-83B0EE671C8D}"/>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D2151F83-2732-4856-BF4F-636C507F60CF}"/>
              </a:ext>
            </a:extLst>
          </p:cNvPr>
          <p:cNvGraphicFramePr>
            <a:graphicFrameLocks noGrp="1"/>
          </p:cNvGraphicFramePr>
          <p:nvPr>
            <p:ph type="tbl" sz="quarter" idx="13"/>
            <p:extLst>
              <p:ext uri="{D42A27DB-BD31-4B8C-83A1-F6EECF244321}">
                <p14:modId xmlns:p14="http://schemas.microsoft.com/office/powerpoint/2010/main" val="315993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59891312"/>
                    </a:ext>
                  </a:extLst>
                </a:gridCol>
                <a:gridCol w="822960">
                  <a:extLst>
                    <a:ext uri="{9D8B030D-6E8A-4147-A177-3AD203B41FA5}">
                      <a16:colId xmlns:a16="http://schemas.microsoft.com/office/drawing/2014/main" val="3321211004"/>
                    </a:ext>
                  </a:extLst>
                </a:gridCol>
                <a:gridCol w="411480">
                  <a:extLst>
                    <a:ext uri="{9D8B030D-6E8A-4147-A177-3AD203B41FA5}">
                      <a16:colId xmlns:a16="http://schemas.microsoft.com/office/drawing/2014/main" val="2537384906"/>
                    </a:ext>
                  </a:extLst>
                </a:gridCol>
                <a:gridCol w="411480">
                  <a:extLst>
                    <a:ext uri="{9D8B030D-6E8A-4147-A177-3AD203B41FA5}">
                      <a16:colId xmlns:a16="http://schemas.microsoft.com/office/drawing/2014/main" val="1248239925"/>
                    </a:ext>
                  </a:extLst>
                </a:gridCol>
                <a:gridCol w="411480">
                  <a:extLst>
                    <a:ext uri="{9D8B030D-6E8A-4147-A177-3AD203B41FA5}">
                      <a16:colId xmlns:a16="http://schemas.microsoft.com/office/drawing/2014/main" val="1349609790"/>
                    </a:ext>
                  </a:extLst>
                </a:gridCol>
                <a:gridCol w="411480">
                  <a:extLst>
                    <a:ext uri="{9D8B030D-6E8A-4147-A177-3AD203B41FA5}">
                      <a16:colId xmlns:a16="http://schemas.microsoft.com/office/drawing/2014/main" val="427577343"/>
                    </a:ext>
                  </a:extLst>
                </a:gridCol>
                <a:gridCol w="411480">
                  <a:extLst>
                    <a:ext uri="{9D8B030D-6E8A-4147-A177-3AD203B41FA5}">
                      <a16:colId xmlns:a16="http://schemas.microsoft.com/office/drawing/2014/main" val="2332035228"/>
                    </a:ext>
                  </a:extLst>
                </a:gridCol>
                <a:gridCol w="411480">
                  <a:extLst>
                    <a:ext uri="{9D8B030D-6E8A-4147-A177-3AD203B41FA5}">
                      <a16:colId xmlns:a16="http://schemas.microsoft.com/office/drawing/2014/main" val="2253373890"/>
                    </a:ext>
                  </a:extLst>
                </a:gridCol>
                <a:gridCol w="411480">
                  <a:extLst>
                    <a:ext uri="{9D8B030D-6E8A-4147-A177-3AD203B41FA5}">
                      <a16:colId xmlns:a16="http://schemas.microsoft.com/office/drawing/2014/main" val="4280302520"/>
                    </a:ext>
                  </a:extLst>
                </a:gridCol>
                <a:gridCol w="411480">
                  <a:extLst>
                    <a:ext uri="{9D8B030D-6E8A-4147-A177-3AD203B41FA5}">
                      <a16:colId xmlns:a16="http://schemas.microsoft.com/office/drawing/2014/main" val="3580259979"/>
                    </a:ext>
                  </a:extLst>
                </a:gridCol>
                <a:gridCol w="411480">
                  <a:extLst>
                    <a:ext uri="{9D8B030D-6E8A-4147-A177-3AD203B41FA5}">
                      <a16:colId xmlns:a16="http://schemas.microsoft.com/office/drawing/2014/main" val="1666405505"/>
                    </a:ext>
                  </a:extLst>
                </a:gridCol>
                <a:gridCol w="411480">
                  <a:extLst>
                    <a:ext uri="{9D8B030D-6E8A-4147-A177-3AD203B41FA5}">
                      <a16:colId xmlns:a16="http://schemas.microsoft.com/office/drawing/2014/main" val="3515289152"/>
                    </a:ext>
                  </a:extLst>
                </a:gridCol>
                <a:gridCol w="411480">
                  <a:extLst>
                    <a:ext uri="{9D8B030D-6E8A-4147-A177-3AD203B41FA5}">
                      <a16:colId xmlns:a16="http://schemas.microsoft.com/office/drawing/2014/main" val="1779437650"/>
                    </a:ext>
                  </a:extLst>
                </a:gridCol>
                <a:gridCol w="411480">
                  <a:extLst>
                    <a:ext uri="{9D8B030D-6E8A-4147-A177-3AD203B41FA5}">
                      <a16:colId xmlns:a16="http://schemas.microsoft.com/office/drawing/2014/main" val="3896842221"/>
                    </a:ext>
                  </a:extLst>
                </a:gridCol>
                <a:gridCol w="411480">
                  <a:extLst>
                    <a:ext uri="{9D8B030D-6E8A-4147-A177-3AD203B41FA5}">
                      <a16:colId xmlns:a16="http://schemas.microsoft.com/office/drawing/2014/main" val="767016658"/>
                    </a:ext>
                  </a:extLst>
                </a:gridCol>
                <a:gridCol w="411480">
                  <a:extLst>
                    <a:ext uri="{9D8B030D-6E8A-4147-A177-3AD203B41FA5}">
                      <a16:colId xmlns:a16="http://schemas.microsoft.com/office/drawing/2014/main" val="289568299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133928516"/>
                  </a:ext>
                </a:extLst>
              </a:tr>
              <a:tr h="370840">
                <a:tc>
                  <a:txBody>
                    <a:bodyPr/>
                    <a:lstStyle/>
                    <a:p>
                      <a:r>
                        <a:rPr lang="en-US" sz="1000"/>
                        <a:t>01/05/2026 16:44:41</a:t>
                      </a:r>
                    </a:p>
                  </a:txBody>
                  <a:tcPr/>
                </a:tc>
                <a:tc>
                  <a:txBody>
                    <a:bodyPr/>
                    <a:lstStyle/>
                    <a:p>
                      <a:r>
                        <a:rPr lang="en-US" sz="1000"/>
                        <a:t>01/05/2026 16:44:41</a:t>
                      </a:r>
                    </a:p>
                  </a:txBody>
                  <a:tcPr/>
                </a:tc>
                <a:tc>
                  <a:txBody>
                    <a:bodyPr/>
                    <a:lstStyle/>
                    <a:p>
                      <a:r>
                        <a:rPr lang="en-US" sz="1000"/>
                        <a:t>Image</a:t>
                      </a:r>
                    </a:p>
                  </a:txBody>
                  <a:tcPr/>
                </a:tc>
                <a:tc>
                  <a:txBody>
                    <a:bodyPr/>
                    <a:lstStyle/>
                    <a:p>
                      <a:r>
                        <a:rPr lang="en-US" sz="1000"/>
                        <a:t>2696</a:t>
                      </a:r>
                    </a:p>
                  </a:txBody>
                  <a:tcPr/>
                </a:tc>
                <a:tc>
                  <a:txBody>
                    <a:bodyPr/>
                    <a:lstStyle/>
                    <a:p>
                      <a:r>
                        <a:rPr lang="en-US" sz="1000"/>
                        <a:t>132</a:t>
                      </a:r>
                    </a:p>
                  </a:txBody>
                  <a:tcPr/>
                </a:tc>
                <a:tc>
                  <a:txBody>
                    <a:bodyPr/>
                    <a:lstStyle/>
                    <a:p>
                      <a:r>
                        <a:rPr lang="en-US" sz="1000"/>
                        <a:t>2</a:t>
                      </a:r>
                    </a:p>
                  </a:txBody>
                  <a:tcPr/>
                </a:tc>
                <a:tc>
                  <a:txBody>
                    <a:bodyPr/>
                    <a:lstStyle/>
                    <a:p>
                      <a:r>
                        <a:rPr lang="en-US" sz="1000"/>
                        <a:t>2</a:t>
                      </a:r>
                    </a:p>
                  </a:txBody>
                  <a:tcPr/>
                </a:tc>
                <a:tc>
                  <a:txBody>
                    <a:bodyPr/>
                    <a:lstStyle/>
                    <a:p>
                      <a:r>
                        <a:rPr lang="en-US" sz="1000"/>
                        <a:t>9</a:t>
                      </a:r>
                    </a:p>
                  </a:txBody>
                  <a:tcPr/>
                </a:tc>
                <a:tc>
                  <a:txBody>
                    <a:bodyPr/>
                    <a:lstStyle/>
                    <a:p>
                      <a:r>
                        <a:rPr lang="en-US" sz="1000"/>
                        <a:t>145</a:t>
                      </a:r>
                    </a:p>
                  </a:txBody>
                  <a:tcPr/>
                </a:tc>
                <a:tc>
                  <a:txBody>
                    <a:bodyPr/>
                    <a:lstStyle/>
                    <a:p>
                      <a:r>
                        <a:rPr lang="en-US" sz="1000"/>
                        <a:t>5.38 %</a:t>
                      </a:r>
                    </a:p>
                  </a:txBody>
                  <a:tcPr/>
                </a:tc>
                <a:tc>
                  <a:txBody>
                    <a:bodyPr/>
                    <a:lstStyle/>
                    <a:p>
                      <a:r>
                        <a:rPr lang="en-US" sz="1000"/>
                        <a:t>1558</a:t>
                      </a:r>
                    </a:p>
                  </a:txBody>
                  <a:tcPr/>
                </a:tc>
                <a:tc>
                  <a:txBody>
                    <a:bodyPr/>
                    <a:lstStyle/>
                    <a:p>
                      <a:r>
                        <a:rPr lang="en-US" sz="1000"/>
                        <a:t>n/a</a:t>
                      </a:r>
                    </a:p>
                  </a:txBody>
                  <a:tcPr/>
                </a:tc>
                <a:tc>
                  <a:txBody>
                    <a:bodyPr/>
                    <a:lstStyle/>
                    <a:p>
                      <a:r>
                        <a:rPr lang="en-US" sz="1000"/>
                        <a:t>18</a:t>
                      </a:r>
                    </a:p>
                  </a:txBody>
                  <a:tcPr/>
                </a:tc>
                <a:tc>
                  <a:txBody>
                    <a:bodyPr/>
                    <a:lstStyle/>
                    <a:p>
                      <a:r>
                        <a:rPr lang="en-US" sz="1000"/>
                        <a:t>1</a:t>
                      </a:r>
                    </a:p>
                  </a:txBody>
                  <a:tcPr/>
                </a:tc>
                <a:tc>
                  <a:txBody>
                    <a:bodyPr/>
                    <a:lstStyle/>
                    <a:p>
                      <a:r>
                        <a:rPr lang="en-US" sz="1000"/>
                        <a:t>16</a:t>
                      </a:r>
                    </a:p>
                  </a:txBody>
                  <a:tcPr/>
                </a:tc>
                <a:tc>
                  <a:txBody>
                    <a:bodyPr/>
                    <a:lstStyle/>
                    <a:p>
                      <a:r>
                        <a:rPr lang="en-US" sz="1000"/>
                        <a:t>1</a:t>
                      </a:r>
                    </a:p>
                  </a:txBody>
                  <a:tcPr/>
                </a:tc>
                <a:extLst>
                  <a:ext uri="{0D108BD9-81ED-4DB2-BD59-A6C34878D82A}">
                    <a16:rowId xmlns:a16="http://schemas.microsoft.com/office/drawing/2014/main" val="385919867"/>
                  </a:ext>
                </a:extLst>
              </a:tr>
              <a:tr h="370840">
                <a:tc>
                  <a:txBody>
                    <a:bodyPr/>
                    <a:lstStyle/>
                    <a:p>
                      <a:r>
                        <a:rPr lang="en-US" sz="1000"/>
                        <a:t>01/06/2026 16:06:55</a:t>
                      </a:r>
                    </a:p>
                  </a:txBody>
                  <a:tcPr/>
                </a:tc>
                <a:tc>
                  <a:txBody>
                    <a:bodyPr/>
                    <a:lstStyle/>
                    <a:p>
                      <a:r>
                        <a:rPr lang="en-US" sz="1000"/>
                        <a:t>01/06/2026 16:06:55</a:t>
                      </a:r>
                    </a:p>
                  </a:txBody>
                  <a:tcPr/>
                </a:tc>
                <a:tc>
                  <a:txBody>
                    <a:bodyPr/>
                    <a:lstStyle/>
                    <a:p>
                      <a:r>
                        <a:rPr lang="en-US" sz="1000"/>
                        <a:t>Image</a:t>
                      </a:r>
                    </a:p>
                  </a:txBody>
                  <a:tcPr/>
                </a:tc>
                <a:tc>
                  <a:txBody>
                    <a:bodyPr/>
                    <a:lstStyle/>
                    <a:p>
                      <a:r>
                        <a:rPr lang="en-US" sz="1000"/>
                        <a:t>2947</a:t>
                      </a:r>
                    </a:p>
                  </a:txBody>
                  <a:tcPr/>
                </a:tc>
                <a:tc>
                  <a:txBody>
                    <a:bodyPr/>
                    <a:lstStyle/>
                    <a:p>
                      <a:r>
                        <a:rPr lang="en-US" sz="1000"/>
                        <a:t>78</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83</a:t>
                      </a:r>
                    </a:p>
                  </a:txBody>
                  <a:tcPr/>
                </a:tc>
                <a:tc>
                  <a:txBody>
                    <a:bodyPr/>
                    <a:lstStyle/>
                    <a:p>
                      <a:r>
                        <a:rPr lang="en-US" sz="1000"/>
                        <a:t>2.82 %</a:t>
                      </a:r>
                    </a:p>
                  </a:txBody>
                  <a:tcPr/>
                </a:tc>
                <a:tc>
                  <a:txBody>
                    <a:bodyPr/>
                    <a:lstStyle/>
                    <a:p>
                      <a:r>
                        <a:rPr lang="en-US" sz="1000"/>
                        <a:t>635</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extLst>
                  <a:ext uri="{0D108BD9-81ED-4DB2-BD59-A6C34878D82A}">
                    <a16:rowId xmlns:a16="http://schemas.microsoft.com/office/drawing/2014/main" val="1128577899"/>
                  </a:ext>
                </a:extLst>
              </a:tr>
              <a:tr h="370840">
                <a:tc>
                  <a:txBody>
                    <a:bodyPr/>
                    <a:lstStyle/>
                    <a:p>
                      <a:r>
                        <a:rPr lang="en-US" sz="1000"/>
                        <a:t>01/30/2026 12:40:48</a:t>
                      </a:r>
                    </a:p>
                  </a:txBody>
                  <a:tcPr/>
                </a:tc>
                <a:tc>
                  <a:txBody>
                    <a:bodyPr/>
                    <a:lstStyle/>
                    <a:p>
                      <a:r>
                        <a:rPr lang="en-US" sz="1000"/>
                        <a:t>01/30/2026 12:40:48</a:t>
                      </a:r>
                    </a:p>
                  </a:txBody>
                  <a:tcPr/>
                </a:tc>
                <a:tc>
                  <a:txBody>
                    <a:bodyPr/>
                    <a:lstStyle/>
                    <a:p>
                      <a:r>
                        <a:rPr lang="en-US" sz="1000"/>
                        <a:t>Carousel</a:t>
                      </a:r>
                    </a:p>
                  </a:txBody>
                  <a:tcPr/>
                </a:tc>
                <a:tc>
                  <a:txBody>
                    <a:bodyPr/>
                    <a:lstStyle/>
                    <a:p>
                      <a:r>
                        <a:rPr lang="en-US" sz="1000"/>
                        <a:t>1552</a:t>
                      </a:r>
                    </a:p>
                  </a:txBody>
                  <a:tcPr/>
                </a:tc>
                <a:tc>
                  <a:txBody>
                    <a:bodyPr/>
                    <a:lstStyle/>
                    <a:p>
                      <a:r>
                        <a:rPr lang="en-US" sz="1000"/>
                        <a:t>52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53</a:t>
                      </a:r>
                    </a:p>
                  </a:txBody>
                  <a:tcPr/>
                </a:tc>
                <a:tc>
                  <a:txBody>
                    <a:bodyPr/>
                    <a:lstStyle/>
                    <a:p>
                      <a:r>
                        <a:rPr lang="en-US" sz="1000"/>
                        <a:t>3.41 %</a:t>
                      </a:r>
                    </a:p>
                  </a:txBody>
                  <a:tcPr/>
                </a:tc>
                <a:tc>
                  <a:txBody>
                    <a:bodyPr/>
                    <a:lstStyle/>
                    <a:p>
                      <a:r>
                        <a:rPr lang="en-US" sz="1000"/>
                        <a:t>484</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2835152110"/>
                  </a:ext>
                </a:extLst>
              </a:tr>
              <a:tr h="370840">
                <a:tc>
                  <a:txBody>
                    <a:bodyPr/>
                    <a:lstStyle/>
                    <a:p>
                      <a:r>
                        <a:rPr lang="en-US" sz="1000"/>
                        <a:t>01/07/2026 14:25:55</a:t>
                      </a:r>
                    </a:p>
                  </a:txBody>
                  <a:tcPr/>
                </a:tc>
                <a:tc>
                  <a:txBody>
                    <a:bodyPr/>
                    <a:lstStyle/>
                    <a:p>
                      <a:r>
                        <a:rPr lang="en-US" sz="1000"/>
                        <a:t>01/07/2026 14:25:55</a:t>
                      </a:r>
                    </a:p>
                  </a:txBody>
                  <a:tcPr/>
                </a:tc>
                <a:tc>
                  <a:txBody>
                    <a:bodyPr/>
                    <a:lstStyle/>
                    <a:p>
                      <a:r>
                        <a:rPr lang="en-US" sz="1000"/>
                        <a:t>Carousel</a:t>
                      </a:r>
                    </a:p>
                  </a:txBody>
                  <a:tcPr/>
                </a:tc>
                <a:tc>
                  <a:txBody>
                    <a:bodyPr/>
                    <a:lstStyle/>
                    <a:p>
                      <a:r>
                        <a:rPr lang="en-US" sz="1000"/>
                        <a:t>990</a:t>
                      </a:r>
                    </a:p>
                  </a:txBody>
                  <a:tcPr/>
                </a:tc>
                <a:tc>
                  <a:txBody>
                    <a:bodyPr/>
                    <a:lstStyle/>
                    <a:p>
                      <a:r>
                        <a:rPr lang="en-US" sz="1000"/>
                        <a:t>40</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43</a:t>
                      </a:r>
                    </a:p>
                  </a:txBody>
                  <a:tcPr/>
                </a:tc>
                <a:tc>
                  <a:txBody>
                    <a:bodyPr/>
                    <a:lstStyle/>
                    <a:p>
                      <a:r>
                        <a:rPr lang="en-US" sz="1000"/>
                        <a:t>4.34 %</a:t>
                      </a:r>
                    </a:p>
                  </a:txBody>
                  <a:tcPr/>
                </a:tc>
                <a:tc>
                  <a:txBody>
                    <a:bodyPr/>
                    <a:lstStyle/>
                    <a:p>
                      <a:r>
                        <a:rPr lang="en-US" sz="1000"/>
                        <a:t>418</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68313256"/>
                  </a:ext>
                </a:extLst>
              </a:tr>
              <a:tr h="370840">
                <a:tc>
                  <a:txBody>
                    <a:bodyPr/>
                    <a:lstStyle/>
                    <a:p>
                      <a:r>
                        <a:rPr lang="en-US" sz="1000"/>
                        <a:t>01/09/2026 14:47:39</a:t>
                      </a:r>
                    </a:p>
                  </a:txBody>
                  <a:tcPr/>
                </a:tc>
                <a:tc>
                  <a:txBody>
                    <a:bodyPr/>
                    <a:lstStyle/>
                    <a:p>
                      <a:r>
                        <a:rPr lang="en-US" sz="1000"/>
                        <a:t>01/09/2026 14:47:39</a:t>
                      </a:r>
                    </a:p>
                  </a:txBody>
                  <a:tcPr/>
                </a:tc>
                <a:tc>
                  <a:txBody>
                    <a:bodyPr/>
                    <a:lstStyle/>
                    <a:p>
                      <a:r>
                        <a:rPr lang="en-US" sz="1000"/>
                        <a:t>Carousel</a:t>
                      </a:r>
                    </a:p>
                  </a:txBody>
                  <a:tcPr/>
                </a:tc>
                <a:tc>
                  <a:txBody>
                    <a:bodyPr/>
                    <a:lstStyle/>
                    <a:p>
                      <a:r>
                        <a:rPr lang="en-US" sz="1000"/>
                        <a:t>871</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42</a:t>
                      </a:r>
                    </a:p>
                  </a:txBody>
                  <a:tcPr/>
                </a:tc>
                <a:tc>
                  <a:txBody>
                    <a:bodyPr/>
                    <a:lstStyle/>
                    <a:p>
                      <a:r>
                        <a:rPr lang="en-US" sz="1000"/>
                        <a:t>4.82 %</a:t>
                      </a:r>
                    </a:p>
                  </a:txBody>
                  <a:tcPr/>
                </a:tc>
                <a:tc>
                  <a:txBody>
                    <a:bodyPr/>
                    <a:lstStyle/>
                    <a:p>
                      <a:r>
                        <a:rPr lang="en-US" sz="1000"/>
                        <a:t>369</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090884853"/>
                  </a:ext>
                </a:extLst>
              </a:tr>
            </a:tbl>
          </a:graphicData>
        </a:graphic>
      </p:graphicFrame>
      <p:sp>
        <p:nvSpPr>
          <p:cNvPr id="4" name="Text Placeholder 3">
            <a:extLst>
              <a:ext uri="{FF2B5EF4-FFF2-40B4-BE49-F238E27FC236}">
                <a16:creationId xmlns:a16="http://schemas.microsoft.com/office/drawing/2014/main" id="{CB3152F3-3EEF-454C-8013-96851308A963}"/>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012232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9F8F-3C81-45AB-82BD-1CD152067835}"/>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1A09FCEE-B4ED-4000-B020-9F34D35BEF13}"/>
              </a:ext>
            </a:extLst>
          </p:cNvPr>
          <p:cNvGraphicFramePr>
            <a:graphicFrameLocks noGrp="1"/>
          </p:cNvGraphicFramePr>
          <p:nvPr>
            <p:ph type="tbl" sz="quarter" idx="13"/>
            <p:extLst>
              <p:ext uri="{D42A27DB-BD31-4B8C-83A1-F6EECF244321}">
                <p14:modId xmlns:p14="http://schemas.microsoft.com/office/powerpoint/2010/main" val="259567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70285104"/>
                    </a:ext>
                  </a:extLst>
                </a:gridCol>
                <a:gridCol w="905256">
                  <a:extLst>
                    <a:ext uri="{9D8B030D-6E8A-4147-A177-3AD203B41FA5}">
                      <a16:colId xmlns:a16="http://schemas.microsoft.com/office/drawing/2014/main" val="738482262"/>
                    </a:ext>
                  </a:extLst>
                </a:gridCol>
                <a:gridCol w="411480">
                  <a:extLst>
                    <a:ext uri="{9D8B030D-6E8A-4147-A177-3AD203B41FA5}">
                      <a16:colId xmlns:a16="http://schemas.microsoft.com/office/drawing/2014/main" val="1780519458"/>
                    </a:ext>
                  </a:extLst>
                </a:gridCol>
                <a:gridCol w="905256">
                  <a:extLst>
                    <a:ext uri="{9D8B030D-6E8A-4147-A177-3AD203B41FA5}">
                      <a16:colId xmlns:a16="http://schemas.microsoft.com/office/drawing/2014/main" val="1579492322"/>
                    </a:ext>
                  </a:extLst>
                </a:gridCol>
                <a:gridCol w="905256">
                  <a:extLst>
                    <a:ext uri="{9D8B030D-6E8A-4147-A177-3AD203B41FA5}">
                      <a16:colId xmlns:a16="http://schemas.microsoft.com/office/drawing/2014/main" val="17239634"/>
                    </a:ext>
                  </a:extLst>
                </a:gridCol>
                <a:gridCol w="905256">
                  <a:extLst>
                    <a:ext uri="{9D8B030D-6E8A-4147-A177-3AD203B41FA5}">
                      <a16:colId xmlns:a16="http://schemas.microsoft.com/office/drawing/2014/main" val="3588369590"/>
                    </a:ext>
                  </a:extLst>
                </a:gridCol>
                <a:gridCol w="905256">
                  <a:extLst>
                    <a:ext uri="{9D8B030D-6E8A-4147-A177-3AD203B41FA5}">
                      <a16:colId xmlns:a16="http://schemas.microsoft.com/office/drawing/2014/main" val="2568922265"/>
                    </a:ext>
                  </a:extLst>
                </a:gridCol>
                <a:gridCol w="905256">
                  <a:extLst>
                    <a:ext uri="{9D8B030D-6E8A-4147-A177-3AD203B41FA5}">
                      <a16:colId xmlns:a16="http://schemas.microsoft.com/office/drawing/2014/main" val="1977295950"/>
                    </a:ext>
                  </a:extLst>
                </a:gridCol>
                <a:gridCol w="905256">
                  <a:extLst>
                    <a:ext uri="{9D8B030D-6E8A-4147-A177-3AD203B41FA5}">
                      <a16:colId xmlns:a16="http://schemas.microsoft.com/office/drawing/2014/main" val="70484898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319994471"/>
                  </a:ext>
                </a:extLst>
              </a:tr>
              <a:tr h="370840">
                <a:tc>
                  <a:txBody>
                    <a:bodyPr/>
                    <a:lstStyle/>
                    <a:p>
                      <a:r>
                        <a:rPr lang="en-US" sz="1000"/>
                        <a:t>12</a:t>
                      </a:r>
                    </a:p>
                  </a:txBody>
                  <a:tcPr/>
                </a:tc>
                <a:tc>
                  <a:txBody>
                    <a:bodyPr/>
                    <a:lstStyle/>
                    <a:p>
                      <a:r>
                        <a:rPr lang="en-US" sz="1000"/>
                        <a:t>0.6488 %</a:t>
                      </a:r>
                    </a:p>
                  </a:txBody>
                  <a:tcPr/>
                </a:tc>
                <a:tc>
                  <a:txBody>
                    <a:bodyPr/>
                    <a:lstStyle/>
                    <a:p>
                      <a:r>
                        <a:rPr lang="en-US" sz="1000"/>
                        <a:t>0.17</a:t>
                      </a:r>
                    </a:p>
                  </a:txBody>
                  <a:tcPr/>
                </a:tc>
                <a:tc>
                  <a:txBody>
                    <a:bodyPr/>
                    <a:lstStyle/>
                    <a:p>
                      <a:r>
                        <a:rPr lang="en-US" sz="1000"/>
                        <a:t>183.25</a:t>
                      </a:r>
                    </a:p>
                  </a:txBody>
                  <a:tcPr/>
                </a:tc>
                <a:tc>
                  <a:txBody>
                    <a:bodyPr/>
                    <a:lstStyle/>
                    <a:p>
                      <a:r>
                        <a:rPr lang="en-US" sz="1000"/>
                        <a:t>147.33</a:t>
                      </a:r>
                    </a:p>
                  </a:txBody>
                  <a:tcPr/>
                </a:tc>
                <a:tc>
                  <a:txBody>
                    <a:bodyPr/>
                    <a:lstStyle/>
                    <a:p>
                      <a:r>
                        <a:rPr lang="en-US" sz="1000"/>
                        <a:t>93.83</a:t>
                      </a:r>
                    </a:p>
                  </a:txBody>
                  <a:tcPr/>
                </a:tc>
                <a:tc>
                  <a:txBody>
                    <a:bodyPr/>
                    <a:lstStyle/>
                    <a:p>
                      <a:r>
                        <a:rPr lang="en-US" sz="1000"/>
                        <a:t>93.67</a:t>
                      </a:r>
                    </a:p>
                  </a:txBody>
                  <a:tcPr/>
                </a:tc>
                <a:tc>
                  <a:txBody>
                    <a:bodyPr/>
                    <a:lstStyle/>
                    <a:p>
                      <a:r>
                        <a:rPr lang="en-US" sz="1000"/>
                        <a:t>2199</a:t>
                      </a:r>
                    </a:p>
                  </a:txBody>
                  <a:tcPr/>
                </a:tc>
                <a:tc>
                  <a:txBody>
                    <a:bodyPr/>
                    <a:lstStyle/>
                    <a:p>
                      <a:r>
                        <a:rPr lang="en-US" sz="1000"/>
                        <a:t>1126</a:t>
                      </a:r>
                    </a:p>
                  </a:txBody>
                  <a:tcPr/>
                </a:tc>
                <a:extLst>
                  <a:ext uri="{0D108BD9-81ED-4DB2-BD59-A6C34878D82A}">
                    <a16:rowId xmlns:a16="http://schemas.microsoft.com/office/drawing/2014/main" val="2237843575"/>
                  </a:ext>
                </a:extLst>
              </a:tr>
            </a:tbl>
          </a:graphicData>
        </a:graphic>
      </p:graphicFrame>
      <p:sp>
        <p:nvSpPr>
          <p:cNvPr id="4" name="Text Placeholder 3">
            <a:extLst>
              <a:ext uri="{FF2B5EF4-FFF2-40B4-BE49-F238E27FC236}">
                <a16:creationId xmlns:a16="http://schemas.microsoft.com/office/drawing/2014/main" id="{F810D387-6A31-4EFD-8219-0C648031D44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199964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081E6-8994-4C04-B48A-D0804EAD48D9}"/>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D309C4B2-0510-482B-8015-0BDAD5A2673F}"/>
              </a:ext>
            </a:extLst>
          </p:cNvPr>
          <p:cNvGraphicFramePr>
            <a:graphicFrameLocks noGrp="1"/>
          </p:cNvGraphicFramePr>
          <p:nvPr>
            <p:ph type="tbl" sz="quarter" idx="13"/>
            <p:extLst>
              <p:ext uri="{D42A27DB-BD31-4B8C-83A1-F6EECF244321}">
                <p14:modId xmlns:p14="http://schemas.microsoft.com/office/powerpoint/2010/main" val="367457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80830988"/>
                    </a:ext>
                  </a:extLst>
                </a:gridCol>
                <a:gridCol w="1316736">
                  <a:extLst>
                    <a:ext uri="{9D8B030D-6E8A-4147-A177-3AD203B41FA5}">
                      <a16:colId xmlns:a16="http://schemas.microsoft.com/office/drawing/2014/main" val="105896556"/>
                    </a:ext>
                  </a:extLst>
                </a:gridCol>
                <a:gridCol w="658368">
                  <a:extLst>
                    <a:ext uri="{9D8B030D-6E8A-4147-A177-3AD203B41FA5}">
                      <a16:colId xmlns:a16="http://schemas.microsoft.com/office/drawing/2014/main" val="3909604719"/>
                    </a:ext>
                  </a:extLst>
                </a:gridCol>
                <a:gridCol w="658368">
                  <a:extLst>
                    <a:ext uri="{9D8B030D-6E8A-4147-A177-3AD203B41FA5}">
                      <a16:colId xmlns:a16="http://schemas.microsoft.com/office/drawing/2014/main" val="4030410705"/>
                    </a:ext>
                  </a:extLst>
                </a:gridCol>
                <a:gridCol w="658368">
                  <a:extLst>
                    <a:ext uri="{9D8B030D-6E8A-4147-A177-3AD203B41FA5}">
                      <a16:colId xmlns:a16="http://schemas.microsoft.com/office/drawing/2014/main" val="1928053808"/>
                    </a:ext>
                  </a:extLst>
                </a:gridCol>
                <a:gridCol w="658368">
                  <a:extLst>
                    <a:ext uri="{9D8B030D-6E8A-4147-A177-3AD203B41FA5}">
                      <a16:colId xmlns:a16="http://schemas.microsoft.com/office/drawing/2014/main" val="339666797"/>
                    </a:ext>
                  </a:extLst>
                </a:gridCol>
                <a:gridCol w="658368">
                  <a:extLst>
                    <a:ext uri="{9D8B030D-6E8A-4147-A177-3AD203B41FA5}">
                      <a16:colId xmlns:a16="http://schemas.microsoft.com/office/drawing/2014/main" val="800548891"/>
                    </a:ext>
                  </a:extLst>
                </a:gridCol>
                <a:gridCol w="658368">
                  <a:extLst>
                    <a:ext uri="{9D8B030D-6E8A-4147-A177-3AD203B41FA5}">
                      <a16:colId xmlns:a16="http://schemas.microsoft.com/office/drawing/2014/main" val="687548218"/>
                    </a:ext>
                  </a:extLst>
                </a:gridCol>
                <a:gridCol w="658368">
                  <a:extLst>
                    <a:ext uri="{9D8B030D-6E8A-4147-A177-3AD203B41FA5}">
                      <a16:colId xmlns:a16="http://schemas.microsoft.com/office/drawing/2014/main" val="1873368666"/>
                    </a:ext>
                  </a:extLst>
                </a:gridCol>
                <a:gridCol w="658368">
                  <a:extLst>
                    <a:ext uri="{9D8B030D-6E8A-4147-A177-3AD203B41FA5}">
                      <a16:colId xmlns:a16="http://schemas.microsoft.com/office/drawing/2014/main" val="955908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47757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- 2026-01-29 10:36:46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https://quintly-eu-image-storage.s3.amazonaws.com/c303562b672a3318c686cfcc37b7e67a/4b0237cfe51b56029d0cb0ac13773dc2.jpg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02037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- 2026-01-23 15:50:44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https://quintly-eu-image-storage.s3.amazonaws.com/c303562b672a3318c686cfcc37b7e67a/8660e75817eebee81372b08b5ae8fb31.jpg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8725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- 2026-01-23 15:48:09</a:t>
                      </a:r>
                      <a:r>
                        <a:rPr kumimoji="0" lang="en-US" sz="1000" b="0" i="0" u="none" strike="noStrike" kern="1200" cap="none" spc="0" normalizeH="0" baseline="0" noProof="0">
                          <a:ln>
                            <a:noFill/>
                          </a:ln>
                          <a:solidFill>
                            <a:prstClr val="black"/>
                          </a:solidFill>
                          <a:effectLst/>
                          <a:uLnTx/>
                          <a:uFillTx/>
                          <a:latin typeface="Calibri"/>
                          <a:ea typeface="+mn-ea"/>
                          <a:cs typeface="+mn-cs"/>
                        </a:rPr>
                        <a:t>
 #TEAMPHLY 2025 RECAP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https://quintly-eu-image-storage.s3.amazonaws.com/c303562b672a3318c686cfcc37b7e67a/e6ccce28ff4220afdda30f870de7bf95.jpg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697635207"/>
                  </a:ext>
                </a:extLst>
              </a:tr>
            </a:tbl>
          </a:graphicData>
        </a:graphic>
      </p:graphicFrame>
      <p:sp>
        <p:nvSpPr>
          <p:cNvPr id="4" name="Text Placeholder 3">
            <a:extLst>
              <a:ext uri="{FF2B5EF4-FFF2-40B4-BE49-F238E27FC236}">
                <a16:creationId xmlns:a16="http://schemas.microsoft.com/office/drawing/2014/main" id="{96B2979F-164D-4630-B424-94133F35980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374939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C1584-69B8-46D7-AD50-CB37FCE59898}"/>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9F24AAE0-DEB7-420E-B5D0-CB92A5B2C371}"/>
              </a:ext>
            </a:extLst>
          </p:cNvPr>
          <p:cNvGraphicFramePr>
            <a:graphicFrameLocks noGrp="1"/>
          </p:cNvGraphicFramePr>
          <p:nvPr>
            <p:ph type="tbl" sz="quarter" idx="13"/>
            <p:extLst>
              <p:ext uri="{D42A27DB-BD31-4B8C-83A1-F6EECF244321}">
                <p14:modId xmlns:p14="http://schemas.microsoft.com/office/powerpoint/2010/main" val="408162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70588588"/>
                    </a:ext>
                  </a:extLst>
                </a:gridCol>
                <a:gridCol w="1316736">
                  <a:extLst>
                    <a:ext uri="{9D8B030D-6E8A-4147-A177-3AD203B41FA5}">
                      <a16:colId xmlns:a16="http://schemas.microsoft.com/office/drawing/2014/main" val="3409761853"/>
                    </a:ext>
                  </a:extLst>
                </a:gridCol>
                <a:gridCol w="658368">
                  <a:extLst>
                    <a:ext uri="{9D8B030D-6E8A-4147-A177-3AD203B41FA5}">
                      <a16:colId xmlns:a16="http://schemas.microsoft.com/office/drawing/2014/main" val="2026607589"/>
                    </a:ext>
                  </a:extLst>
                </a:gridCol>
                <a:gridCol w="658368">
                  <a:extLst>
                    <a:ext uri="{9D8B030D-6E8A-4147-A177-3AD203B41FA5}">
                      <a16:colId xmlns:a16="http://schemas.microsoft.com/office/drawing/2014/main" val="3017178459"/>
                    </a:ext>
                  </a:extLst>
                </a:gridCol>
                <a:gridCol w="658368">
                  <a:extLst>
                    <a:ext uri="{9D8B030D-6E8A-4147-A177-3AD203B41FA5}">
                      <a16:colId xmlns:a16="http://schemas.microsoft.com/office/drawing/2014/main" val="4270192350"/>
                    </a:ext>
                  </a:extLst>
                </a:gridCol>
                <a:gridCol w="658368">
                  <a:extLst>
                    <a:ext uri="{9D8B030D-6E8A-4147-A177-3AD203B41FA5}">
                      <a16:colId xmlns:a16="http://schemas.microsoft.com/office/drawing/2014/main" val="66331540"/>
                    </a:ext>
                  </a:extLst>
                </a:gridCol>
                <a:gridCol w="658368">
                  <a:extLst>
                    <a:ext uri="{9D8B030D-6E8A-4147-A177-3AD203B41FA5}">
                      <a16:colId xmlns:a16="http://schemas.microsoft.com/office/drawing/2014/main" val="3127692406"/>
                    </a:ext>
                  </a:extLst>
                </a:gridCol>
                <a:gridCol w="658368">
                  <a:extLst>
                    <a:ext uri="{9D8B030D-6E8A-4147-A177-3AD203B41FA5}">
                      <a16:colId xmlns:a16="http://schemas.microsoft.com/office/drawing/2014/main" val="3499720588"/>
                    </a:ext>
                  </a:extLst>
                </a:gridCol>
                <a:gridCol w="658368">
                  <a:extLst>
                    <a:ext uri="{9D8B030D-6E8A-4147-A177-3AD203B41FA5}">
                      <a16:colId xmlns:a16="http://schemas.microsoft.com/office/drawing/2014/main" val="2697399990"/>
                    </a:ext>
                  </a:extLst>
                </a:gridCol>
                <a:gridCol w="658368">
                  <a:extLst>
                    <a:ext uri="{9D8B030D-6E8A-4147-A177-3AD203B41FA5}">
                      <a16:colId xmlns:a16="http://schemas.microsoft.com/office/drawing/2014/main" val="2494649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0335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- 2026-01-21 15:02:57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https://quintly-eu-image-storage.s3.amazonaws.com/c303562b672a3318c686cfcc37b7e67a/56a7e22f5b79fcbd35ed52cf0e950dec.jpg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09206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- 2026-01-21 13:29:06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https://quintly-eu-image-storage.s3.amazonaws.com/c303562b672a3318c686cfcc37b7e67a/2fef9905451771653553c660407aad95.jpg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879658550"/>
                  </a:ext>
                </a:extLst>
              </a:tr>
            </a:tbl>
          </a:graphicData>
        </a:graphic>
      </p:graphicFrame>
      <p:sp>
        <p:nvSpPr>
          <p:cNvPr id="4" name="Text Placeholder 3">
            <a:extLst>
              <a:ext uri="{FF2B5EF4-FFF2-40B4-BE49-F238E27FC236}">
                <a16:creationId xmlns:a16="http://schemas.microsoft.com/office/drawing/2014/main" id="{27FD18E9-A260-4CFF-B279-B27B4F622D8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1100626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2228</Words>
  <Application>Microsoft Office PowerPoint</Application>
  <PresentationFormat>On-screen Show (4:3)</PresentationFormat>
  <Paragraphs>694</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Impressions or Page Media View Bar Chart | Philadelphia Insurance</vt:lpstr>
      <vt:lpstr>Facebook Total Interactions Per Month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2026-02-02T20:33:00Z</dcterms:created>
  <dcterms:modified xsi:type="dcterms:W3CDTF">2026-02-02T20:33:43Z</dcterms:modified>
</cp:coreProperties>
</file>