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7563</c:v>
                </c:pt>
                <c:pt idx="1">
                  <c:v>7559</c:v>
                </c:pt>
                <c:pt idx="2">
                  <c:v>7549</c:v>
                </c:pt>
                <c:pt idx="3">
                  <c:v>7512</c:v>
                </c:pt>
                <c:pt idx="4">
                  <c:v>7518</c:v>
                </c:pt>
                <c:pt idx="5">
                  <c:v>7534</c:v>
                </c:pt>
                <c:pt idx="6">
                  <c:v>7526</c:v>
                </c:pt>
                <c:pt idx="7">
                  <c:v>7534</c:v>
                </c:pt>
                <c:pt idx="8">
                  <c:v>7530</c:v>
                </c:pt>
                <c:pt idx="9">
                  <c:v>7536</c:v>
                </c:pt>
                <c:pt idx="10">
                  <c:v>7538</c:v>
                </c:pt>
                <c:pt idx="11">
                  <c:v>7531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9A-46C2-A5C0-3F59F75FCB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X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3942</c:v>
                </c:pt>
                <c:pt idx="1">
                  <c:v>3939</c:v>
                </c:pt>
                <c:pt idx="2">
                  <c:v>3951</c:v>
                </c:pt>
                <c:pt idx="3">
                  <c:v>3947</c:v>
                </c:pt>
                <c:pt idx="4">
                  <c:v>3936</c:v>
                </c:pt>
                <c:pt idx="5">
                  <c:v>3955</c:v>
                </c:pt>
                <c:pt idx="6">
                  <c:v>3948</c:v>
                </c:pt>
                <c:pt idx="7">
                  <c:v>3951</c:v>
                </c:pt>
                <c:pt idx="8">
                  <c:v>3957</c:v>
                </c:pt>
                <c:pt idx="9">
                  <c:v>3956</c:v>
                </c:pt>
                <c:pt idx="10">
                  <c:v>3947</c:v>
                </c:pt>
                <c:pt idx="11">
                  <c:v>3936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A9A-46C2-A5C0-3F59F75FCB9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A9A-46C2-A5C0-3F59F75FCB9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46705</c:v>
                </c:pt>
                <c:pt idx="1">
                  <c:v>47141</c:v>
                </c:pt>
                <c:pt idx="2">
                  <c:v>47705</c:v>
                </c:pt>
                <c:pt idx="3">
                  <c:v>48477</c:v>
                </c:pt>
                <c:pt idx="4">
                  <c:v>49043</c:v>
                </c:pt>
                <c:pt idx="5">
                  <c:v>49694</c:v>
                </c:pt>
                <c:pt idx="6">
                  <c:v>50405</c:v>
                </c:pt>
                <c:pt idx="7">
                  <c:v>51164</c:v>
                </c:pt>
                <c:pt idx="8">
                  <c:v>51874</c:v>
                </c:pt>
                <c:pt idx="9">
                  <c:v>52700</c:v>
                </c:pt>
                <c:pt idx="10">
                  <c:v>53418</c:v>
                </c:pt>
                <c:pt idx="11">
                  <c:v>53923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A9A-46C2-A5C0-3F59F75FCB9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3866</c:v>
                </c:pt>
                <c:pt idx="1">
                  <c:v>3883</c:v>
                </c:pt>
                <c:pt idx="2">
                  <c:v>3904</c:v>
                </c:pt>
                <c:pt idx="3">
                  <c:v>4037</c:v>
                </c:pt>
                <c:pt idx="4">
                  <c:v>4076</c:v>
                </c:pt>
                <c:pt idx="5">
                  <c:v>4114</c:v>
                </c:pt>
                <c:pt idx="6">
                  <c:v>4135</c:v>
                </c:pt>
                <c:pt idx="7">
                  <c:v>4190</c:v>
                </c:pt>
                <c:pt idx="8">
                  <c:v>4287</c:v>
                </c:pt>
                <c:pt idx="9">
                  <c:v>4310</c:v>
                </c:pt>
                <c:pt idx="10">
                  <c:v>4447</c:v>
                </c:pt>
                <c:pt idx="11">
                  <c:v>4685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A9A-46C2-A5C0-3F59F75FCB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0529912"/>
        <c:axId val="260532536"/>
      </c:lineChart>
      <c:dateAx>
        <c:axId val="260529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532536"/>
        <c:crosses val="autoZero"/>
        <c:auto val="1"/>
        <c:lblOffset val="100"/>
        <c:baseTimeUnit val="months"/>
      </c:dateAx>
      <c:valAx>
        <c:axId val="260532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529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1A28C-C458-401D-91AD-1E9DA7217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F36161-E287-47EF-B478-AFF901638A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39889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67DCD3-1CB8-4B8F-8AD3-A69BAB6CF2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61D06C-9EDC-4F91-91AC-A5DE55D4C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33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Audience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Philadelphia Insurance</dc:title>
  <dc:creator>Frederik Born</dc:creator>
  <cp:lastModifiedBy>Frederik Born</cp:lastModifiedBy>
  <cp:revision>1</cp:revision>
  <dcterms:created xsi:type="dcterms:W3CDTF">2026-01-13T19:16:12Z</dcterms:created>
  <dcterms:modified xsi:type="dcterms:W3CDTF">2026-01-13T19:16:15Z</dcterms:modified>
</cp:coreProperties>
</file>