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6417-4AE9-A5C3-F92039A5CD4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6417-4AE9-A5C3-F92039A5CD4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6417-4AE9-A5C3-F92039A5CD4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6417-4AE9-A5C3-F92039A5CD4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6417-4AE9-A5C3-F92039A5C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913824"/>
        <c:axId val="253914480"/>
      </c:lineChart>
      <c:catAx>
        <c:axId val="25391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914480"/>
        <c:crosses val="autoZero"/>
        <c:auto val="1"/>
        <c:lblAlgn val="ctr"/>
        <c:lblOffset val="100"/>
        <c:noMultiLvlLbl val="0"/>
      </c:catAx>
      <c:valAx>
        <c:axId val="25391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91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4B05D-27F7-44BB-B9FD-39F494FE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E5CA8C-DBFB-4C74-B77C-84336FC6EA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630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50BA8-05E5-46F6-B8E9-5733F5887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A1585-21B0-4A1F-8A37-455FAB7C4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72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2026-01-13T19:01:46Z</dcterms:created>
  <dcterms:modified xsi:type="dcterms:W3CDTF">2026-01-13T19:01:49Z</dcterms:modified>
</cp:coreProperties>
</file>