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22D2-B295-446A-8442-F258A00CA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393E87-9195-4CE9-8568-FD9222BEE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022197"/>
              </p:ext>
            </p:extLst>
          </p:nvPr>
        </p:nvGraphicFramePr>
        <p:xfrm>
          <a:off x="457200" y="1731963"/>
          <a:ext cx="7900415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72712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4586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29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28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714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8603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0024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792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22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162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560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2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16:37:12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10/30/2025 16:37:12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7.9429323080036 %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1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08:45:09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11/20/2025 08:45:09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41.824732436156 %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4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15:15:56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10/28/2025 15:15:56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7.8995553230447 %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5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11/12/2025 16:19:52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9.8105931722808 %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9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15:19:25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11/25/2025 15:19:25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14.316913370541 %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59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15:54:50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15:54:50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12.131669763738 %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42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13:38:05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12/11/2025 13:38:05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14.600338826428 %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74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1D0D3-5DDE-48F7-BAD0-42B687C72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501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5C5AA-E0BC-4EEC-B460-05AF1BB8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1BC36-0645-4DCE-92CC-282A5532D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533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062600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19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1607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5066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1511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5508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4248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8654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0628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3115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7338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2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17:12:58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17:12:58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4.6418767157474 %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75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10/03/2025 08:30:36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10/03/2025 08:30:36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24.581797561667 %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57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16:27:27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16:27:27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48.447925732521 %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12/12/2025 16:21:07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12/12/2025 16:21:07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33.21641529288 %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2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14:30:31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12/05/2025 14:30:31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27.95232936078 %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1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12/16/2025 16:31:19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10.917030567686 %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48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10/02/2025 09:20:30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10/02/2025 09:20:30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29.220779220779 %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81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2213C-0E83-4141-A74E-A4B6FF65A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48601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364E-7C70-4DD1-B081-65391F71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153F3-8EEF-4A2A-ACC6-53466F620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967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83036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277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137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305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031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8255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3485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7303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4509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5310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8874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4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15:26:30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11/21/2025 15:26:30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30.344522968198 %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7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15:18:28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15:18:28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25.558312655087 %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6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16:26:20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11/07/2025 16:26:20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8.8888888888889 %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10/20/2025 10:58:06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7.9189686924494 %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09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08:30:03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11/26/2025 08:30:03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6.2866722548198 %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7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12/24/2025 08:30:05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12/24/2025 08:30:05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6.3578564940963 %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15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16:17:18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12/09/2025 16:17:18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8.1734778982485 %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18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42960-D1C6-4926-92F5-D94CDBBDF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96387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D624-8E8D-4FB9-8623-48B23149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TMNAS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FC0589-0918-4011-8939-C5AE2C8D7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57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611614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1142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933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871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776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3874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4615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222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3153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603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138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3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12/31/2025 12:12:20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12/31/2025 12:12:20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6.4853556485356 %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20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09:30:45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10/31/2025 09:30:45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5.5045871559633 %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94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09:13:07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09:13:07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5.5147058823529 %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2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16:49:38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11/13/2025 16:49:38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6.0897435897436 %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74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B8642-64B6-45E4-95A9-AC58AE785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924835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508</Words>
  <Application>Microsoft Office PowerPoint</Application>
  <PresentationFormat>On-screen Show (4:3)</PresentationFormat>
  <Paragraphs>327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 Posts Table | TMNAS - 1 of 4</vt:lpstr>
      <vt:lpstr>LinkedIn Posts Table | TMNAS - 2 of 4</vt:lpstr>
      <vt:lpstr>LinkedIn Posts Table | TMNAS - 3 of 4</vt:lpstr>
      <vt:lpstr>LinkedIn Posts Table | TMNAS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TMNAS - 1 of 4</dc:title>
  <dc:creator>Frederik Born</dc:creator>
  <cp:lastModifiedBy>Frederik Born</cp:lastModifiedBy>
  <cp:revision>1</cp:revision>
  <dcterms:created xsi:type="dcterms:W3CDTF">2026-01-12T21:06:53Z</dcterms:created>
  <dcterms:modified xsi:type="dcterms:W3CDTF">2026-01-12T21:09:08Z</dcterms:modified>
</cp:coreProperties>
</file>