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04159-43E7-4231-9069-CDFDD01D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CE9F9-A0AC-4985-A941-79D56C5C44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093121"/>
              </p:ext>
            </p:extLst>
          </p:nvPr>
        </p:nvGraphicFramePr>
        <p:xfrm>
          <a:off x="457200" y="1731963"/>
          <a:ext cx="7900415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841411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2968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3301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6668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8159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8232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0298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931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2343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040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0170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78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12/31/2025 12:12:20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12/31/2025 12:12:20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6.4853556485356 %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8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12/24/2025 08:30:05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12/24/2025 08:30:05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6.3578564940963 %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63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12/23/2025 15:58:40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12/23/2025 15:58:40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5.6672760511883 %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8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17:12:58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17:12:58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4.6418767157474 %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08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12/16/2025 16:31:19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12/16/2025 16:31:19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10.917030567686 %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81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12/12/2025 16:21:07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12/12/2025 16:21:07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33.21641529288 %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24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12/11/2025 13:38:05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12/11/2025 13:38:05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14.600338826428 %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03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6CBE2-77AC-44FE-9CC8-B2947727B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33443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1EEC-F01E-49F6-A0CC-B2280682E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7D693-4322-4995-892B-38917E364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517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1415182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05520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7357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8932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9702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995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5213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6945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015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6939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396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85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12/09/2025 16:17:18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12/09/2025 16:17:18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8.1734778982485 %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9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12/05/2025 14:30:31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12/05/2025 14:30:31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27.95232936078 %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09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16:27:27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16:27:27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48.447925732521 %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9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12/02/2025 13:20:25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12/02/2025 13:20:25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3.4234234234234 %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4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08:30:03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08:30:03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6.2866722548198 %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4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11/25/2025 15:19:25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11/25/2025 15:19:25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14.316913370541 %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1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15:45:10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15:45:10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20.473537604457 %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766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A0DD2-1BA5-4064-A0D2-242906287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17046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E188C-7308-42B2-89B2-D228BB5A0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96B2B0-0B7D-4E54-AB3B-0E31851766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703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53772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3207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3129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9579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0747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0314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6396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3627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2144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6101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3614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31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15:26:30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15:26:30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30.344522968198 %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88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08:45:09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08:45:09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41.824732436156 %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9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16:49:38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16:49:38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6.0897435897436 %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43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16:19:52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16:19:52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9.8105931722808 %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13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09:13:07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09:13:07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5.5147058823529 %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4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11/10/2025 16:36:40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11/10/2025 16:36:40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3.6144578313253 %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09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16:26:20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16:26:20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8.8888888888889 %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04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B099E-44B2-44AF-8B36-25E6DE6EB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17400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57BD2-E34F-4863-AF2A-EFF9993ED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9AB14-93F4-4827-9165-ED42544E65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51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973192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5886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605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514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6490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0944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6971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4029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549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3466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039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03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10/31/2025 09:30:45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10/31/2025 09:30:45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5.5045871559633 %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20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16:37:12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16:37:12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7.9429323080036 %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7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10/28/2025 15:15:56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10/28/2025 15:15:56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7.8995553230447 %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1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10/24/2025 16:31:05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10/24/2025 16:31:05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4.6349942062572 %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29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2AE82-5D6A-4394-944A-B476E7D2C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018864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506</Words>
  <Application>Microsoft Office PowerPoint</Application>
  <PresentationFormat>On-screen Show (4:3)</PresentationFormat>
  <Paragraphs>327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 Posts Table | TMNAS - 1 of 4</vt:lpstr>
      <vt:lpstr>LinkedIn Posts Table | TMNAS - 2 of 4</vt:lpstr>
      <vt:lpstr>LinkedIn Posts Table | TMNAS - 3 of 4</vt:lpstr>
      <vt:lpstr>LinkedIn Posts Table | TMNAS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TMNAS - 1 of 4</dc:title>
  <dc:creator>Frederik Born</dc:creator>
  <cp:lastModifiedBy>Frederik Born</cp:lastModifiedBy>
  <cp:revision>1</cp:revision>
  <dcterms:created xsi:type="dcterms:W3CDTF">2026-01-12T21:02:34Z</dcterms:created>
  <dcterms:modified xsi:type="dcterms:W3CDTF">2026-01-12T21:04:50Z</dcterms:modified>
</cp:coreProperties>
</file>