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45992</c:v>
                </c:pt>
              </c:numCache>
            </c:numRef>
          </c:cat>
          <c:val>
            <c:numRef>
              <c:f>Sheet1!$B$2</c:f>
              <c:numCache>
                <c:formatCode>General</c:formatCode>
                <c:ptCount val="1"/>
                <c:pt idx="0">
                  <c:v>1942</c:v>
                </c:pt>
              </c:numCache>
            </c:numRef>
          </c:val>
          <c:extLst>
            <c:ext xmlns:c16="http://schemas.microsoft.com/office/drawing/2014/chart" uri="{C3380CC4-5D6E-409C-BE32-E72D297353CC}">
              <c16:uniqueId val="{00000000-C10B-46B8-A320-461C233F2F9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45992</c:v>
                </c:pt>
              </c:numCache>
            </c:numRef>
          </c:cat>
          <c:val>
            <c:numRef>
              <c:f>Sheet1!$C$2</c:f>
              <c:numCache>
                <c:formatCode>General</c:formatCode>
                <c:ptCount val="1"/>
                <c:pt idx="0">
                  <c:v>3006</c:v>
                </c:pt>
              </c:numCache>
            </c:numRef>
          </c:val>
          <c:extLst>
            <c:ext xmlns:c16="http://schemas.microsoft.com/office/drawing/2014/chart" uri="{C3380CC4-5D6E-409C-BE32-E72D297353CC}">
              <c16:uniqueId val="{00000001-C10B-46B8-A320-461C233F2F9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45992</c:v>
                </c:pt>
              </c:numCache>
            </c:numRef>
          </c:cat>
          <c:val>
            <c:numRef>
              <c:f>Sheet1!$D$2</c:f>
              <c:numCache>
                <c:formatCode>General</c:formatCode>
                <c:ptCount val="1"/>
                <c:pt idx="0">
                  <c:v>5065</c:v>
                </c:pt>
              </c:numCache>
            </c:numRef>
          </c:val>
          <c:extLst>
            <c:ext xmlns:c16="http://schemas.microsoft.com/office/drawing/2014/chart" uri="{C3380CC4-5D6E-409C-BE32-E72D297353CC}">
              <c16:uniqueId val="{00000002-C10B-46B8-A320-461C233F2F9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45992</c:v>
                </c:pt>
              </c:numCache>
            </c:numRef>
          </c:cat>
          <c:val>
            <c:numRef>
              <c:f>Sheet1!$E$2</c:f>
              <c:numCache>
                <c:formatCode>General</c:formatCode>
                <c:ptCount val="1"/>
                <c:pt idx="0">
                  <c:v>1158</c:v>
                </c:pt>
              </c:numCache>
            </c:numRef>
          </c:val>
          <c:extLst>
            <c:ext xmlns:c16="http://schemas.microsoft.com/office/drawing/2014/chart" uri="{C3380CC4-5D6E-409C-BE32-E72D297353CC}">
              <c16:uniqueId val="{00000003-C10B-46B8-A320-461C233F2F9F}"/>
            </c:ext>
          </c:extLst>
        </c:ser>
        <c:dLbls>
          <c:showLegendKey val="0"/>
          <c:showVal val="0"/>
          <c:showCatName val="0"/>
          <c:showSerName val="0"/>
          <c:showPercent val="0"/>
          <c:showBubbleSize val="0"/>
        </c:dLbls>
        <c:gapWidth val="219"/>
        <c:overlap val="-27"/>
        <c:axId val="395081024"/>
        <c:axId val="259191824"/>
      </c:barChart>
      <c:dateAx>
        <c:axId val="39508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191824"/>
        <c:crosses val="autoZero"/>
        <c:auto val="1"/>
        <c:lblOffset val="100"/>
        <c:baseTimeUnit val="days"/>
      </c:dateAx>
      <c:valAx>
        <c:axId val="25919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8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57</c:v>
                </c:pt>
                <c:pt idx="8">
                  <c:v>-3</c:v>
                </c:pt>
                <c:pt idx="9">
                  <c:v>2</c:v>
                </c:pt>
                <c:pt idx="10">
                  <c:v>-3</c:v>
                </c:pt>
                <c:pt idx="11">
                  <c:v>7</c:v>
                </c:pt>
              </c:numCache>
            </c:numRef>
          </c:val>
          <c:extLst>
            <c:ext xmlns:c16="http://schemas.microsoft.com/office/drawing/2014/chart" uri="{C3380CC4-5D6E-409C-BE32-E72D297353CC}">
              <c16:uniqueId val="{00000000-6DB2-4A9C-9ED9-B75F8A797E22}"/>
            </c:ext>
          </c:extLst>
        </c:ser>
        <c:dLbls>
          <c:showLegendKey val="0"/>
          <c:showVal val="0"/>
          <c:showCatName val="0"/>
          <c:showSerName val="0"/>
          <c:showPercent val="0"/>
          <c:showBubbleSize val="0"/>
        </c:dLbls>
        <c:gapWidth val="219"/>
        <c:overlap val="-27"/>
        <c:axId val="398242432"/>
        <c:axId val="398243416"/>
      </c:barChart>
      <c:dateAx>
        <c:axId val="39824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43416"/>
        <c:crosses val="autoZero"/>
        <c:auto val="1"/>
        <c:lblOffset val="100"/>
        <c:baseTimeUnit val="months"/>
      </c:dateAx>
      <c:valAx>
        <c:axId val="39824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4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9</c:v>
                </c:pt>
                <c:pt idx="8">
                  <c:v>10</c:v>
                </c:pt>
                <c:pt idx="9">
                  <c:v>9</c:v>
                </c:pt>
                <c:pt idx="10">
                  <c:v>9</c:v>
                </c:pt>
                <c:pt idx="11">
                  <c:v>11</c:v>
                </c:pt>
              </c:numCache>
            </c:numRef>
          </c:val>
          <c:extLst>
            <c:ext xmlns:c16="http://schemas.microsoft.com/office/drawing/2014/chart" uri="{C3380CC4-5D6E-409C-BE32-E72D297353CC}">
              <c16:uniqueId val="{00000000-0631-415A-97A6-494E6322DE7D}"/>
            </c:ext>
          </c:extLst>
        </c:ser>
        <c:dLbls>
          <c:showLegendKey val="0"/>
          <c:showVal val="0"/>
          <c:showCatName val="0"/>
          <c:showSerName val="0"/>
          <c:showPercent val="0"/>
          <c:showBubbleSize val="0"/>
        </c:dLbls>
        <c:gapWidth val="219"/>
        <c:overlap val="-27"/>
        <c:axId val="398246368"/>
        <c:axId val="398244072"/>
      </c:barChart>
      <c:dateAx>
        <c:axId val="39824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44072"/>
        <c:crosses val="autoZero"/>
        <c:auto val="1"/>
        <c:lblOffset val="100"/>
        <c:baseTimeUnit val="months"/>
      </c:dateAx>
      <c:valAx>
        <c:axId val="39824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4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91</c:v>
                </c:pt>
                <c:pt idx="8">
                  <c:v>72</c:v>
                </c:pt>
                <c:pt idx="9">
                  <c:v>142</c:v>
                </c:pt>
                <c:pt idx="10">
                  <c:v>79</c:v>
                </c:pt>
                <c:pt idx="11">
                  <c:v>141</c:v>
                </c:pt>
              </c:numCache>
            </c:numRef>
          </c:val>
          <c:extLst>
            <c:ext xmlns:c16="http://schemas.microsoft.com/office/drawing/2014/chart" uri="{C3380CC4-5D6E-409C-BE32-E72D297353CC}">
              <c16:uniqueId val="{00000000-65D2-499A-B0F9-6CCA11E70F89}"/>
            </c:ext>
          </c:extLst>
        </c:ser>
        <c:dLbls>
          <c:showLegendKey val="0"/>
          <c:showVal val="0"/>
          <c:showCatName val="0"/>
          <c:showSerName val="0"/>
          <c:showPercent val="0"/>
          <c:showBubbleSize val="0"/>
        </c:dLbls>
        <c:gapWidth val="219"/>
        <c:overlap val="-27"/>
        <c:axId val="402660448"/>
        <c:axId val="402654216"/>
      </c:barChart>
      <c:catAx>
        <c:axId val="40266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54216"/>
        <c:crosses val="autoZero"/>
        <c:auto val="1"/>
        <c:lblAlgn val="ctr"/>
        <c:lblOffset val="100"/>
        <c:noMultiLvlLbl val="0"/>
      </c:catAx>
      <c:valAx>
        <c:axId val="40265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6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2800</c:v>
                </c:pt>
                <c:pt idx="8">
                  <c:v>2708</c:v>
                </c:pt>
                <c:pt idx="9">
                  <c:v>3532</c:v>
                </c:pt>
                <c:pt idx="10">
                  <c:v>1588</c:v>
                </c:pt>
                <c:pt idx="11">
                  <c:v>0</c:v>
                </c:pt>
              </c:numCache>
            </c:numRef>
          </c:val>
          <c:extLst>
            <c:ext xmlns:c16="http://schemas.microsoft.com/office/drawing/2014/chart" uri="{C3380CC4-5D6E-409C-BE32-E72D297353CC}">
              <c16:uniqueId val="{00000000-521B-4A22-BFDC-BD6735818755}"/>
            </c:ext>
          </c:extLst>
        </c:ser>
        <c:dLbls>
          <c:showLegendKey val="0"/>
          <c:showVal val="0"/>
          <c:showCatName val="0"/>
          <c:showSerName val="0"/>
          <c:showPercent val="0"/>
          <c:showBubbleSize val="0"/>
        </c:dLbls>
        <c:gapWidth val="219"/>
        <c:overlap val="-27"/>
        <c:axId val="398247352"/>
        <c:axId val="398243088"/>
      </c:barChart>
      <c:dateAx>
        <c:axId val="39824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43088"/>
        <c:crosses val="autoZero"/>
        <c:auto val="1"/>
        <c:lblOffset val="100"/>
        <c:baseTimeUnit val="months"/>
      </c:dateAx>
      <c:valAx>
        <c:axId val="39824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4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1</c:v>
                </c:pt>
                <c:pt idx="8">
                  <c:v>2</c:v>
                </c:pt>
                <c:pt idx="9">
                  <c:v>-1</c:v>
                </c:pt>
                <c:pt idx="10">
                  <c:v>-6</c:v>
                </c:pt>
                <c:pt idx="11">
                  <c:v>1</c:v>
                </c:pt>
              </c:numCache>
            </c:numRef>
          </c:val>
          <c:extLst>
            <c:ext xmlns:c16="http://schemas.microsoft.com/office/drawing/2014/chart" uri="{C3380CC4-5D6E-409C-BE32-E72D297353CC}">
              <c16:uniqueId val="{00000000-0946-488C-8839-80D03B8F975C}"/>
            </c:ext>
          </c:extLst>
        </c:ser>
        <c:dLbls>
          <c:showLegendKey val="0"/>
          <c:showVal val="0"/>
          <c:showCatName val="0"/>
          <c:showSerName val="0"/>
          <c:showPercent val="0"/>
          <c:showBubbleSize val="0"/>
        </c:dLbls>
        <c:gapWidth val="219"/>
        <c:overlap val="-27"/>
        <c:axId val="496806528"/>
        <c:axId val="496807840"/>
      </c:barChart>
      <c:dateAx>
        <c:axId val="49680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07840"/>
        <c:crosses val="autoZero"/>
        <c:auto val="1"/>
        <c:lblOffset val="100"/>
        <c:baseTimeUnit val="months"/>
      </c:dateAx>
      <c:valAx>
        <c:axId val="49680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0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6A4-428C-BCE6-1B53D8973E13}"/>
            </c:ext>
          </c:extLst>
        </c:ser>
        <c:dLbls>
          <c:showLegendKey val="0"/>
          <c:showVal val="0"/>
          <c:showCatName val="0"/>
          <c:showSerName val="0"/>
          <c:showPercent val="0"/>
          <c:showBubbleSize val="0"/>
        </c:dLbls>
        <c:gapWidth val="219"/>
        <c:overlap val="-27"/>
        <c:axId val="496810792"/>
        <c:axId val="496811120"/>
      </c:barChart>
      <c:dateAx>
        <c:axId val="49681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1120"/>
        <c:crosses val="autoZero"/>
        <c:auto val="1"/>
        <c:lblOffset val="100"/>
        <c:baseTimeUnit val="months"/>
      </c:dateAx>
      <c:valAx>
        <c:axId val="49681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2904-44AA-A6EB-CFDE424B3F15}"/>
            </c:ext>
          </c:extLst>
        </c:ser>
        <c:dLbls>
          <c:showLegendKey val="0"/>
          <c:showVal val="0"/>
          <c:showCatName val="0"/>
          <c:showSerName val="0"/>
          <c:showPercent val="0"/>
          <c:showBubbleSize val="0"/>
        </c:dLbls>
        <c:gapWidth val="219"/>
        <c:overlap val="-27"/>
        <c:axId val="496820960"/>
        <c:axId val="496820304"/>
      </c:barChart>
      <c:catAx>
        <c:axId val="49682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20304"/>
        <c:crosses val="autoZero"/>
        <c:auto val="1"/>
        <c:lblAlgn val="ctr"/>
        <c:lblOffset val="100"/>
        <c:noMultiLvlLbl val="0"/>
      </c:catAx>
      <c:valAx>
        <c:axId val="49682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2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26</c:v>
                </c:pt>
                <c:pt idx="8">
                  <c:v>31</c:v>
                </c:pt>
                <c:pt idx="9">
                  <c:v>22</c:v>
                </c:pt>
                <c:pt idx="10">
                  <c:v>25</c:v>
                </c:pt>
                <c:pt idx="11">
                  <c:v>19</c:v>
                </c:pt>
              </c:numCache>
            </c:numRef>
          </c:val>
          <c:extLst>
            <c:ext xmlns:c16="http://schemas.microsoft.com/office/drawing/2014/chart" uri="{C3380CC4-5D6E-409C-BE32-E72D297353CC}">
              <c16:uniqueId val="{00000000-407D-4FA6-995F-5942741F5BC4}"/>
            </c:ext>
          </c:extLst>
        </c:ser>
        <c:dLbls>
          <c:showLegendKey val="0"/>
          <c:showVal val="0"/>
          <c:showCatName val="0"/>
          <c:showSerName val="0"/>
          <c:showPercent val="0"/>
          <c:showBubbleSize val="0"/>
        </c:dLbls>
        <c:gapWidth val="219"/>
        <c:overlap val="-27"/>
        <c:axId val="504816104"/>
        <c:axId val="504811512"/>
      </c:barChart>
      <c:dateAx>
        <c:axId val="50481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11512"/>
        <c:crosses val="autoZero"/>
        <c:auto val="1"/>
        <c:lblOffset val="100"/>
        <c:baseTimeUnit val="months"/>
      </c:dateAx>
      <c:valAx>
        <c:axId val="50481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1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53</c:v>
                </c:pt>
                <c:pt idx="2">
                  <c:v>32</c:v>
                </c:pt>
                <c:pt idx="3">
                  <c:v>68</c:v>
                </c:pt>
                <c:pt idx="4">
                  <c:v>33</c:v>
                </c:pt>
                <c:pt idx="5">
                  <c:v>26</c:v>
                </c:pt>
                <c:pt idx="6">
                  <c:v>38</c:v>
                </c:pt>
                <c:pt idx="7">
                  <c:v>61</c:v>
                </c:pt>
                <c:pt idx="8">
                  <c:v>38</c:v>
                </c:pt>
                <c:pt idx="9">
                  <c:v>40</c:v>
                </c:pt>
                <c:pt idx="10">
                  <c:v>49</c:v>
                </c:pt>
                <c:pt idx="11">
                  <c:v>32</c:v>
                </c:pt>
              </c:numCache>
            </c:numRef>
          </c:val>
          <c:extLst>
            <c:ext xmlns:c16="http://schemas.microsoft.com/office/drawing/2014/chart" uri="{C3380CC4-5D6E-409C-BE32-E72D297353CC}">
              <c16:uniqueId val="{00000000-1679-4BC2-AF36-ECC0CCA21B43}"/>
            </c:ext>
          </c:extLst>
        </c:ser>
        <c:dLbls>
          <c:showLegendKey val="0"/>
          <c:showVal val="0"/>
          <c:showCatName val="0"/>
          <c:showSerName val="0"/>
          <c:showPercent val="0"/>
          <c:showBubbleSize val="0"/>
        </c:dLbls>
        <c:gapWidth val="219"/>
        <c:overlap val="-27"/>
        <c:axId val="504812824"/>
        <c:axId val="504807576"/>
      </c:barChart>
      <c:catAx>
        <c:axId val="50481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07576"/>
        <c:crosses val="autoZero"/>
        <c:auto val="1"/>
        <c:lblAlgn val="ctr"/>
        <c:lblOffset val="100"/>
        <c:noMultiLvlLbl val="0"/>
      </c:catAx>
      <c:valAx>
        <c:axId val="50480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1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239</c:v>
                </c:pt>
                <c:pt idx="1">
                  <c:v>477</c:v>
                </c:pt>
                <c:pt idx="2">
                  <c:v>263</c:v>
                </c:pt>
                <c:pt idx="3">
                  <c:v>680</c:v>
                </c:pt>
                <c:pt idx="4">
                  <c:v>399</c:v>
                </c:pt>
                <c:pt idx="5">
                  <c:v>183</c:v>
                </c:pt>
                <c:pt idx="6">
                  <c:v>231</c:v>
                </c:pt>
                <c:pt idx="7">
                  <c:v>488</c:v>
                </c:pt>
                <c:pt idx="8">
                  <c:v>270</c:v>
                </c:pt>
                <c:pt idx="9">
                  <c:v>527</c:v>
                </c:pt>
                <c:pt idx="10">
                  <c:v>396</c:v>
                </c:pt>
                <c:pt idx="11">
                  <c:v>389</c:v>
                </c:pt>
              </c:numCache>
            </c:numRef>
          </c:val>
          <c:extLst>
            <c:ext xmlns:c16="http://schemas.microsoft.com/office/drawing/2014/chart" uri="{C3380CC4-5D6E-409C-BE32-E72D297353CC}">
              <c16:uniqueId val="{00000000-F8D0-4BEC-BFAC-4994AE6A655E}"/>
            </c:ext>
          </c:extLst>
        </c:ser>
        <c:dLbls>
          <c:showLegendKey val="0"/>
          <c:showVal val="0"/>
          <c:showCatName val="0"/>
          <c:showSerName val="0"/>
          <c:showPercent val="0"/>
          <c:showBubbleSize val="0"/>
        </c:dLbls>
        <c:gapWidth val="219"/>
        <c:overlap val="-27"/>
        <c:axId val="504810200"/>
        <c:axId val="504822992"/>
      </c:barChart>
      <c:catAx>
        <c:axId val="50481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22992"/>
        <c:crosses val="autoZero"/>
        <c:auto val="1"/>
        <c:lblAlgn val="ctr"/>
        <c:lblOffset val="100"/>
        <c:noMultiLvlLbl val="0"/>
      </c:catAx>
      <c:valAx>
        <c:axId val="50482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181</c:v>
                </c:pt>
                <c:pt idx="1">
                  <c:v>9534</c:v>
                </c:pt>
                <c:pt idx="2">
                  <c:v>11856</c:v>
                </c:pt>
                <c:pt idx="3">
                  <c:v>10893</c:v>
                </c:pt>
                <c:pt idx="4">
                  <c:v>11525</c:v>
                </c:pt>
                <c:pt idx="5">
                  <c:v>15644</c:v>
                </c:pt>
                <c:pt idx="6">
                  <c:v>9887</c:v>
                </c:pt>
                <c:pt idx="7">
                  <c:v>6879</c:v>
                </c:pt>
                <c:pt idx="8">
                  <c:v>11748</c:v>
                </c:pt>
                <c:pt idx="9">
                  <c:v>10949</c:v>
                </c:pt>
                <c:pt idx="10">
                  <c:v>14798</c:v>
                </c:pt>
                <c:pt idx="11">
                  <c:v>10798</c:v>
                </c:pt>
                <c:pt idx="12">
                  <c:v>11453</c:v>
                </c:pt>
              </c:numCache>
            </c:numRef>
          </c:val>
          <c:extLst>
            <c:ext xmlns:c16="http://schemas.microsoft.com/office/drawing/2014/chart" uri="{C3380CC4-5D6E-409C-BE32-E72D297353CC}">
              <c16:uniqueId val="{00000000-C5F8-4798-AE7D-8C426319FBF5}"/>
            </c:ext>
          </c:extLst>
        </c:ser>
        <c:dLbls>
          <c:showLegendKey val="0"/>
          <c:showVal val="0"/>
          <c:showCatName val="0"/>
          <c:showSerName val="0"/>
          <c:showPercent val="0"/>
          <c:showBubbleSize val="0"/>
        </c:dLbls>
        <c:gapWidth val="219"/>
        <c:overlap val="-27"/>
        <c:axId val="504820696"/>
        <c:axId val="504824960"/>
      </c:barChart>
      <c:catAx>
        <c:axId val="50482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24960"/>
        <c:crosses val="autoZero"/>
        <c:auto val="1"/>
        <c:lblAlgn val="ctr"/>
        <c:lblOffset val="100"/>
        <c:noMultiLvlLbl val="0"/>
      </c:catAx>
      <c:valAx>
        <c:axId val="50482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2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pt idx="8">
                  <c:v>-1</c:v>
                </c:pt>
                <c:pt idx="9">
                  <c:v>-1</c:v>
                </c:pt>
                <c:pt idx="10">
                  <c:v>7</c:v>
                </c:pt>
                <c:pt idx="11">
                  <c:v>1</c:v>
                </c:pt>
              </c:numCache>
            </c:numRef>
          </c:val>
          <c:extLst>
            <c:ext xmlns:c16="http://schemas.microsoft.com/office/drawing/2014/chart" uri="{C3380CC4-5D6E-409C-BE32-E72D297353CC}">
              <c16:uniqueId val="{00000000-4AF1-4A81-ACA4-89955818E571}"/>
            </c:ext>
          </c:extLst>
        </c:ser>
        <c:dLbls>
          <c:showLegendKey val="0"/>
          <c:showVal val="0"/>
          <c:showCatName val="0"/>
          <c:showSerName val="0"/>
          <c:showPercent val="0"/>
          <c:showBubbleSize val="0"/>
        </c:dLbls>
        <c:gapWidth val="219"/>
        <c:overlap val="-27"/>
        <c:axId val="507885992"/>
        <c:axId val="507891240"/>
      </c:barChart>
      <c:dateAx>
        <c:axId val="50788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91240"/>
        <c:crosses val="autoZero"/>
        <c:auto val="1"/>
        <c:lblOffset val="100"/>
        <c:baseTimeUnit val="months"/>
      </c:dateAx>
      <c:valAx>
        <c:axId val="50789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8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167</c:v>
                </c:pt>
                <c:pt idx="7">
                  <c:v>29</c:v>
                </c:pt>
                <c:pt idx="8">
                  <c:v>22</c:v>
                </c:pt>
                <c:pt idx="9">
                  <c:v>28</c:v>
                </c:pt>
                <c:pt idx="10">
                  <c:v>106</c:v>
                </c:pt>
                <c:pt idx="11">
                  <c:v>23</c:v>
                </c:pt>
              </c:numCache>
            </c:numRef>
          </c:val>
          <c:extLst>
            <c:ext xmlns:c16="http://schemas.microsoft.com/office/drawing/2014/chart" uri="{C3380CC4-5D6E-409C-BE32-E72D297353CC}">
              <c16:uniqueId val="{00000000-1AFE-4DAF-89F6-B4499CE2422A}"/>
            </c:ext>
          </c:extLst>
        </c:ser>
        <c:dLbls>
          <c:showLegendKey val="0"/>
          <c:showVal val="0"/>
          <c:showCatName val="0"/>
          <c:showSerName val="0"/>
          <c:showPercent val="0"/>
          <c:showBubbleSize val="0"/>
        </c:dLbls>
        <c:gapWidth val="219"/>
        <c:overlap val="-27"/>
        <c:axId val="507897144"/>
        <c:axId val="507896488"/>
      </c:barChart>
      <c:dateAx>
        <c:axId val="50789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96488"/>
        <c:crosses val="autoZero"/>
        <c:auto val="1"/>
        <c:lblOffset val="100"/>
        <c:baseTimeUnit val="months"/>
      </c:dateAx>
      <c:valAx>
        <c:axId val="50789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9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192</c:v>
                </c:pt>
                <c:pt idx="5">
                  <c:v>113</c:v>
                </c:pt>
                <c:pt idx="6">
                  <c:v>502</c:v>
                </c:pt>
                <c:pt idx="7">
                  <c:v>146</c:v>
                </c:pt>
                <c:pt idx="8">
                  <c:v>66</c:v>
                </c:pt>
                <c:pt idx="9">
                  <c:v>226</c:v>
                </c:pt>
                <c:pt idx="10">
                  <c:v>639</c:v>
                </c:pt>
                <c:pt idx="11">
                  <c:v>92</c:v>
                </c:pt>
              </c:numCache>
            </c:numRef>
          </c:val>
          <c:extLst>
            <c:ext xmlns:c16="http://schemas.microsoft.com/office/drawing/2014/chart" uri="{C3380CC4-5D6E-409C-BE32-E72D297353CC}">
              <c16:uniqueId val="{00000000-2170-435D-A509-FFD9EA00838D}"/>
            </c:ext>
          </c:extLst>
        </c:ser>
        <c:dLbls>
          <c:showLegendKey val="0"/>
          <c:showVal val="0"/>
          <c:showCatName val="0"/>
          <c:showSerName val="0"/>
          <c:showPercent val="0"/>
          <c:showBubbleSize val="0"/>
        </c:dLbls>
        <c:gapWidth val="219"/>
        <c:overlap val="-27"/>
        <c:axId val="507866312"/>
        <c:axId val="507871560"/>
      </c:barChart>
      <c:catAx>
        <c:axId val="50786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71560"/>
        <c:crosses val="autoZero"/>
        <c:auto val="1"/>
        <c:lblAlgn val="ctr"/>
        <c:lblOffset val="100"/>
        <c:noMultiLvlLbl val="0"/>
      </c:catAx>
      <c:valAx>
        <c:axId val="5078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6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pt idx="3">
                  <c:v>0</c:v>
                </c:pt>
                <c:pt idx="4">
                  <c:v>0</c:v>
                </c:pt>
                <c:pt idx="5">
                  <c:v>0</c:v>
                </c:pt>
                <c:pt idx="6">
                  <c:v>8779</c:v>
                </c:pt>
                <c:pt idx="7">
                  <c:v>0</c:v>
                </c:pt>
                <c:pt idx="8">
                  <c:v>0</c:v>
                </c:pt>
                <c:pt idx="9">
                  <c:v>0</c:v>
                </c:pt>
                <c:pt idx="10">
                  <c:v>0</c:v>
                </c:pt>
                <c:pt idx="11">
                  <c:v>0</c:v>
                </c:pt>
              </c:numCache>
            </c:numRef>
          </c:val>
          <c:extLst>
            <c:ext xmlns:c16="http://schemas.microsoft.com/office/drawing/2014/chart" uri="{C3380CC4-5D6E-409C-BE32-E72D297353CC}">
              <c16:uniqueId val="{00000000-27F0-45FD-83BC-2C65D0E361D9}"/>
            </c:ext>
          </c:extLst>
        </c:ser>
        <c:dLbls>
          <c:showLegendKey val="0"/>
          <c:showVal val="0"/>
          <c:showCatName val="0"/>
          <c:showSerName val="0"/>
          <c:showPercent val="0"/>
          <c:showBubbleSize val="0"/>
        </c:dLbls>
        <c:gapWidth val="219"/>
        <c:overlap val="-27"/>
        <c:axId val="507869592"/>
        <c:axId val="507865000"/>
      </c:barChart>
      <c:dateAx>
        <c:axId val="50786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65000"/>
        <c:crosses val="autoZero"/>
        <c:auto val="1"/>
        <c:lblOffset val="100"/>
        <c:baseTimeUnit val="months"/>
      </c:dateAx>
      <c:valAx>
        <c:axId val="50786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6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0B97F-97B6-4459-875C-B8EB8F6BFE2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7DC8191-D06C-4C16-88B8-D6817FE5744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79190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CED1A-6CC5-42F2-9C2F-88DD046F512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9763127-FD77-45BB-A5B3-50D85295FFBF}"/>
              </a:ext>
            </a:extLst>
          </p:cNvPr>
          <p:cNvGraphicFramePr>
            <a:graphicFrameLocks noGrp="1"/>
          </p:cNvGraphicFramePr>
          <p:nvPr>
            <p:ph type="chart" sz="quarter" idx="13"/>
            <p:extLst>
              <p:ext uri="{D42A27DB-BD31-4B8C-83A1-F6EECF244321}">
                <p14:modId xmlns:p14="http://schemas.microsoft.com/office/powerpoint/2010/main" val="1458141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768DE-607A-4B9B-90D8-201ACBDACBCF}"/>
              </a:ext>
            </a:extLst>
          </p:cNvPr>
          <p:cNvSpPr>
            <a:spLocks noGrp="1"/>
          </p:cNvSpPr>
          <p:nvPr>
            <p:ph type="body" sz="quarter" idx="14"/>
          </p:nvPr>
        </p:nvSpPr>
        <p:spPr/>
        <p:txBody>
          <a:bodyPr/>
          <a:lstStyle/>
          <a:p>
            <a:r>
              <a:rPr lang="en-US"/>
              <a:t>12/01/2025 - 12/31/2025</a:t>
            </a:r>
          </a:p>
        </p:txBody>
      </p:sp>
      <p:sp>
        <p:nvSpPr>
          <p:cNvPr id="5" name="Footer Placeholder 4">
            <a:extLst>
              <a:ext uri="{FF2B5EF4-FFF2-40B4-BE49-F238E27FC236}">
                <a16:creationId xmlns:a16="http://schemas.microsoft.com/office/drawing/2014/main" id="{A735AD4A-21A3-4783-B778-A3AC56B02F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521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BC54-A494-43A5-9926-6E100A15FAE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68AD69E-6B10-4A86-A499-4D0F53C00644}"/>
              </a:ext>
            </a:extLst>
          </p:cNvPr>
          <p:cNvGraphicFramePr>
            <a:graphicFrameLocks noGrp="1"/>
          </p:cNvGraphicFramePr>
          <p:nvPr>
            <p:ph type="tbl" sz="quarter" idx="13"/>
            <p:extLst>
              <p:ext uri="{D42A27DB-BD31-4B8C-83A1-F6EECF244321}">
                <p14:modId xmlns:p14="http://schemas.microsoft.com/office/powerpoint/2010/main" val="2634324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47387448"/>
                    </a:ext>
                  </a:extLst>
                </a:gridCol>
                <a:gridCol w="905256">
                  <a:extLst>
                    <a:ext uri="{9D8B030D-6E8A-4147-A177-3AD203B41FA5}">
                      <a16:colId xmlns:a16="http://schemas.microsoft.com/office/drawing/2014/main" val="6996131"/>
                    </a:ext>
                  </a:extLst>
                </a:gridCol>
                <a:gridCol w="905256">
                  <a:extLst>
                    <a:ext uri="{9D8B030D-6E8A-4147-A177-3AD203B41FA5}">
                      <a16:colId xmlns:a16="http://schemas.microsoft.com/office/drawing/2014/main" val="2645235467"/>
                    </a:ext>
                  </a:extLst>
                </a:gridCol>
                <a:gridCol w="905256">
                  <a:extLst>
                    <a:ext uri="{9D8B030D-6E8A-4147-A177-3AD203B41FA5}">
                      <a16:colId xmlns:a16="http://schemas.microsoft.com/office/drawing/2014/main" val="1607044971"/>
                    </a:ext>
                  </a:extLst>
                </a:gridCol>
                <a:gridCol w="905256">
                  <a:extLst>
                    <a:ext uri="{9D8B030D-6E8A-4147-A177-3AD203B41FA5}">
                      <a16:colId xmlns:a16="http://schemas.microsoft.com/office/drawing/2014/main" val="1884378269"/>
                    </a:ext>
                  </a:extLst>
                </a:gridCol>
                <a:gridCol w="905256">
                  <a:extLst>
                    <a:ext uri="{9D8B030D-6E8A-4147-A177-3AD203B41FA5}">
                      <a16:colId xmlns:a16="http://schemas.microsoft.com/office/drawing/2014/main" val="935994942"/>
                    </a:ext>
                  </a:extLst>
                </a:gridCol>
                <a:gridCol w="905256">
                  <a:extLst>
                    <a:ext uri="{9D8B030D-6E8A-4147-A177-3AD203B41FA5}">
                      <a16:colId xmlns:a16="http://schemas.microsoft.com/office/drawing/2014/main" val="1166658239"/>
                    </a:ext>
                  </a:extLst>
                </a:gridCol>
                <a:gridCol w="905256">
                  <a:extLst>
                    <a:ext uri="{9D8B030D-6E8A-4147-A177-3AD203B41FA5}">
                      <a16:colId xmlns:a16="http://schemas.microsoft.com/office/drawing/2014/main" val="2725840537"/>
                    </a:ext>
                  </a:extLst>
                </a:gridCol>
                <a:gridCol w="905256">
                  <a:extLst>
                    <a:ext uri="{9D8B030D-6E8A-4147-A177-3AD203B41FA5}">
                      <a16:colId xmlns:a16="http://schemas.microsoft.com/office/drawing/2014/main" val="427096689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42371053"/>
                  </a:ext>
                </a:extLst>
              </a:tr>
              <a:tr h="370840">
                <a:tc>
                  <a:txBody>
                    <a:bodyPr/>
                    <a:lstStyle/>
                    <a:p>
                      <a:r>
                        <a:rPr lang="en-US" sz="1000"/>
                        <a:t>1942</a:t>
                      </a:r>
                    </a:p>
                  </a:txBody>
                  <a:tcPr/>
                </a:tc>
                <a:tc>
                  <a:txBody>
                    <a:bodyPr/>
                    <a:lstStyle/>
                    <a:p>
                      <a:r>
                        <a:rPr lang="en-US" sz="1000"/>
                        <a:t>7</a:t>
                      </a:r>
                    </a:p>
                  </a:txBody>
                  <a:tcPr/>
                </a:tc>
                <a:tc>
                  <a:txBody>
                    <a:bodyPr/>
                    <a:lstStyle/>
                    <a:p>
                      <a:r>
                        <a:rPr lang="en-US" sz="1000"/>
                        <a:t>11</a:t>
                      </a:r>
                    </a:p>
                  </a:txBody>
                  <a:tcPr/>
                </a:tc>
                <a:tc>
                  <a:txBody>
                    <a:bodyPr/>
                    <a:lstStyle/>
                    <a:p>
                      <a:r>
                        <a:rPr lang="en-US" sz="1000"/>
                        <a:t>132</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0.6614 %</a:t>
                      </a:r>
                    </a:p>
                  </a:txBody>
                  <a:tcPr/>
                </a:tc>
                <a:tc>
                  <a:txBody>
                    <a:bodyPr/>
                    <a:lstStyle/>
                    <a:p>
                      <a:r>
                        <a:rPr lang="en-US" sz="1000"/>
                        <a:t>0.0 %</a:t>
                      </a:r>
                    </a:p>
                  </a:txBody>
                  <a:tcPr/>
                </a:tc>
                <a:extLst>
                  <a:ext uri="{0D108BD9-81ED-4DB2-BD59-A6C34878D82A}">
                    <a16:rowId xmlns:a16="http://schemas.microsoft.com/office/drawing/2014/main" val="711550824"/>
                  </a:ext>
                </a:extLst>
              </a:tr>
            </a:tbl>
          </a:graphicData>
        </a:graphic>
      </p:graphicFrame>
      <p:sp>
        <p:nvSpPr>
          <p:cNvPr id="4" name="Text Placeholder 3">
            <a:extLst>
              <a:ext uri="{FF2B5EF4-FFF2-40B4-BE49-F238E27FC236}">
                <a16:creationId xmlns:a16="http://schemas.microsoft.com/office/drawing/2014/main" id="{03574B8A-35BB-4CDE-8831-669AEBDB95DB}"/>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94572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E638-33EA-473F-9C50-1FBACD19A7D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ECAD06C-906E-4B46-A988-F9E802B87D3B}"/>
              </a:ext>
            </a:extLst>
          </p:cNvPr>
          <p:cNvGraphicFramePr>
            <a:graphicFrameLocks noGrp="1"/>
          </p:cNvGraphicFramePr>
          <p:nvPr>
            <p:ph type="chart" sz="quarter" idx="13"/>
            <p:extLst>
              <p:ext uri="{D42A27DB-BD31-4B8C-83A1-F6EECF244321}">
                <p14:modId xmlns:p14="http://schemas.microsoft.com/office/powerpoint/2010/main" val="3819342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B9C8E5-DF1D-4AC8-B0E7-EA23C268CA2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C2A4FB4-0179-4FC5-A738-3C733627AA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65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19863-0EA9-4606-AEBA-1B4789D4F74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F9603EC-E64F-4155-BEA7-FDBDB1657E3C}"/>
              </a:ext>
            </a:extLst>
          </p:cNvPr>
          <p:cNvGraphicFramePr>
            <a:graphicFrameLocks noGrp="1"/>
          </p:cNvGraphicFramePr>
          <p:nvPr>
            <p:ph type="chart" sz="quarter" idx="13"/>
            <p:extLst>
              <p:ext uri="{D42A27DB-BD31-4B8C-83A1-F6EECF244321}">
                <p14:modId xmlns:p14="http://schemas.microsoft.com/office/powerpoint/2010/main" val="3634124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4DBD44-1C78-4325-92A9-7EA703EA490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F265607-4928-4D22-88D5-5C7A5B53BD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423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DD10-B180-486C-BD7D-0D94ECA1C84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4E0BC88-9878-42D8-9477-9F4D4D46881E}"/>
              </a:ext>
            </a:extLst>
          </p:cNvPr>
          <p:cNvGraphicFramePr>
            <a:graphicFrameLocks noGrp="1"/>
          </p:cNvGraphicFramePr>
          <p:nvPr>
            <p:ph type="chart" sz="quarter" idx="13"/>
            <p:extLst>
              <p:ext uri="{D42A27DB-BD31-4B8C-83A1-F6EECF244321}">
                <p14:modId xmlns:p14="http://schemas.microsoft.com/office/powerpoint/2010/main" val="1413174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6EA3C3-B22E-4EFB-B9AB-B6DB6AF689A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BE02BE8-B279-4DD2-8F94-E431E2B1C6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39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B2B83-ADBC-4C7A-BE0B-EE186E85A4A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CDCE3C2-9AE2-4768-84E8-B54D1F2938AF}"/>
              </a:ext>
            </a:extLst>
          </p:cNvPr>
          <p:cNvGraphicFramePr>
            <a:graphicFrameLocks noGrp="1"/>
          </p:cNvGraphicFramePr>
          <p:nvPr>
            <p:ph type="chart" sz="quarter" idx="13"/>
            <p:extLst>
              <p:ext uri="{D42A27DB-BD31-4B8C-83A1-F6EECF244321}">
                <p14:modId xmlns:p14="http://schemas.microsoft.com/office/powerpoint/2010/main" val="2776594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737DE2-E699-4F18-9908-AFE5F1BD200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3B9C745-6F5C-4384-BFB4-2B0CE6861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974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4CD14-1A17-4759-AE9D-6499CD4E6085}"/>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6E33E8F6-F672-439A-82BA-0CDE415CFF24}"/>
              </a:ext>
            </a:extLst>
          </p:cNvPr>
          <p:cNvGraphicFramePr>
            <a:graphicFrameLocks noGrp="1"/>
          </p:cNvGraphicFramePr>
          <p:nvPr>
            <p:ph type="tbl" sz="quarter" idx="13"/>
            <p:extLst>
              <p:ext uri="{D42A27DB-BD31-4B8C-83A1-F6EECF244321}">
                <p14:modId xmlns:p14="http://schemas.microsoft.com/office/powerpoint/2010/main" val="279507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33241816"/>
                    </a:ext>
                  </a:extLst>
                </a:gridCol>
                <a:gridCol w="1316737">
                  <a:extLst>
                    <a:ext uri="{9D8B030D-6E8A-4147-A177-3AD203B41FA5}">
                      <a16:colId xmlns:a16="http://schemas.microsoft.com/office/drawing/2014/main" val="729853691"/>
                    </a:ext>
                  </a:extLst>
                </a:gridCol>
                <a:gridCol w="329184">
                  <a:extLst>
                    <a:ext uri="{9D8B030D-6E8A-4147-A177-3AD203B41FA5}">
                      <a16:colId xmlns:a16="http://schemas.microsoft.com/office/drawing/2014/main" val="3936265764"/>
                    </a:ext>
                  </a:extLst>
                </a:gridCol>
                <a:gridCol w="329184">
                  <a:extLst>
                    <a:ext uri="{9D8B030D-6E8A-4147-A177-3AD203B41FA5}">
                      <a16:colId xmlns:a16="http://schemas.microsoft.com/office/drawing/2014/main" val="3096384157"/>
                    </a:ext>
                  </a:extLst>
                </a:gridCol>
                <a:gridCol w="329184">
                  <a:extLst>
                    <a:ext uri="{9D8B030D-6E8A-4147-A177-3AD203B41FA5}">
                      <a16:colId xmlns:a16="http://schemas.microsoft.com/office/drawing/2014/main" val="1055434960"/>
                    </a:ext>
                  </a:extLst>
                </a:gridCol>
                <a:gridCol w="329184">
                  <a:extLst>
                    <a:ext uri="{9D8B030D-6E8A-4147-A177-3AD203B41FA5}">
                      <a16:colId xmlns:a16="http://schemas.microsoft.com/office/drawing/2014/main" val="2103301648"/>
                    </a:ext>
                  </a:extLst>
                </a:gridCol>
                <a:gridCol w="329184">
                  <a:extLst>
                    <a:ext uri="{9D8B030D-6E8A-4147-A177-3AD203B41FA5}">
                      <a16:colId xmlns:a16="http://schemas.microsoft.com/office/drawing/2014/main" val="240166965"/>
                    </a:ext>
                  </a:extLst>
                </a:gridCol>
                <a:gridCol w="329184">
                  <a:extLst>
                    <a:ext uri="{9D8B030D-6E8A-4147-A177-3AD203B41FA5}">
                      <a16:colId xmlns:a16="http://schemas.microsoft.com/office/drawing/2014/main" val="1700274677"/>
                    </a:ext>
                  </a:extLst>
                </a:gridCol>
                <a:gridCol w="329184">
                  <a:extLst>
                    <a:ext uri="{9D8B030D-6E8A-4147-A177-3AD203B41FA5}">
                      <a16:colId xmlns:a16="http://schemas.microsoft.com/office/drawing/2014/main" val="1185855997"/>
                    </a:ext>
                  </a:extLst>
                </a:gridCol>
                <a:gridCol w="329184">
                  <a:extLst>
                    <a:ext uri="{9D8B030D-6E8A-4147-A177-3AD203B41FA5}">
                      <a16:colId xmlns:a16="http://schemas.microsoft.com/office/drawing/2014/main" val="946961698"/>
                    </a:ext>
                  </a:extLst>
                </a:gridCol>
                <a:gridCol w="329184">
                  <a:extLst>
                    <a:ext uri="{9D8B030D-6E8A-4147-A177-3AD203B41FA5}">
                      <a16:colId xmlns:a16="http://schemas.microsoft.com/office/drawing/2014/main" val="339343236"/>
                    </a:ext>
                  </a:extLst>
                </a:gridCol>
                <a:gridCol w="329184">
                  <a:extLst>
                    <a:ext uri="{9D8B030D-6E8A-4147-A177-3AD203B41FA5}">
                      <a16:colId xmlns:a16="http://schemas.microsoft.com/office/drawing/2014/main" val="88342527"/>
                    </a:ext>
                  </a:extLst>
                </a:gridCol>
                <a:gridCol w="329184">
                  <a:extLst>
                    <a:ext uri="{9D8B030D-6E8A-4147-A177-3AD203B41FA5}">
                      <a16:colId xmlns:a16="http://schemas.microsoft.com/office/drawing/2014/main" val="1436942149"/>
                    </a:ext>
                  </a:extLst>
                </a:gridCol>
                <a:gridCol w="329184">
                  <a:extLst>
                    <a:ext uri="{9D8B030D-6E8A-4147-A177-3AD203B41FA5}">
                      <a16:colId xmlns:a16="http://schemas.microsoft.com/office/drawing/2014/main" val="3165795594"/>
                    </a:ext>
                  </a:extLst>
                </a:gridCol>
                <a:gridCol w="329184">
                  <a:extLst>
                    <a:ext uri="{9D8B030D-6E8A-4147-A177-3AD203B41FA5}">
                      <a16:colId xmlns:a16="http://schemas.microsoft.com/office/drawing/2014/main" val="4055468812"/>
                    </a:ext>
                  </a:extLst>
                </a:gridCol>
                <a:gridCol w="329184">
                  <a:extLst>
                    <a:ext uri="{9D8B030D-6E8A-4147-A177-3AD203B41FA5}">
                      <a16:colId xmlns:a16="http://schemas.microsoft.com/office/drawing/2014/main" val="3481118008"/>
                    </a:ext>
                  </a:extLst>
                </a:gridCol>
                <a:gridCol w="329184">
                  <a:extLst>
                    <a:ext uri="{9D8B030D-6E8A-4147-A177-3AD203B41FA5}">
                      <a16:colId xmlns:a16="http://schemas.microsoft.com/office/drawing/2014/main" val="3516567691"/>
                    </a:ext>
                  </a:extLst>
                </a:gridCol>
                <a:gridCol w="329184">
                  <a:extLst>
                    <a:ext uri="{9D8B030D-6E8A-4147-A177-3AD203B41FA5}">
                      <a16:colId xmlns:a16="http://schemas.microsoft.com/office/drawing/2014/main" val="888612242"/>
                    </a:ext>
                  </a:extLst>
                </a:gridCol>
                <a:gridCol w="329184">
                  <a:extLst>
                    <a:ext uri="{9D8B030D-6E8A-4147-A177-3AD203B41FA5}">
                      <a16:colId xmlns:a16="http://schemas.microsoft.com/office/drawing/2014/main" val="165650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7756547"/>
                  </a:ext>
                </a:extLst>
              </a:tr>
            </a:tbl>
          </a:graphicData>
        </a:graphic>
      </p:graphicFrame>
      <p:sp>
        <p:nvSpPr>
          <p:cNvPr id="4" name="Text Placeholder 3">
            <a:extLst>
              <a:ext uri="{FF2B5EF4-FFF2-40B4-BE49-F238E27FC236}">
                <a16:creationId xmlns:a16="http://schemas.microsoft.com/office/drawing/2014/main" id="{9A017AC6-5387-4D9D-8ED2-D2B58B365933}"/>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1372655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06D1-5B99-4C84-8EE8-C94CA342B712}"/>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49D7D8DF-BAF3-42E0-9C62-E307E22B334D}"/>
              </a:ext>
            </a:extLst>
          </p:cNvPr>
          <p:cNvGraphicFramePr>
            <a:graphicFrameLocks noGrp="1"/>
          </p:cNvGraphicFramePr>
          <p:nvPr>
            <p:ph type="tbl" sz="quarter" idx="13"/>
            <p:extLst>
              <p:ext uri="{D42A27DB-BD31-4B8C-83A1-F6EECF244321}">
                <p14:modId xmlns:p14="http://schemas.microsoft.com/office/powerpoint/2010/main" val="74524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49400823"/>
                    </a:ext>
                  </a:extLst>
                </a:gridCol>
                <a:gridCol w="1316737">
                  <a:extLst>
                    <a:ext uri="{9D8B030D-6E8A-4147-A177-3AD203B41FA5}">
                      <a16:colId xmlns:a16="http://schemas.microsoft.com/office/drawing/2014/main" val="2615594214"/>
                    </a:ext>
                  </a:extLst>
                </a:gridCol>
                <a:gridCol w="329184">
                  <a:extLst>
                    <a:ext uri="{9D8B030D-6E8A-4147-A177-3AD203B41FA5}">
                      <a16:colId xmlns:a16="http://schemas.microsoft.com/office/drawing/2014/main" val="1941243440"/>
                    </a:ext>
                  </a:extLst>
                </a:gridCol>
                <a:gridCol w="329184">
                  <a:extLst>
                    <a:ext uri="{9D8B030D-6E8A-4147-A177-3AD203B41FA5}">
                      <a16:colId xmlns:a16="http://schemas.microsoft.com/office/drawing/2014/main" val="3450265764"/>
                    </a:ext>
                  </a:extLst>
                </a:gridCol>
                <a:gridCol w="329184">
                  <a:extLst>
                    <a:ext uri="{9D8B030D-6E8A-4147-A177-3AD203B41FA5}">
                      <a16:colId xmlns:a16="http://schemas.microsoft.com/office/drawing/2014/main" val="2545760559"/>
                    </a:ext>
                  </a:extLst>
                </a:gridCol>
                <a:gridCol w="329184">
                  <a:extLst>
                    <a:ext uri="{9D8B030D-6E8A-4147-A177-3AD203B41FA5}">
                      <a16:colId xmlns:a16="http://schemas.microsoft.com/office/drawing/2014/main" val="2485020781"/>
                    </a:ext>
                  </a:extLst>
                </a:gridCol>
                <a:gridCol w="329184">
                  <a:extLst>
                    <a:ext uri="{9D8B030D-6E8A-4147-A177-3AD203B41FA5}">
                      <a16:colId xmlns:a16="http://schemas.microsoft.com/office/drawing/2014/main" val="3149792212"/>
                    </a:ext>
                  </a:extLst>
                </a:gridCol>
                <a:gridCol w="329184">
                  <a:extLst>
                    <a:ext uri="{9D8B030D-6E8A-4147-A177-3AD203B41FA5}">
                      <a16:colId xmlns:a16="http://schemas.microsoft.com/office/drawing/2014/main" val="2569861409"/>
                    </a:ext>
                  </a:extLst>
                </a:gridCol>
                <a:gridCol w="329184">
                  <a:extLst>
                    <a:ext uri="{9D8B030D-6E8A-4147-A177-3AD203B41FA5}">
                      <a16:colId xmlns:a16="http://schemas.microsoft.com/office/drawing/2014/main" val="4106991619"/>
                    </a:ext>
                  </a:extLst>
                </a:gridCol>
                <a:gridCol w="329184">
                  <a:extLst>
                    <a:ext uri="{9D8B030D-6E8A-4147-A177-3AD203B41FA5}">
                      <a16:colId xmlns:a16="http://schemas.microsoft.com/office/drawing/2014/main" val="899683314"/>
                    </a:ext>
                  </a:extLst>
                </a:gridCol>
                <a:gridCol w="329184">
                  <a:extLst>
                    <a:ext uri="{9D8B030D-6E8A-4147-A177-3AD203B41FA5}">
                      <a16:colId xmlns:a16="http://schemas.microsoft.com/office/drawing/2014/main" val="453272871"/>
                    </a:ext>
                  </a:extLst>
                </a:gridCol>
                <a:gridCol w="329184">
                  <a:extLst>
                    <a:ext uri="{9D8B030D-6E8A-4147-A177-3AD203B41FA5}">
                      <a16:colId xmlns:a16="http://schemas.microsoft.com/office/drawing/2014/main" val="1735397171"/>
                    </a:ext>
                  </a:extLst>
                </a:gridCol>
                <a:gridCol w="329184">
                  <a:extLst>
                    <a:ext uri="{9D8B030D-6E8A-4147-A177-3AD203B41FA5}">
                      <a16:colId xmlns:a16="http://schemas.microsoft.com/office/drawing/2014/main" val="2731969007"/>
                    </a:ext>
                  </a:extLst>
                </a:gridCol>
                <a:gridCol w="329184">
                  <a:extLst>
                    <a:ext uri="{9D8B030D-6E8A-4147-A177-3AD203B41FA5}">
                      <a16:colId xmlns:a16="http://schemas.microsoft.com/office/drawing/2014/main" val="2890607720"/>
                    </a:ext>
                  </a:extLst>
                </a:gridCol>
                <a:gridCol w="329184">
                  <a:extLst>
                    <a:ext uri="{9D8B030D-6E8A-4147-A177-3AD203B41FA5}">
                      <a16:colId xmlns:a16="http://schemas.microsoft.com/office/drawing/2014/main" val="3825954555"/>
                    </a:ext>
                  </a:extLst>
                </a:gridCol>
                <a:gridCol w="329184">
                  <a:extLst>
                    <a:ext uri="{9D8B030D-6E8A-4147-A177-3AD203B41FA5}">
                      <a16:colId xmlns:a16="http://schemas.microsoft.com/office/drawing/2014/main" val="2842926625"/>
                    </a:ext>
                  </a:extLst>
                </a:gridCol>
                <a:gridCol w="329184">
                  <a:extLst>
                    <a:ext uri="{9D8B030D-6E8A-4147-A177-3AD203B41FA5}">
                      <a16:colId xmlns:a16="http://schemas.microsoft.com/office/drawing/2014/main" val="1937597551"/>
                    </a:ext>
                  </a:extLst>
                </a:gridCol>
                <a:gridCol w="329184">
                  <a:extLst>
                    <a:ext uri="{9D8B030D-6E8A-4147-A177-3AD203B41FA5}">
                      <a16:colId xmlns:a16="http://schemas.microsoft.com/office/drawing/2014/main" val="4211674607"/>
                    </a:ext>
                  </a:extLst>
                </a:gridCol>
                <a:gridCol w="329184">
                  <a:extLst>
                    <a:ext uri="{9D8B030D-6E8A-4147-A177-3AD203B41FA5}">
                      <a16:colId xmlns:a16="http://schemas.microsoft.com/office/drawing/2014/main" val="1371203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54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- 2025-12-16 12:10:09</a:t>
                      </a:r>
                      <a:r>
                        <a:rPr kumimoji="0" lang="en-US" sz="1000" b="0" i="0" u="none" strike="noStrike" kern="1200" cap="none" spc="0" normalizeH="0" baseline="0" noProof="0">
                          <a:ln>
                            <a:noFill/>
                          </a:ln>
                          <a:solidFill>
                            <a:prstClr val="black"/>
                          </a:solidFill>
                          <a:effectLst/>
                          <a:uLnTx/>
                          <a:uFillTx/>
                          <a:latin typeface="Calibri"/>
                          <a:ea typeface="+mn-ea"/>
                          <a:cs typeface="+mn-cs"/>
                        </a:rPr>
                        <a:t>
 Nothing rings in the holiday season like a FICOH celebration! Last week, we gathered at the Ala Moana Hotel by Mantra in our festive ugly sweaters for the annual holiday party. From exciting games to impromptu dancing and plenty of laughter, it was the perfect chance to reconnect and create new memories together.
A big mahalo to our amazing holiday committee for planning such a fun and festive event, and to our associates who donated supplies to the Hawai‘i Foodbank this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https://quintly-eu-image-storage.s3.amazonaws.com/17ae3836335657ff0a83f20c7d11e5e8/d4c41926f8328e7014068954b68c6cd8.jpg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51081015"/>
                  </a:ext>
                </a:extLst>
              </a:tr>
            </a:tbl>
          </a:graphicData>
        </a:graphic>
      </p:graphicFrame>
      <p:sp>
        <p:nvSpPr>
          <p:cNvPr id="4" name="Text Placeholder 3">
            <a:extLst>
              <a:ext uri="{FF2B5EF4-FFF2-40B4-BE49-F238E27FC236}">
                <a16:creationId xmlns:a16="http://schemas.microsoft.com/office/drawing/2014/main" id="{323A75B3-B8CA-4EC2-963E-080E06094E62}"/>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61983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703AF-5733-43DB-BCF2-7DB4D8A4EFC3}"/>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4B60F16-437B-45C4-A1BC-F48F9BCC4CE7}"/>
              </a:ext>
            </a:extLst>
          </p:cNvPr>
          <p:cNvGraphicFramePr>
            <a:graphicFrameLocks noGrp="1"/>
          </p:cNvGraphicFramePr>
          <p:nvPr>
            <p:ph type="tbl" sz="quarter" idx="13"/>
            <p:extLst>
              <p:ext uri="{D42A27DB-BD31-4B8C-83A1-F6EECF244321}">
                <p14:modId xmlns:p14="http://schemas.microsoft.com/office/powerpoint/2010/main" val="370689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59080069"/>
                    </a:ext>
                  </a:extLst>
                </a:gridCol>
                <a:gridCol w="1316737">
                  <a:extLst>
                    <a:ext uri="{9D8B030D-6E8A-4147-A177-3AD203B41FA5}">
                      <a16:colId xmlns:a16="http://schemas.microsoft.com/office/drawing/2014/main" val="3325071950"/>
                    </a:ext>
                  </a:extLst>
                </a:gridCol>
                <a:gridCol w="329184">
                  <a:extLst>
                    <a:ext uri="{9D8B030D-6E8A-4147-A177-3AD203B41FA5}">
                      <a16:colId xmlns:a16="http://schemas.microsoft.com/office/drawing/2014/main" val="1146817503"/>
                    </a:ext>
                  </a:extLst>
                </a:gridCol>
                <a:gridCol w="329184">
                  <a:extLst>
                    <a:ext uri="{9D8B030D-6E8A-4147-A177-3AD203B41FA5}">
                      <a16:colId xmlns:a16="http://schemas.microsoft.com/office/drawing/2014/main" val="1082176265"/>
                    </a:ext>
                  </a:extLst>
                </a:gridCol>
                <a:gridCol w="329184">
                  <a:extLst>
                    <a:ext uri="{9D8B030D-6E8A-4147-A177-3AD203B41FA5}">
                      <a16:colId xmlns:a16="http://schemas.microsoft.com/office/drawing/2014/main" val="1084312668"/>
                    </a:ext>
                  </a:extLst>
                </a:gridCol>
                <a:gridCol w="329184">
                  <a:extLst>
                    <a:ext uri="{9D8B030D-6E8A-4147-A177-3AD203B41FA5}">
                      <a16:colId xmlns:a16="http://schemas.microsoft.com/office/drawing/2014/main" val="1956638733"/>
                    </a:ext>
                  </a:extLst>
                </a:gridCol>
                <a:gridCol w="329184">
                  <a:extLst>
                    <a:ext uri="{9D8B030D-6E8A-4147-A177-3AD203B41FA5}">
                      <a16:colId xmlns:a16="http://schemas.microsoft.com/office/drawing/2014/main" val="2605895705"/>
                    </a:ext>
                  </a:extLst>
                </a:gridCol>
                <a:gridCol w="329184">
                  <a:extLst>
                    <a:ext uri="{9D8B030D-6E8A-4147-A177-3AD203B41FA5}">
                      <a16:colId xmlns:a16="http://schemas.microsoft.com/office/drawing/2014/main" val="795946280"/>
                    </a:ext>
                  </a:extLst>
                </a:gridCol>
                <a:gridCol w="329184">
                  <a:extLst>
                    <a:ext uri="{9D8B030D-6E8A-4147-A177-3AD203B41FA5}">
                      <a16:colId xmlns:a16="http://schemas.microsoft.com/office/drawing/2014/main" val="2785287365"/>
                    </a:ext>
                  </a:extLst>
                </a:gridCol>
                <a:gridCol w="329184">
                  <a:extLst>
                    <a:ext uri="{9D8B030D-6E8A-4147-A177-3AD203B41FA5}">
                      <a16:colId xmlns:a16="http://schemas.microsoft.com/office/drawing/2014/main" val="1977478324"/>
                    </a:ext>
                  </a:extLst>
                </a:gridCol>
                <a:gridCol w="329184">
                  <a:extLst>
                    <a:ext uri="{9D8B030D-6E8A-4147-A177-3AD203B41FA5}">
                      <a16:colId xmlns:a16="http://schemas.microsoft.com/office/drawing/2014/main" val="1096690121"/>
                    </a:ext>
                  </a:extLst>
                </a:gridCol>
                <a:gridCol w="329184">
                  <a:extLst>
                    <a:ext uri="{9D8B030D-6E8A-4147-A177-3AD203B41FA5}">
                      <a16:colId xmlns:a16="http://schemas.microsoft.com/office/drawing/2014/main" val="2175667121"/>
                    </a:ext>
                  </a:extLst>
                </a:gridCol>
                <a:gridCol w="329184">
                  <a:extLst>
                    <a:ext uri="{9D8B030D-6E8A-4147-A177-3AD203B41FA5}">
                      <a16:colId xmlns:a16="http://schemas.microsoft.com/office/drawing/2014/main" val="788966281"/>
                    </a:ext>
                  </a:extLst>
                </a:gridCol>
                <a:gridCol w="329184">
                  <a:extLst>
                    <a:ext uri="{9D8B030D-6E8A-4147-A177-3AD203B41FA5}">
                      <a16:colId xmlns:a16="http://schemas.microsoft.com/office/drawing/2014/main" val="585475457"/>
                    </a:ext>
                  </a:extLst>
                </a:gridCol>
                <a:gridCol w="329184">
                  <a:extLst>
                    <a:ext uri="{9D8B030D-6E8A-4147-A177-3AD203B41FA5}">
                      <a16:colId xmlns:a16="http://schemas.microsoft.com/office/drawing/2014/main" val="940033936"/>
                    </a:ext>
                  </a:extLst>
                </a:gridCol>
                <a:gridCol w="329184">
                  <a:extLst>
                    <a:ext uri="{9D8B030D-6E8A-4147-A177-3AD203B41FA5}">
                      <a16:colId xmlns:a16="http://schemas.microsoft.com/office/drawing/2014/main" val="3190181525"/>
                    </a:ext>
                  </a:extLst>
                </a:gridCol>
                <a:gridCol w="329184">
                  <a:extLst>
                    <a:ext uri="{9D8B030D-6E8A-4147-A177-3AD203B41FA5}">
                      <a16:colId xmlns:a16="http://schemas.microsoft.com/office/drawing/2014/main" val="2005797302"/>
                    </a:ext>
                  </a:extLst>
                </a:gridCol>
                <a:gridCol w="329184">
                  <a:extLst>
                    <a:ext uri="{9D8B030D-6E8A-4147-A177-3AD203B41FA5}">
                      <a16:colId xmlns:a16="http://schemas.microsoft.com/office/drawing/2014/main" val="1972008873"/>
                    </a:ext>
                  </a:extLst>
                </a:gridCol>
                <a:gridCol w="329184">
                  <a:extLst>
                    <a:ext uri="{9D8B030D-6E8A-4147-A177-3AD203B41FA5}">
                      <a16:colId xmlns:a16="http://schemas.microsoft.com/office/drawing/2014/main" val="425517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093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- 2025-12-09 19:22:42</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celebrated the season local style during a festive lunch break! 🌺✨ In one hour, we turned rubbah slippahs into holiday ornaments, sipped hot cocoa, munched cookies, and sprinkled in plenty of creativity and laughter. 🎨☕🍪 #TeamFICOH #HolidayVibe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https://quintly-eu-image-storage.s3.amazonaws.com/17ae3836335657ff0a83f20c7d11e5e8/581e7799fdf1882e4aaaa3b7723e9c33.jpg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58365840"/>
                  </a:ext>
                </a:extLst>
              </a:tr>
            </a:tbl>
          </a:graphicData>
        </a:graphic>
      </p:graphicFrame>
      <p:sp>
        <p:nvSpPr>
          <p:cNvPr id="4" name="Text Placeholder 3">
            <a:extLst>
              <a:ext uri="{FF2B5EF4-FFF2-40B4-BE49-F238E27FC236}">
                <a16:creationId xmlns:a16="http://schemas.microsoft.com/office/drawing/2014/main" id="{8D0D3BA2-6E1A-4D74-A0E1-2BB2D90436C4}"/>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045678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5385D-DBB1-4B48-8B21-65BD84809ACE}"/>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B55D8B55-6D23-4F38-91DD-0BF995830B60}"/>
              </a:ext>
            </a:extLst>
          </p:cNvPr>
          <p:cNvGraphicFramePr>
            <a:graphicFrameLocks noGrp="1"/>
          </p:cNvGraphicFramePr>
          <p:nvPr>
            <p:ph type="tbl" sz="quarter" idx="13"/>
            <p:extLst>
              <p:ext uri="{D42A27DB-BD31-4B8C-83A1-F6EECF244321}">
                <p14:modId xmlns:p14="http://schemas.microsoft.com/office/powerpoint/2010/main" val="372861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51538692"/>
                    </a:ext>
                  </a:extLst>
                </a:gridCol>
                <a:gridCol w="1316737">
                  <a:extLst>
                    <a:ext uri="{9D8B030D-6E8A-4147-A177-3AD203B41FA5}">
                      <a16:colId xmlns:a16="http://schemas.microsoft.com/office/drawing/2014/main" val="685204845"/>
                    </a:ext>
                  </a:extLst>
                </a:gridCol>
                <a:gridCol w="329184">
                  <a:extLst>
                    <a:ext uri="{9D8B030D-6E8A-4147-A177-3AD203B41FA5}">
                      <a16:colId xmlns:a16="http://schemas.microsoft.com/office/drawing/2014/main" val="3752091496"/>
                    </a:ext>
                  </a:extLst>
                </a:gridCol>
                <a:gridCol w="329184">
                  <a:extLst>
                    <a:ext uri="{9D8B030D-6E8A-4147-A177-3AD203B41FA5}">
                      <a16:colId xmlns:a16="http://schemas.microsoft.com/office/drawing/2014/main" val="3839968617"/>
                    </a:ext>
                  </a:extLst>
                </a:gridCol>
                <a:gridCol w="329184">
                  <a:extLst>
                    <a:ext uri="{9D8B030D-6E8A-4147-A177-3AD203B41FA5}">
                      <a16:colId xmlns:a16="http://schemas.microsoft.com/office/drawing/2014/main" val="3233631646"/>
                    </a:ext>
                  </a:extLst>
                </a:gridCol>
                <a:gridCol w="329184">
                  <a:extLst>
                    <a:ext uri="{9D8B030D-6E8A-4147-A177-3AD203B41FA5}">
                      <a16:colId xmlns:a16="http://schemas.microsoft.com/office/drawing/2014/main" val="2803620970"/>
                    </a:ext>
                  </a:extLst>
                </a:gridCol>
                <a:gridCol w="329184">
                  <a:extLst>
                    <a:ext uri="{9D8B030D-6E8A-4147-A177-3AD203B41FA5}">
                      <a16:colId xmlns:a16="http://schemas.microsoft.com/office/drawing/2014/main" val="1344379673"/>
                    </a:ext>
                  </a:extLst>
                </a:gridCol>
                <a:gridCol w="329184">
                  <a:extLst>
                    <a:ext uri="{9D8B030D-6E8A-4147-A177-3AD203B41FA5}">
                      <a16:colId xmlns:a16="http://schemas.microsoft.com/office/drawing/2014/main" val="960411150"/>
                    </a:ext>
                  </a:extLst>
                </a:gridCol>
                <a:gridCol w="329184">
                  <a:extLst>
                    <a:ext uri="{9D8B030D-6E8A-4147-A177-3AD203B41FA5}">
                      <a16:colId xmlns:a16="http://schemas.microsoft.com/office/drawing/2014/main" val="34354898"/>
                    </a:ext>
                  </a:extLst>
                </a:gridCol>
                <a:gridCol w="329184">
                  <a:extLst>
                    <a:ext uri="{9D8B030D-6E8A-4147-A177-3AD203B41FA5}">
                      <a16:colId xmlns:a16="http://schemas.microsoft.com/office/drawing/2014/main" val="3936414228"/>
                    </a:ext>
                  </a:extLst>
                </a:gridCol>
                <a:gridCol w="329184">
                  <a:extLst>
                    <a:ext uri="{9D8B030D-6E8A-4147-A177-3AD203B41FA5}">
                      <a16:colId xmlns:a16="http://schemas.microsoft.com/office/drawing/2014/main" val="281886736"/>
                    </a:ext>
                  </a:extLst>
                </a:gridCol>
                <a:gridCol w="329184">
                  <a:extLst>
                    <a:ext uri="{9D8B030D-6E8A-4147-A177-3AD203B41FA5}">
                      <a16:colId xmlns:a16="http://schemas.microsoft.com/office/drawing/2014/main" val="1219696477"/>
                    </a:ext>
                  </a:extLst>
                </a:gridCol>
                <a:gridCol w="329184">
                  <a:extLst>
                    <a:ext uri="{9D8B030D-6E8A-4147-A177-3AD203B41FA5}">
                      <a16:colId xmlns:a16="http://schemas.microsoft.com/office/drawing/2014/main" val="3247965091"/>
                    </a:ext>
                  </a:extLst>
                </a:gridCol>
                <a:gridCol w="329184">
                  <a:extLst>
                    <a:ext uri="{9D8B030D-6E8A-4147-A177-3AD203B41FA5}">
                      <a16:colId xmlns:a16="http://schemas.microsoft.com/office/drawing/2014/main" val="1294307887"/>
                    </a:ext>
                  </a:extLst>
                </a:gridCol>
                <a:gridCol w="329184">
                  <a:extLst>
                    <a:ext uri="{9D8B030D-6E8A-4147-A177-3AD203B41FA5}">
                      <a16:colId xmlns:a16="http://schemas.microsoft.com/office/drawing/2014/main" val="3145695519"/>
                    </a:ext>
                  </a:extLst>
                </a:gridCol>
                <a:gridCol w="329184">
                  <a:extLst>
                    <a:ext uri="{9D8B030D-6E8A-4147-A177-3AD203B41FA5}">
                      <a16:colId xmlns:a16="http://schemas.microsoft.com/office/drawing/2014/main" val="4061092556"/>
                    </a:ext>
                  </a:extLst>
                </a:gridCol>
                <a:gridCol w="329184">
                  <a:extLst>
                    <a:ext uri="{9D8B030D-6E8A-4147-A177-3AD203B41FA5}">
                      <a16:colId xmlns:a16="http://schemas.microsoft.com/office/drawing/2014/main" val="4293954477"/>
                    </a:ext>
                  </a:extLst>
                </a:gridCol>
                <a:gridCol w="329184">
                  <a:extLst>
                    <a:ext uri="{9D8B030D-6E8A-4147-A177-3AD203B41FA5}">
                      <a16:colId xmlns:a16="http://schemas.microsoft.com/office/drawing/2014/main" val="1538235080"/>
                    </a:ext>
                  </a:extLst>
                </a:gridCol>
                <a:gridCol w="329184">
                  <a:extLst>
                    <a:ext uri="{9D8B030D-6E8A-4147-A177-3AD203B41FA5}">
                      <a16:colId xmlns:a16="http://schemas.microsoft.com/office/drawing/2014/main" val="379829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113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- 2025-12-17 16:00:08</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hosted our annual Brunch with Santa, an event for associates and their families to enjoy a morning of holiday cheer! The event featured fun games, colorful balloon creations, and a special visit from Santa himself. Every keiki received a snowman ornament, a swirly lollipop, a keepsake photo and a delicious bento meal.
This tradition is a wonderful way for associates and their loved ones to come together and celebrate the holiday season. Mahalo to Terri S. from our HR department and her dedicated holiday committee for organizing and bringing the magic to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https://quintly-eu-image-storage.s3.amazonaws.com/17ae3836335657ff0a83f20c7d11e5e8/88ffe75201620965c9d30cf7db4a87a9.jpg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6224234"/>
                  </a:ext>
                </a:extLst>
              </a:tr>
            </a:tbl>
          </a:graphicData>
        </a:graphic>
      </p:graphicFrame>
      <p:sp>
        <p:nvSpPr>
          <p:cNvPr id="4" name="Text Placeholder 3">
            <a:extLst>
              <a:ext uri="{FF2B5EF4-FFF2-40B4-BE49-F238E27FC236}">
                <a16:creationId xmlns:a16="http://schemas.microsoft.com/office/drawing/2014/main" id="{454994EC-1EAB-4268-98A5-42614DACD9A4}"/>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735088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3C58D-1834-4747-8F14-2FEE0A5650D9}"/>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3F1DB65-57DF-44A5-8011-554EB3A8F11A}"/>
              </a:ext>
            </a:extLst>
          </p:cNvPr>
          <p:cNvGraphicFramePr>
            <a:graphicFrameLocks noGrp="1"/>
          </p:cNvGraphicFramePr>
          <p:nvPr>
            <p:ph type="tbl" sz="quarter" idx="13"/>
            <p:extLst>
              <p:ext uri="{D42A27DB-BD31-4B8C-83A1-F6EECF244321}">
                <p14:modId xmlns:p14="http://schemas.microsoft.com/office/powerpoint/2010/main" val="178662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55621278"/>
                    </a:ext>
                  </a:extLst>
                </a:gridCol>
                <a:gridCol w="576072">
                  <a:extLst>
                    <a:ext uri="{9D8B030D-6E8A-4147-A177-3AD203B41FA5}">
                      <a16:colId xmlns:a16="http://schemas.microsoft.com/office/drawing/2014/main" val="1876392915"/>
                    </a:ext>
                  </a:extLst>
                </a:gridCol>
                <a:gridCol w="576072">
                  <a:extLst>
                    <a:ext uri="{9D8B030D-6E8A-4147-A177-3AD203B41FA5}">
                      <a16:colId xmlns:a16="http://schemas.microsoft.com/office/drawing/2014/main" val="3607597340"/>
                    </a:ext>
                  </a:extLst>
                </a:gridCol>
                <a:gridCol w="576072">
                  <a:extLst>
                    <a:ext uri="{9D8B030D-6E8A-4147-A177-3AD203B41FA5}">
                      <a16:colId xmlns:a16="http://schemas.microsoft.com/office/drawing/2014/main" val="3231528855"/>
                    </a:ext>
                  </a:extLst>
                </a:gridCol>
                <a:gridCol w="576072">
                  <a:extLst>
                    <a:ext uri="{9D8B030D-6E8A-4147-A177-3AD203B41FA5}">
                      <a16:colId xmlns:a16="http://schemas.microsoft.com/office/drawing/2014/main" val="1182229541"/>
                    </a:ext>
                  </a:extLst>
                </a:gridCol>
                <a:gridCol w="576072">
                  <a:extLst>
                    <a:ext uri="{9D8B030D-6E8A-4147-A177-3AD203B41FA5}">
                      <a16:colId xmlns:a16="http://schemas.microsoft.com/office/drawing/2014/main" val="2873175325"/>
                    </a:ext>
                  </a:extLst>
                </a:gridCol>
                <a:gridCol w="576072">
                  <a:extLst>
                    <a:ext uri="{9D8B030D-6E8A-4147-A177-3AD203B41FA5}">
                      <a16:colId xmlns:a16="http://schemas.microsoft.com/office/drawing/2014/main" val="3768326559"/>
                    </a:ext>
                  </a:extLst>
                </a:gridCol>
                <a:gridCol w="576072">
                  <a:extLst>
                    <a:ext uri="{9D8B030D-6E8A-4147-A177-3AD203B41FA5}">
                      <a16:colId xmlns:a16="http://schemas.microsoft.com/office/drawing/2014/main" val="429614190"/>
                    </a:ext>
                  </a:extLst>
                </a:gridCol>
                <a:gridCol w="576072">
                  <a:extLst>
                    <a:ext uri="{9D8B030D-6E8A-4147-A177-3AD203B41FA5}">
                      <a16:colId xmlns:a16="http://schemas.microsoft.com/office/drawing/2014/main" val="75194248"/>
                    </a:ext>
                  </a:extLst>
                </a:gridCol>
                <a:gridCol w="576072">
                  <a:extLst>
                    <a:ext uri="{9D8B030D-6E8A-4147-A177-3AD203B41FA5}">
                      <a16:colId xmlns:a16="http://schemas.microsoft.com/office/drawing/2014/main" val="3772916545"/>
                    </a:ext>
                  </a:extLst>
                </a:gridCol>
                <a:gridCol w="576072">
                  <a:extLst>
                    <a:ext uri="{9D8B030D-6E8A-4147-A177-3AD203B41FA5}">
                      <a16:colId xmlns:a16="http://schemas.microsoft.com/office/drawing/2014/main" val="2647646816"/>
                    </a:ext>
                  </a:extLst>
                </a:gridCol>
                <a:gridCol w="576072">
                  <a:extLst>
                    <a:ext uri="{9D8B030D-6E8A-4147-A177-3AD203B41FA5}">
                      <a16:colId xmlns:a16="http://schemas.microsoft.com/office/drawing/2014/main" val="221545043"/>
                    </a:ext>
                  </a:extLst>
                </a:gridCol>
                <a:gridCol w="576072">
                  <a:extLst>
                    <a:ext uri="{9D8B030D-6E8A-4147-A177-3AD203B41FA5}">
                      <a16:colId xmlns:a16="http://schemas.microsoft.com/office/drawing/2014/main" val="33463522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44738137"/>
                  </a:ext>
                </a:extLst>
              </a:tr>
              <a:tr h="370840">
                <a:tc>
                  <a:txBody>
                    <a:bodyPr/>
                    <a:lstStyle/>
                    <a:p>
                      <a:r>
                        <a:rPr lang="en-US" sz="1000"/>
                        <a:t>1158</a:t>
                      </a:r>
                    </a:p>
                  </a:txBody>
                  <a:tcPr/>
                </a:tc>
                <a:tc>
                  <a:txBody>
                    <a:bodyPr/>
                    <a:lstStyle/>
                    <a:p>
                      <a:r>
                        <a:rPr lang="en-US" sz="1000"/>
                        <a:t>1</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54873818"/>
                  </a:ext>
                </a:extLst>
              </a:tr>
            </a:tbl>
          </a:graphicData>
        </a:graphic>
      </p:graphicFrame>
      <p:sp>
        <p:nvSpPr>
          <p:cNvPr id="4" name="Text Placeholder 3">
            <a:extLst>
              <a:ext uri="{FF2B5EF4-FFF2-40B4-BE49-F238E27FC236}">
                <a16:creationId xmlns:a16="http://schemas.microsoft.com/office/drawing/2014/main" id="{AF9F9AB3-B832-439C-8D16-80DF6B7A090E}"/>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405805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19D9A-F0BF-4BD1-935A-5BE72704484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E5CC78A-9A02-4A84-8249-7815283917CB}"/>
              </a:ext>
            </a:extLst>
          </p:cNvPr>
          <p:cNvGraphicFramePr>
            <a:graphicFrameLocks noGrp="1"/>
          </p:cNvGraphicFramePr>
          <p:nvPr>
            <p:ph type="chart" sz="quarter" idx="13"/>
            <p:extLst>
              <p:ext uri="{D42A27DB-BD31-4B8C-83A1-F6EECF244321}">
                <p14:modId xmlns:p14="http://schemas.microsoft.com/office/powerpoint/2010/main" val="376279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B03F61-81E9-48F5-B177-A62FF0D1C97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17C2AD-8E43-4CD4-9B84-180206E13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566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6C66-098A-42BC-9986-3A73BB3391A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ACE843E-401C-4CE3-810D-9285716233B4}"/>
              </a:ext>
            </a:extLst>
          </p:cNvPr>
          <p:cNvGraphicFramePr>
            <a:graphicFrameLocks noGrp="1"/>
          </p:cNvGraphicFramePr>
          <p:nvPr>
            <p:ph type="chart" sz="quarter" idx="13"/>
            <p:extLst>
              <p:ext uri="{D42A27DB-BD31-4B8C-83A1-F6EECF244321}">
                <p14:modId xmlns:p14="http://schemas.microsoft.com/office/powerpoint/2010/main" val="2259787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34656-0412-4A76-9F5E-F2C46DB709E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9B4C0DE-C53D-46FD-BF17-9794754231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903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81BD-3B23-4105-B813-8AAF46DC15E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A5BA82F-AAA0-49D5-9F2C-F0CB88FC15E8}"/>
              </a:ext>
            </a:extLst>
          </p:cNvPr>
          <p:cNvGraphicFramePr>
            <a:graphicFrameLocks noGrp="1"/>
          </p:cNvGraphicFramePr>
          <p:nvPr>
            <p:ph type="chart" sz="quarter" idx="13"/>
            <p:extLst>
              <p:ext uri="{D42A27DB-BD31-4B8C-83A1-F6EECF244321}">
                <p14:modId xmlns:p14="http://schemas.microsoft.com/office/powerpoint/2010/main" val="416975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A8CF6-2E03-4E03-B35F-9145A14BF95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C054110-C6DF-48A9-A7D5-D173DE735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504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5A82-9A23-48EE-AED1-23CB2CFACD8C}"/>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4CF1554-F7A2-4826-B60D-1AF65C1A5F63}"/>
              </a:ext>
            </a:extLst>
          </p:cNvPr>
          <p:cNvGraphicFramePr>
            <a:graphicFrameLocks noGrp="1"/>
          </p:cNvGraphicFramePr>
          <p:nvPr>
            <p:ph type="tbl" sz="quarter" idx="13"/>
            <p:extLst>
              <p:ext uri="{D42A27DB-BD31-4B8C-83A1-F6EECF244321}">
                <p14:modId xmlns:p14="http://schemas.microsoft.com/office/powerpoint/2010/main" val="497329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8470250"/>
                    </a:ext>
                  </a:extLst>
                </a:gridCol>
                <a:gridCol w="1152144">
                  <a:extLst>
                    <a:ext uri="{9D8B030D-6E8A-4147-A177-3AD203B41FA5}">
                      <a16:colId xmlns:a16="http://schemas.microsoft.com/office/drawing/2014/main" val="1935919873"/>
                    </a:ext>
                  </a:extLst>
                </a:gridCol>
                <a:gridCol w="1152144">
                  <a:extLst>
                    <a:ext uri="{9D8B030D-6E8A-4147-A177-3AD203B41FA5}">
                      <a16:colId xmlns:a16="http://schemas.microsoft.com/office/drawing/2014/main" val="3760687733"/>
                    </a:ext>
                  </a:extLst>
                </a:gridCol>
                <a:gridCol w="1152144">
                  <a:extLst>
                    <a:ext uri="{9D8B030D-6E8A-4147-A177-3AD203B41FA5}">
                      <a16:colId xmlns:a16="http://schemas.microsoft.com/office/drawing/2014/main" val="564790679"/>
                    </a:ext>
                  </a:extLst>
                </a:gridCol>
                <a:gridCol w="1152144">
                  <a:extLst>
                    <a:ext uri="{9D8B030D-6E8A-4147-A177-3AD203B41FA5}">
                      <a16:colId xmlns:a16="http://schemas.microsoft.com/office/drawing/2014/main" val="3308816068"/>
                    </a:ext>
                  </a:extLst>
                </a:gridCol>
                <a:gridCol w="1152144">
                  <a:extLst>
                    <a:ext uri="{9D8B030D-6E8A-4147-A177-3AD203B41FA5}">
                      <a16:colId xmlns:a16="http://schemas.microsoft.com/office/drawing/2014/main" val="286540022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77525281"/>
                  </a:ext>
                </a:extLst>
              </a:tr>
              <a:tr h="370840">
                <a:tc>
                  <a:txBody>
                    <a:bodyPr/>
                    <a:lstStyle/>
                    <a:p>
                      <a:r>
                        <a:rPr lang="en-US" sz="1000" b="1"/>
                        <a:t>@FirstInsHI - 2025-12-08 13:28:02</a:t>
                      </a:r>
                      <a:r>
                        <a:rPr lang="en-US" sz="1000"/>
                        <a:t>
 Lithium-ion batteries pack a lot of power, and that can lead to fire hazards. Here are safety tips: https://t.co/uPsIdukh1Q #letstalkfirst #lithiumbatterysafety https://t.co/aaXj3EOVMa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628113703"/>
                  </a:ext>
                </a:extLst>
              </a:tr>
              <a:tr h="370840">
                <a:tc>
                  <a:txBody>
                    <a:bodyPr/>
                    <a:lstStyle/>
                    <a:p>
                      <a:r>
                        <a:rPr lang="en-US" sz="1000" b="1"/>
                        <a:t>@FirstInsHI - 2025-12-16 12:28:15</a:t>
                      </a:r>
                      <a:r>
                        <a:rPr lang="en-US" sz="1000"/>
                        <a:t>
 Nothing rings in the holiday season like a FICOH celebration! Last week, we gathered at the Ala Moana Hotel by Mantra for the annual holiday party. 
Mahalo to our amazing holiday committee and to our associates who donated to the @hawaiifoodbank this holiday season. https://t.co/fIGJDEsPRg</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688096649"/>
                  </a:ext>
                </a:extLst>
              </a:tr>
              <a:tr h="370840">
                <a:tc>
                  <a:txBody>
                    <a:bodyPr/>
                    <a:lstStyle/>
                    <a:p>
                      <a:r>
                        <a:rPr lang="en-US" sz="1000" b="1"/>
                        <a:t>@FirstInsHI - 2025-12-17 12:56:02</a:t>
                      </a:r>
                      <a:r>
                        <a:rPr lang="en-US" sz="1000"/>
                        <a:t>
 Last week, we hosted our annual Brunch with Santa, an event for associates and their families to enjoy a morning of holiday cheer!  Mahalo to Terri S. from our HR department and her dedicated holiday committee for organizing and bringing the magic to life! https://t.co/0rbRoGVLfJ</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111865390"/>
                  </a:ext>
                </a:extLst>
              </a:tr>
            </a:tbl>
          </a:graphicData>
        </a:graphic>
      </p:graphicFrame>
      <p:sp>
        <p:nvSpPr>
          <p:cNvPr id="4" name="Text Placeholder 3">
            <a:extLst>
              <a:ext uri="{FF2B5EF4-FFF2-40B4-BE49-F238E27FC236}">
                <a16:creationId xmlns:a16="http://schemas.microsoft.com/office/drawing/2014/main" id="{3D9B4942-8CB9-42C9-A59A-8D362CA48ED6}"/>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066327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34A7F-07A3-4B0C-AD86-CFB45A734389}"/>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488A9D7-5419-4043-97A3-05C4EAB6DEFB}"/>
              </a:ext>
            </a:extLst>
          </p:cNvPr>
          <p:cNvGraphicFramePr>
            <a:graphicFrameLocks noGrp="1"/>
          </p:cNvGraphicFramePr>
          <p:nvPr>
            <p:ph type="tbl" sz="quarter" idx="13"/>
            <p:extLst>
              <p:ext uri="{D42A27DB-BD31-4B8C-83A1-F6EECF244321}">
                <p14:modId xmlns:p14="http://schemas.microsoft.com/office/powerpoint/2010/main" val="137904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10244392"/>
                    </a:ext>
                  </a:extLst>
                </a:gridCol>
                <a:gridCol w="576072">
                  <a:extLst>
                    <a:ext uri="{9D8B030D-6E8A-4147-A177-3AD203B41FA5}">
                      <a16:colId xmlns:a16="http://schemas.microsoft.com/office/drawing/2014/main" val="1563669603"/>
                    </a:ext>
                  </a:extLst>
                </a:gridCol>
                <a:gridCol w="576072">
                  <a:extLst>
                    <a:ext uri="{9D8B030D-6E8A-4147-A177-3AD203B41FA5}">
                      <a16:colId xmlns:a16="http://schemas.microsoft.com/office/drawing/2014/main" val="2543373327"/>
                    </a:ext>
                  </a:extLst>
                </a:gridCol>
                <a:gridCol w="576072">
                  <a:extLst>
                    <a:ext uri="{9D8B030D-6E8A-4147-A177-3AD203B41FA5}">
                      <a16:colId xmlns:a16="http://schemas.microsoft.com/office/drawing/2014/main" val="2624492618"/>
                    </a:ext>
                  </a:extLst>
                </a:gridCol>
                <a:gridCol w="576072">
                  <a:extLst>
                    <a:ext uri="{9D8B030D-6E8A-4147-A177-3AD203B41FA5}">
                      <a16:colId xmlns:a16="http://schemas.microsoft.com/office/drawing/2014/main" val="3995725758"/>
                    </a:ext>
                  </a:extLst>
                </a:gridCol>
                <a:gridCol w="576072">
                  <a:extLst>
                    <a:ext uri="{9D8B030D-6E8A-4147-A177-3AD203B41FA5}">
                      <a16:colId xmlns:a16="http://schemas.microsoft.com/office/drawing/2014/main" val="992945925"/>
                    </a:ext>
                  </a:extLst>
                </a:gridCol>
                <a:gridCol w="576072">
                  <a:extLst>
                    <a:ext uri="{9D8B030D-6E8A-4147-A177-3AD203B41FA5}">
                      <a16:colId xmlns:a16="http://schemas.microsoft.com/office/drawing/2014/main" val="2361720280"/>
                    </a:ext>
                  </a:extLst>
                </a:gridCol>
                <a:gridCol w="576072">
                  <a:extLst>
                    <a:ext uri="{9D8B030D-6E8A-4147-A177-3AD203B41FA5}">
                      <a16:colId xmlns:a16="http://schemas.microsoft.com/office/drawing/2014/main" val="1912741459"/>
                    </a:ext>
                  </a:extLst>
                </a:gridCol>
                <a:gridCol w="576072">
                  <a:extLst>
                    <a:ext uri="{9D8B030D-6E8A-4147-A177-3AD203B41FA5}">
                      <a16:colId xmlns:a16="http://schemas.microsoft.com/office/drawing/2014/main" val="1577743482"/>
                    </a:ext>
                  </a:extLst>
                </a:gridCol>
                <a:gridCol w="576072">
                  <a:extLst>
                    <a:ext uri="{9D8B030D-6E8A-4147-A177-3AD203B41FA5}">
                      <a16:colId xmlns:a16="http://schemas.microsoft.com/office/drawing/2014/main" val="2710264684"/>
                    </a:ext>
                  </a:extLst>
                </a:gridCol>
                <a:gridCol w="576072">
                  <a:extLst>
                    <a:ext uri="{9D8B030D-6E8A-4147-A177-3AD203B41FA5}">
                      <a16:colId xmlns:a16="http://schemas.microsoft.com/office/drawing/2014/main" val="3871622413"/>
                    </a:ext>
                  </a:extLst>
                </a:gridCol>
                <a:gridCol w="576072">
                  <a:extLst>
                    <a:ext uri="{9D8B030D-6E8A-4147-A177-3AD203B41FA5}">
                      <a16:colId xmlns:a16="http://schemas.microsoft.com/office/drawing/2014/main" val="709514499"/>
                    </a:ext>
                  </a:extLst>
                </a:gridCol>
                <a:gridCol w="576072">
                  <a:extLst>
                    <a:ext uri="{9D8B030D-6E8A-4147-A177-3AD203B41FA5}">
                      <a16:colId xmlns:a16="http://schemas.microsoft.com/office/drawing/2014/main" val="886930578"/>
                    </a:ext>
                  </a:extLst>
                </a:gridCol>
                <a:gridCol w="576072">
                  <a:extLst>
                    <a:ext uri="{9D8B030D-6E8A-4147-A177-3AD203B41FA5}">
                      <a16:colId xmlns:a16="http://schemas.microsoft.com/office/drawing/2014/main" val="23023823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715547228"/>
                  </a:ext>
                </a:extLst>
              </a:tr>
              <a:tr h="370840">
                <a:tc>
                  <a:txBody>
                    <a:bodyPr/>
                    <a:lstStyle/>
                    <a:p>
                      <a:r>
                        <a:rPr lang="en-US" sz="1000"/>
                        <a:t>5065</a:t>
                      </a:r>
                    </a:p>
                  </a:txBody>
                  <a:tcPr/>
                </a:tc>
                <a:tc>
                  <a:txBody>
                    <a:bodyPr/>
                    <a:lstStyle/>
                    <a:p>
                      <a:r>
                        <a:rPr lang="en-US" sz="1000"/>
                        <a:t>19</a:t>
                      </a:r>
                    </a:p>
                  </a:txBody>
                  <a:tcPr/>
                </a:tc>
                <a:tc>
                  <a:txBody>
                    <a:bodyPr/>
                    <a:lstStyle/>
                    <a:p>
                      <a:r>
                        <a:rPr lang="en-US" sz="1000"/>
                        <a:t>12</a:t>
                      </a:r>
                    </a:p>
                  </a:txBody>
                  <a:tcPr/>
                </a:tc>
                <a:tc>
                  <a:txBody>
                    <a:bodyPr/>
                    <a:lstStyle/>
                    <a:p>
                      <a:r>
                        <a:rPr lang="en-US" sz="1000"/>
                        <a:t>376</a:t>
                      </a:r>
                    </a:p>
                  </a:txBody>
                  <a:tcPr/>
                </a:tc>
                <a:tc>
                  <a:txBody>
                    <a:bodyPr/>
                    <a:lstStyle/>
                    <a:p>
                      <a:r>
                        <a:rPr lang="en-US" sz="1000"/>
                        <a:t>31.333333333333</a:t>
                      </a:r>
                    </a:p>
                  </a:txBody>
                  <a:tcPr/>
                </a:tc>
                <a:tc>
                  <a:txBody>
                    <a:bodyPr/>
                    <a:lstStyle/>
                    <a:p>
                      <a:r>
                        <a:rPr lang="en-US" sz="1000"/>
                        <a:t>11</a:t>
                      </a:r>
                    </a:p>
                  </a:txBody>
                  <a:tcPr/>
                </a:tc>
                <a:tc>
                  <a:txBody>
                    <a:bodyPr/>
                    <a:lstStyle/>
                    <a:p>
                      <a:r>
                        <a:rPr lang="en-US" sz="1000"/>
                        <a:t>2</a:t>
                      </a:r>
                    </a:p>
                  </a:txBody>
                  <a:tcPr/>
                </a:tc>
                <a:tc>
                  <a:txBody>
                    <a:bodyPr/>
                    <a:lstStyle/>
                    <a:p>
                      <a:r>
                        <a:rPr lang="en-US" sz="1000"/>
                        <a:t>0.16666666666667</a:t>
                      </a:r>
                    </a:p>
                  </a:txBody>
                  <a:tcPr/>
                </a:tc>
                <a:tc>
                  <a:txBody>
                    <a:bodyPr/>
                    <a:lstStyle/>
                    <a:p>
                      <a:r>
                        <a:rPr lang="en-US" sz="1000"/>
                        <a:t>3466</a:t>
                      </a:r>
                    </a:p>
                  </a:txBody>
                  <a:tcPr/>
                </a:tc>
                <a:tc>
                  <a:txBody>
                    <a:bodyPr/>
                    <a:lstStyle/>
                    <a:p>
                      <a:r>
                        <a:rPr lang="en-US" sz="1000"/>
                        <a:t>288.83333333333</a:t>
                      </a:r>
                    </a:p>
                  </a:txBody>
                  <a:tcPr/>
                </a:tc>
                <a:tc>
                  <a:txBody>
                    <a:bodyPr/>
                    <a:lstStyle/>
                    <a:p>
                      <a:r>
                        <a:rPr lang="en-US" sz="1000"/>
                        <a:t>10578</a:t>
                      </a:r>
                    </a:p>
                  </a:txBody>
                  <a:tcPr/>
                </a:tc>
                <a:tc>
                  <a:txBody>
                    <a:bodyPr/>
                    <a:lstStyle/>
                    <a:p>
                      <a:r>
                        <a:rPr lang="en-US" sz="1000"/>
                        <a:t>881.5</a:t>
                      </a:r>
                    </a:p>
                  </a:txBody>
                  <a:tcPr/>
                </a:tc>
                <a:tc>
                  <a:txBody>
                    <a:bodyPr/>
                    <a:lstStyle/>
                    <a:p>
                      <a:r>
                        <a:rPr lang="en-US" sz="1000"/>
                        <a:t>27.248505742933 %</a:t>
                      </a:r>
                    </a:p>
                  </a:txBody>
                  <a:tcPr/>
                </a:tc>
                <a:tc>
                  <a:txBody>
                    <a:bodyPr/>
                    <a:lstStyle/>
                    <a:p>
                      <a:r>
                        <a:rPr lang="en-US" sz="1000"/>
                        <a:t>765</a:t>
                      </a:r>
                    </a:p>
                  </a:txBody>
                  <a:tcPr/>
                </a:tc>
                <a:extLst>
                  <a:ext uri="{0D108BD9-81ED-4DB2-BD59-A6C34878D82A}">
                    <a16:rowId xmlns:a16="http://schemas.microsoft.com/office/drawing/2014/main" val="3408628852"/>
                  </a:ext>
                </a:extLst>
              </a:tr>
            </a:tbl>
          </a:graphicData>
        </a:graphic>
      </p:graphicFrame>
      <p:sp>
        <p:nvSpPr>
          <p:cNvPr id="4" name="Text Placeholder 3">
            <a:extLst>
              <a:ext uri="{FF2B5EF4-FFF2-40B4-BE49-F238E27FC236}">
                <a16:creationId xmlns:a16="http://schemas.microsoft.com/office/drawing/2014/main" id="{1B21E3DD-C25F-4AA1-A198-B9E6171598A1}"/>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296505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6ADB9-F291-4C71-9A73-3111F305F13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CADA8E0-3349-4287-8DA0-6A19476BFD97}"/>
              </a:ext>
            </a:extLst>
          </p:cNvPr>
          <p:cNvGraphicFramePr>
            <a:graphicFrameLocks noGrp="1"/>
          </p:cNvGraphicFramePr>
          <p:nvPr>
            <p:ph type="chart" sz="quarter" idx="13"/>
            <p:extLst>
              <p:ext uri="{D42A27DB-BD31-4B8C-83A1-F6EECF244321}">
                <p14:modId xmlns:p14="http://schemas.microsoft.com/office/powerpoint/2010/main" val="194168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B7C91-0A2F-4E9B-ACFD-67A57C7EEF3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5E77096-FA84-4B06-9BE6-57D6AA070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710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6ABF2-5B88-47B9-BA73-60FAC03F8F7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8A9ACA1-7E2B-43C1-B5D6-98F425DC347B}"/>
              </a:ext>
            </a:extLst>
          </p:cNvPr>
          <p:cNvGraphicFramePr>
            <a:graphicFrameLocks noGrp="1"/>
          </p:cNvGraphicFramePr>
          <p:nvPr>
            <p:ph type="chart" sz="quarter" idx="13"/>
            <p:extLst>
              <p:ext uri="{D42A27DB-BD31-4B8C-83A1-F6EECF244321}">
                <p14:modId xmlns:p14="http://schemas.microsoft.com/office/powerpoint/2010/main" val="3522987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B9206-49A0-432C-B1D8-A4B2927B739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E87DCA8-ED2D-479A-A62D-AD843EACE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83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616AA-33D7-4CDD-8650-0631AC0D9A0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B1A1275-6D5C-4FE0-9C03-D3AFD77F2595}"/>
              </a:ext>
            </a:extLst>
          </p:cNvPr>
          <p:cNvGraphicFramePr>
            <a:graphicFrameLocks noGrp="1"/>
          </p:cNvGraphicFramePr>
          <p:nvPr>
            <p:ph type="chart" sz="quarter" idx="13"/>
            <p:extLst>
              <p:ext uri="{D42A27DB-BD31-4B8C-83A1-F6EECF244321}">
                <p14:modId xmlns:p14="http://schemas.microsoft.com/office/powerpoint/2010/main" val="3362227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AADDFA-FB08-442C-A4F9-DEA705C7F8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E6B9389-1DD2-440F-A376-A3631DBE2F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546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AA651-16E9-4118-B2C3-6207DF986CAC}"/>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A3E3F4DC-9495-4F37-8691-AA9218122237}"/>
              </a:ext>
            </a:extLst>
          </p:cNvPr>
          <p:cNvGraphicFramePr>
            <a:graphicFrameLocks noGrp="1"/>
          </p:cNvGraphicFramePr>
          <p:nvPr>
            <p:ph type="chart" sz="quarter" idx="13"/>
            <p:extLst>
              <p:ext uri="{D42A27DB-BD31-4B8C-83A1-F6EECF244321}">
                <p14:modId xmlns:p14="http://schemas.microsoft.com/office/powerpoint/2010/main" val="1394867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E1C53-4BCF-4EA2-BDCB-AEE537EE5BF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4F1AF9C-D3E7-40AA-8578-4B12287CEF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748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CC0E1-4A49-4794-A915-3D55AC5B8767}"/>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DD6BB27D-B1D1-42E4-87E3-104EA6939E4F}"/>
              </a:ext>
            </a:extLst>
          </p:cNvPr>
          <p:cNvGraphicFramePr>
            <a:graphicFrameLocks noGrp="1"/>
          </p:cNvGraphicFramePr>
          <p:nvPr>
            <p:ph type="tbl" sz="quarter" idx="13"/>
            <p:extLst>
              <p:ext uri="{D42A27DB-BD31-4B8C-83A1-F6EECF244321}">
                <p14:modId xmlns:p14="http://schemas.microsoft.com/office/powerpoint/2010/main" val="287354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14292049"/>
                    </a:ext>
                  </a:extLst>
                </a:gridCol>
                <a:gridCol w="905256">
                  <a:extLst>
                    <a:ext uri="{9D8B030D-6E8A-4147-A177-3AD203B41FA5}">
                      <a16:colId xmlns:a16="http://schemas.microsoft.com/office/drawing/2014/main" val="1485365673"/>
                    </a:ext>
                  </a:extLst>
                </a:gridCol>
                <a:gridCol w="576072">
                  <a:extLst>
                    <a:ext uri="{9D8B030D-6E8A-4147-A177-3AD203B41FA5}">
                      <a16:colId xmlns:a16="http://schemas.microsoft.com/office/drawing/2014/main" val="363791383"/>
                    </a:ext>
                  </a:extLst>
                </a:gridCol>
                <a:gridCol w="576072">
                  <a:extLst>
                    <a:ext uri="{9D8B030D-6E8A-4147-A177-3AD203B41FA5}">
                      <a16:colId xmlns:a16="http://schemas.microsoft.com/office/drawing/2014/main" val="1421859380"/>
                    </a:ext>
                  </a:extLst>
                </a:gridCol>
                <a:gridCol w="576072">
                  <a:extLst>
                    <a:ext uri="{9D8B030D-6E8A-4147-A177-3AD203B41FA5}">
                      <a16:colId xmlns:a16="http://schemas.microsoft.com/office/drawing/2014/main" val="2239674806"/>
                    </a:ext>
                  </a:extLst>
                </a:gridCol>
                <a:gridCol w="576072">
                  <a:extLst>
                    <a:ext uri="{9D8B030D-6E8A-4147-A177-3AD203B41FA5}">
                      <a16:colId xmlns:a16="http://schemas.microsoft.com/office/drawing/2014/main" val="952317509"/>
                    </a:ext>
                  </a:extLst>
                </a:gridCol>
                <a:gridCol w="576072">
                  <a:extLst>
                    <a:ext uri="{9D8B030D-6E8A-4147-A177-3AD203B41FA5}">
                      <a16:colId xmlns:a16="http://schemas.microsoft.com/office/drawing/2014/main" val="2787249254"/>
                    </a:ext>
                  </a:extLst>
                </a:gridCol>
                <a:gridCol w="576072">
                  <a:extLst>
                    <a:ext uri="{9D8B030D-6E8A-4147-A177-3AD203B41FA5}">
                      <a16:colId xmlns:a16="http://schemas.microsoft.com/office/drawing/2014/main" val="4056513757"/>
                    </a:ext>
                  </a:extLst>
                </a:gridCol>
                <a:gridCol w="576072">
                  <a:extLst>
                    <a:ext uri="{9D8B030D-6E8A-4147-A177-3AD203B41FA5}">
                      <a16:colId xmlns:a16="http://schemas.microsoft.com/office/drawing/2014/main" val="538494689"/>
                    </a:ext>
                  </a:extLst>
                </a:gridCol>
                <a:gridCol w="576072">
                  <a:extLst>
                    <a:ext uri="{9D8B030D-6E8A-4147-A177-3AD203B41FA5}">
                      <a16:colId xmlns:a16="http://schemas.microsoft.com/office/drawing/2014/main" val="1612063429"/>
                    </a:ext>
                  </a:extLst>
                </a:gridCol>
                <a:gridCol w="576072">
                  <a:extLst>
                    <a:ext uri="{9D8B030D-6E8A-4147-A177-3AD203B41FA5}">
                      <a16:colId xmlns:a16="http://schemas.microsoft.com/office/drawing/2014/main" val="1508522125"/>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956515387"/>
                  </a:ext>
                </a:extLst>
              </a:tr>
              <a:tr h="370840">
                <a:tc>
                  <a:txBody>
                    <a:bodyPr/>
                    <a:lstStyle/>
                    <a:p>
                      <a:r>
                        <a:rPr lang="en-US" sz="1000"/>
                        <a:t>12/16/2025 11:46:22</a:t>
                      </a:r>
                    </a:p>
                  </a:txBody>
                  <a:tcPr/>
                </a:tc>
                <a:tc>
                  <a:txBody>
                    <a:bodyPr/>
                    <a:lstStyle/>
                    <a:p>
                      <a:r>
                        <a:rPr lang="en-US" sz="1000"/>
                        <a:t>12/16/2025 11:46:22</a:t>
                      </a:r>
                    </a:p>
                  </a:txBody>
                  <a:tcPr/>
                </a:tc>
                <a:tc>
                  <a:txBody>
                    <a:bodyPr/>
                    <a:lstStyle/>
                    <a:p>
                      <a:r>
                        <a:rPr lang="en-US" sz="1000"/>
                        <a:t>Gallery</a:t>
                      </a:r>
                    </a:p>
                  </a:txBody>
                  <a:tcPr/>
                </a:tc>
                <a:tc>
                  <a:txBody>
                    <a:bodyPr/>
                    <a:lstStyle/>
                    <a:p>
                      <a:r>
                        <a:rPr lang="en-US" sz="1000"/>
                        <a:t>68</a:t>
                      </a:r>
                    </a:p>
                  </a:txBody>
                  <a:tcPr/>
                </a:tc>
                <a:tc>
                  <a:txBody>
                    <a:bodyPr/>
                    <a:lstStyle/>
                    <a:p>
                      <a:r>
                        <a:rPr lang="en-US" sz="1000"/>
                        <a:t>2</a:t>
                      </a:r>
                    </a:p>
                  </a:txBody>
                  <a:tcPr/>
                </a:tc>
                <a:tc>
                  <a:txBody>
                    <a:bodyPr/>
                    <a:lstStyle/>
                    <a:p>
                      <a:r>
                        <a:rPr lang="en-US" sz="1000"/>
                        <a:t>0</a:t>
                      </a:r>
                    </a:p>
                  </a:txBody>
                  <a:tcPr/>
                </a:tc>
                <a:tc>
                  <a:txBody>
                    <a:bodyPr/>
                    <a:lstStyle/>
                    <a:p>
                      <a:r>
                        <a:rPr lang="en-US" sz="1000"/>
                        <a:t>2095</a:t>
                      </a:r>
                    </a:p>
                  </a:txBody>
                  <a:tcPr/>
                </a:tc>
                <a:tc>
                  <a:txBody>
                    <a:bodyPr/>
                    <a:lstStyle/>
                    <a:p>
                      <a:r>
                        <a:rPr lang="en-US" sz="1000"/>
                        <a:t>127.95508274232 %</a:t>
                      </a:r>
                    </a:p>
                  </a:txBody>
                  <a:tcPr/>
                </a:tc>
                <a:tc>
                  <a:txBody>
                    <a:bodyPr/>
                    <a:lstStyle/>
                    <a:p>
                      <a:r>
                        <a:rPr lang="en-US" sz="1000"/>
                        <a:t>1692</a:t>
                      </a:r>
                    </a:p>
                  </a:txBody>
                  <a:tcPr/>
                </a:tc>
                <a:tc>
                  <a:txBody>
                    <a:bodyPr/>
                    <a:lstStyle/>
                    <a:p>
                      <a:r>
                        <a:rPr lang="en-US" sz="1000"/>
                        <a:t>759</a:t>
                      </a:r>
                    </a:p>
                  </a:txBody>
                  <a:tcPr/>
                </a:tc>
                <a:tc>
                  <a:txBody>
                    <a:bodyPr/>
                    <a:lstStyle/>
                    <a:p>
                      <a:r>
                        <a:rPr lang="en-US" sz="1000"/>
                        <a:t>n/a</a:t>
                      </a:r>
                    </a:p>
                  </a:txBody>
                  <a:tcPr/>
                </a:tc>
                <a:extLst>
                  <a:ext uri="{0D108BD9-81ED-4DB2-BD59-A6C34878D82A}">
                    <a16:rowId xmlns:a16="http://schemas.microsoft.com/office/drawing/2014/main" val="1088570476"/>
                  </a:ext>
                </a:extLst>
              </a:tr>
              <a:tr h="370840">
                <a:tc>
                  <a:txBody>
                    <a:bodyPr/>
                    <a:lstStyle/>
                    <a:p>
                      <a:r>
                        <a:rPr lang="en-US" sz="1000"/>
                        <a:t>12/19/2025 11:41:57</a:t>
                      </a:r>
                    </a:p>
                  </a:txBody>
                  <a:tcPr/>
                </a:tc>
                <a:tc>
                  <a:txBody>
                    <a:bodyPr/>
                    <a:lstStyle/>
                    <a:p>
                      <a:r>
                        <a:rPr lang="en-US" sz="1000"/>
                        <a:t>12/19/2025 11:41:57</a:t>
                      </a:r>
                    </a:p>
                  </a:txBody>
                  <a:tcPr/>
                </a:tc>
                <a:tc>
                  <a:txBody>
                    <a:bodyPr/>
                    <a:lstStyle/>
                    <a:p>
                      <a:r>
                        <a:rPr lang="en-US" sz="1000"/>
                        <a:t>Image</a:t>
                      </a:r>
                    </a:p>
                  </a:txBody>
                  <a:tcPr/>
                </a:tc>
                <a:tc>
                  <a:txBody>
                    <a:bodyPr/>
                    <a:lstStyle/>
                    <a:p>
                      <a:r>
                        <a:rPr lang="en-US" sz="1000"/>
                        <a:t>49</a:t>
                      </a:r>
                    </a:p>
                  </a:txBody>
                  <a:tcPr/>
                </a:tc>
                <a:tc>
                  <a:txBody>
                    <a:bodyPr/>
                    <a:lstStyle/>
                    <a:p>
                      <a:r>
                        <a:rPr lang="en-US" sz="1000"/>
                        <a:t>1</a:t>
                      </a:r>
                    </a:p>
                  </a:txBody>
                  <a:tcPr/>
                </a:tc>
                <a:tc>
                  <a:txBody>
                    <a:bodyPr/>
                    <a:lstStyle/>
                    <a:p>
                      <a:r>
                        <a:rPr lang="en-US" sz="1000"/>
                        <a:t>0</a:t>
                      </a:r>
                    </a:p>
                  </a:txBody>
                  <a:tcPr/>
                </a:tc>
                <a:tc>
                  <a:txBody>
                    <a:bodyPr/>
                    <a:lstStyle/>
                    <a:p>
                      <a:r>
                        <a:rPr lang="en-US" sz="1000"/>
                        <a:t>147</a:t>
                      </a:r>
                    </a:p>
                  </a:txBody>
                  <a:tcPr/>
                </a:tc>
                <a:tc>
                  <a:txBody>
                    <a:bodyPr/>
                    <a:lstStyle/>
                    <a:p>
                      <a:r>
                        <a:rPr lang="en-US" sz="1000"/>
                        <a:t>9.3943729136862 %</a:t>
                      </a:r>
                    </a:p>
                  </a:txBody>
                  <a:tcPr/>
                </a:tc>
                <a:tc>
                  <a:txBody>
                    <a:bodyPr/>
                    <a:lstStyle/>
                    <a:p>
                      <a:r>
                        <a:rPr lang="en-US" sz="1000"/>
                        <a:t>2097</a:t>
                      </a:r>
                    </a:p>
                  </a:txBody>
                  <a:tcPr/>
                </a:tc>
                <a:tc>
                  <a:txBody>
                    <a:bodyPr/>
                    <a:lstStyle/>
                    <a:p>
                      <a:r>
                        <a:rPr lang="en-US" sz="1000"/>
                        <a:t>1304</a:t>
                      </a:r>
                    </a:p>
                  </a:txBody>
                  <a:tcPr/>
                </a:tc>
                <a:tc>
                  <a:txBody>
                    <a:bodyPr/>
                    <a:lstStyle/>
                    <a:p>
                      <a:r>
                        <a:rPr lang="en-US" sz="1000"/>
                        <a:t>n/a</a:t>
                      </a:r>
                    </a:p>
                  </a:txBody>
                  <a:tcPr/>
                </a:tc>
                <a:extLst>
                  <a:ext uri="{0D108BD9-81ED-4DB2-BD59-A6C34878D82A}">
                    <a16:rowId xmlns:a16="http://schemas.microsoft.com/office/drawing/2014/main" val="3937937417"/>
                  </a:ext>
                </a:extLst>
              </a:tr>
              <a:tr h="370840">
                <a:tc>
                  <a:txBody>
                    <a:bodyPr/>
                    <a:lstStyle/>
                    <a:p>
                      <a:r>
                        <a:rPr lang="en-US" sz="1000"/>
                        <a:t>12/26/2025 14:47:54</a:t>
                      </a:r>
                    </a:p>
                  </a:txBody>
                  <a:tcPr/>
                </a:tc>
                <a:tc>
                  <a:txBody>
                    <a:bodyPr/>
                    <a:lstStyle/>
                    <a:p>
                      <a:r>
                        <a:rPr lang="en-US" sz="1000"/>
                        <a:t>12/26/2025 14:47:54</a:t>
                      </a:r>
                    </a:p>
                  </a:txBody>
                  <a:tcPr/>
                </a:tc>
                <a:tc>
                  <a:txBody>
                    <a:bodyPr/>
                    <a:lstStyle/>
                    <a:p>
                      <a:r>
                        <a:rPr lang="en-US" sz="1000"/>
                        <a:t>Gallery</a:t>
                      </a:r>
                    </a:p>
                  </a:txBody>
                  <a:tcPr/>
                </a:tc>
                <a:tc>
                  <a:txBody>
                    <a:bodyPr/>
                    <a:lstStyle/>
                    <a:p>
                      <a:r>
                        <a:rPr lang="en-US" sz="1000"/>
                        <a:t>43</a:t>
                      </a:r>
                    </a:p>
                  </a:txBody>
                  <a:tcPr/>
                </a:tc>
                <a:tc>
                  <a:txBody>
                    <a:bodyPr/>
                    <a:lstStyle/>
                    <a:p>
                      <a:r>
                        <a:rPr lang="en-US" sz="1000"/>
                        <a:t>2</a:t>
                      </a:r>
                    </a:p>
                  </a:txBody>
                  <a:tcPr/>
                </a:tc>
                <a:tc>
                  <a:txBody>
                    <a:bodyPr/>
                    <a:lstStyle/>
                    <a:p>
                      <a:r>
                        <a:rPr lang="en-US" sz="1000"/>
                        <a:t>0</a:t>
                      </a:r>
                    </a:p>
                  </a:txBody>
                  <a:tcPr/>
                </a:tc>
                <a:tc>
                  <a:txBody>
                    <a:bodyPr/>
                    <a:lstStyle/>
                    <a:p>
                      <a:r>
                        <a:rPr lang="en-US" sz="1000"/>
                        <a:t>239</a:t>
                      </a:r>
                    </a:p>
                  </a:txBody>
                  <a:tcPr/>
                </a:tc>
                <a:tc>
                  <a:txBody>
                    <a:bodyPr/>
                    <a:lstStyle/>
                    <a:p>
                      <a:r>
                        <a:rPr lang="en-US" sz="1000"/>
                        <a:t>30.970556161396 %</a:t>
                      </a:r>
                    </a:p>
                  </a:txBody>
                  <a:tcPr/>
                </a:tc>
                <a:tc>
                  <a:txBody>
                    <a:bodyPr/>
                    <a:lstStyle/>
                    <a:p>
                      <a:r>
                        <a:rPr lang="en-US" sz="1000"/>
                        <a:t>917</a:t>
                      </a:r>
                    </a:p>
                  </a:txBody>
                  <a:tcPr/>
                </a:tc>
                <a:tc>
                  <a:txBody>
                    <a:bodyPr/>
                    <a:lstStyle/>
                    <a:p>
                      <a:r>
                        <a:rPr lang="en-US" sz="1000"/>
                        <a:t>504</a:t>
                      </a:r>
                    </a:p>
                  </a:txBody>
                  <a:tcPr/>
                </a:tc>
                <a:tc>
                  <a:txBody>
                    <a:bodyPr/>
                    <a:lstStyle/>
                    <a:p>
                      <a:r>
                        <a:rPr lang="en-US" sz="1000"/>
                        <a:t>n/a</a:t>
                      </a:r>
                    </a:p>
                  </a:txBody>
                  <a:tcPr/>
                </a:tc>
                <a:extLst>
                  <a:ext uri="{0D108BD9-81ED-4DB2-BD59-A6C34878D82A}">
                    <a16:rowId xmlns:a16="http://schemas.microsoft.com/office/drawing/2014/main" val="1804049142"/>
                  </a:ext>
                </a:extLst>
              </a:tr>
            </a:tbl>
          </a:graphicData>
        </a:graphic>
      </p:graphicFrame>
      <p:sp>
        <p:nvSpPr>
          <p:cNvPr id="4" name="Text Placeholder 3">
            <a:extLst>
              <a:ext uri="{FF2B5EF4-FFF2-40B4-BE49-F238E27FC236}">
                <a16:creationId xmlns:a16="http://schemas.microsoft.com/office/drawing/2014/main" id="{0A433279-90F0-41BE-83D7-50F04DF514ED}"/>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613952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8A87A-8A6D-4242-B698-1F43A0E1D9E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BC75CCB-DFA9-4968-BA58-14B10B4E9ED5}"/>
              </a:ext>
            </a:extLst>
          </p:cNvPr>
          <p:cNvGraphicFramePr>
            <a:graphicFrameLocks noGrp="1"/>
          </p:cNvGraphicFramePr>
          <p:nvPr>
            <p:ph type="tbl" sz="quarter" idx="13"/>
            <p:extLst>
              <p:ext uri="{D42A27DB-BD31-4B8C-83A1-F6EECF244321}">
                <p14:modId xmlns:p14="http://schemas.microsoft.com/office/powerpoint/2010/main" val="2950040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7692037"/>
                    </a:ext>
                  </a:extLst>
                </a:gridCol>
                <a:gridCol w="658368">
                  <a:extLst>
                    <a:ext uri="{9D8B030D-6E8A-4147-A177-3AD203B41FA5}">
                      <a16:colId xmlns:a16="http://schemas.microsoft.com/office/drawing/2014/main" val="1069946679"/>
                    </a:ext>
                  </a:extLst>
                </a:gridCol>
                <a:gridCol w="658368">
                  <a:extLst>
                    <a:ext uri="{9D8B030D-6E8A-4147-A177-3AD203B41FA5}">
                      <a16:colId xmlns:a16="http://schemas.microsoft.com/office/drawing/2014/main" val="1003542253"/>
                    </a:ext>
                  </a:extLst>
                </a:gridCol>
                <a:gridCol w="658368">
                  <a:extLst>
                    <a:ext uri="{9D8B030D-6E8A-4147-A177-3AD203B41FA5}">
                      <a16:colId xmlns:a16="http://schemas.microsoft.com/office/drawing/2014/main" val="3282478622"/>
                    </a:ext>
                  </a:extLst>
                </a:gridCol>
                <a:gridCol w="658368">
                  <a:extLst>
                    <a:ext uri="{9D8B030D-6E8A-4147-A177-3AD203B41FA5}">
                      <a16:colId xmlns:a16="http://schemas.microsoft.com/office/drawing/2014/main" val="967667681"/>
                    </a:ext>
                  </a:extLst>
                </a:gridCol>
                <a:gridCol w="658368">
                  <a:extLst>
                    <a:ext uri="{9D8B030D-6E8A-4147-A177-3AD203B41FA5}">
                      <a16:colId xmlns:a16="http://schemas.microsoft.com/office/drawing/2014/main" val="2871872635"/>
                    </a:ext>
                  </a:extLst>
                </a:gridCol>
                <a:gridCol w="658368">
                  <a:extLst>
                    <a:ext uri="{9D8B030D-6E8A-4147-A177-3AD203B41FA5}">
                      <a16:colId xmlns:a16="http://schemas.microsoft.com/office/drawing/2014/main" val="2121233023"/>
                    </a:ext>
                  </a:extLst>
                </a:gridCol>
                <a:gridCol w="658368">
                  <a:extLst>
                    <a:ext uri="{9D8B030D-6E8A-4147-A177-3AD203B41FA5}">
                      <a16:colId xmlns:a16="http://schemas.microsoft.com/office/drawing/2014/main" val="842367124"/>
                    </a:ext>
                  </a:extLst>
                </a:gridCol>
                <a:gridCol w="658368">
                  <a:extLst>
                    <a:ext uri="{9D8B030D-6E8A-4147-A177-3AD203B41FA5}">
                      <a16:colId xmlns:a16="http://schemas.microsoft.com/office/drawing/2014/main" val="2755656934"/>
                    </a:ext>
                  </a:extLst>
                </a:gridCol>
                <a:gridCol w="658368">
                  <a:extLst>
                    <a:ext uri="{9D8B030D-6E8A-4147-A177-3AD203B41FA5}">
                      <a16:colId xmlns:a16="http://schemas.microsoft.com/office/drawing/2014/main" val="9198206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758933187"/>
                  </a:ext>
                </a:extLst>
              </a:tr>
              <a:tr h="370840">
                <a:tc>
                  <a:txBody>
                    <a:bodyPr/>
                    <a:lstStyle/>
                    <a:p>
                      <a:r>
                        <a:rPr lang="en-US" sz="1000"/>
                        <a:t>firstinshi</a:t>
                      </a:r>
                    </a:p>
                  </a:txBody>
                  <a:tcPr/>
                </a:tc>
                <a:tc>
                  <a:txBody>
                    <a:bodyPr/>
                    <a:lstStyle/>
                    <a:p>
                      <a:r>
                        <a:rPr lang="en-US" sz="1000"/>
                        <a:t>3006</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11</a:t>
                      </a:r>
                    </a:p>
                  </a:txBody>
                  <a:tcPr/>
                </a:tc>
                <a:tc>
                  <a:txBody>
                    <a:bodyPr/>
                    <a:lstStyle/>
                    <a:p>
                      <a:r>
                        <a:rPr lang="en-US" sz="1000"/>
                        <a:t>274</a:t>
                      </a:r>
                    </a:p>
                  </a:txBody>
                  <a:tcPr/>
                </a:tc>
                <a:tc>
                  <a:txBody>
                    <a:bodyPr/>
                    <a:lstStyle/>
                    <a:p>
                      <a:r>
                        <a:rPr lang="en-US" sz="1000"/>
                        <a:t>4</a:t>
                      </a:r>
                    </a:p>
                  </a:txBody>
                  <a:tcPr/>
                </a:tc>
                <a:extLst>
                  <a:ext uri="{0D108BD9-81ED-4DB2-BD59-A6C34878D82A}">
                    <a16:rowId xmlns:a16="http://schemas.microsoft.com/office/drawing/2014/main" val="3740348279"/>
                  </a:ext>
                </a:extLst>
              </a:tr>
            </a:tbl>
          </a:graphicData>
        </a:graphic>
      </p:graphicFrame>
      <p:sp>
        <p:nvSpPr>
          <p:cNvPr id="4" name="Text Placeholder 3">
            <a:extLst>
              <a:ext uri="{FF2B5EF4-FFF2-40B4-BE49-F238E27FC236}">
                <a16:creationId xmlns:a16="http://schemas.microsoft.com/office/drawing/2014/main" id="{A2583129-A9D3-4536-B116-23845203B922}"/>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747291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AE07-DA9F-451B-9A09-BD7C8FB04C0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D3AC8FE-E517-429C-A3A5-7AF8CFF6B513}"/>
              </a:ext>
            </a:extLst>
          </p:cNvPr>
          <p:cNvGraphicFramePr>
            <a:graphicFrameLocks noGrp="1"/>
          </p:cNvGraphicFramePr>
          <p:nvPr>
            <p:ph type="chart" sz="quarter" idx="13"/>
            <p:extLst>
              <p:ext uri="{D42A27DB-BD31-4B8C-83A1-F6EECF244321}">
                <p14:modId xmlns:p14="http://schemas.microsoft.com/office/powerpoint/2010/main" val="621056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225DFE-E930-41F4-8701-33F1F952B38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F717BA1-6AF7-457D-848F-F547BB4AE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9673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FEE00-3519-43C4-9BD9-4024EB4EBFB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9CD32A8-69B2-4E2B-BE37-C89C96C93D1C}"/>
              </a:ext>
            </a:extLst>
          </p:cNvPr>
          <p:cNvGraphicFramePr>
            <a:graphicFrameLocks noGrp="1"/>
          </p:cNvGraphicFramePr>
          <p:nvPr>
            <p:ph type="chart" sz="quarter" idx="13"/>
            <p:extLst>
              <p:ext uri="{D42A27DB-BD31-4B8C-83A1-F6EECF244321}">
                <p14:modId xmlns:p14="http://schemas.microsoft.com/office/powerpoint/2010/main" val="633167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44BAE-2220-4871-9872-9FF1A3F5291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0F4575F-E404-45BE-8839-8898CDEFB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98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29D85-CC1E-455D-92DF-9CF3064AC02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D375549-8A25-4B28-816C-A56AAC398E9D}"/>
              </a:ext>
            </a:extLst>
          </p:cNvPr>
          <p:cNvGraphicFramePr>
            <a:graphicFrameLocks noGrp="1"/>
          </p:cNvGraphicFramePr>
          <p:nvPr>
            <p:ph type="chart" sz="quarter" idx="13"/>
            <p:extLst>
              <p:ext uri="{D42A27DB-BD31-4B8C-83A1-F6EECF244321}">
                <p14:modId xmlns:p14="http://schemas.microsoft.com/office/powerpoint/2010/main" val="846845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232746-0604-47ED-A05E-76383D7C5AA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6FC53A2-410A-49F3-AFEB-600E3C721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222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78E9C-42B0-43EE-9FAF-0A7B0AA9DC9A}"/>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1A3E6897-4041-40D9-9024-E476C52BEF97}"/>
              </a:ext>
            </a:extLst>
          </p:cNvPr>
          <p:cNvGraphicFramePr>
            <a:graphicFrameLocks noGrp="1"/>
          </p:cNvGraphicFramePr>
          <p:nvPr>
            <p:ph type="chart" sz="quarter" idx="13"/>
            <p:extLst>
              <p:ext uri="{D42A27DB-BD31-4B8C-83A1-F6EECF244321}">
                <p14:modId xmlns:p14="http://schemas.microsoft.com/office/powerpoint/2010/main" val="1324277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A3778-C0E3-48E8-A9D4-1D78D3D5428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5718023-F6B9-4D61-97D2-48C344CA5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1545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9024-C699-44F9-8DD4-F603BE9A6C45}"/>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19DBAC2D-1401-4544-A77C-F218423A92C9}"/>
              </a:ext>
            </a:extLst>
          </p:cNvPr>
          <p:cNvGraphicFramePr>
            <a:graphicFrameLocks noGrp="1"/>
          </p:cNvGraphicFramePr>
          <p:nvPr>
            <p:ph type="tbl" sz="quarter" idx="13"/>
            <p:extLst>
              <p:ext uri="{D42A27DB-BD31-4B8C-83A1-F6EECF244321}">
                <p14:modId xmlns:p14="http://schemas.microsoft.com/office/powerpoint/2010/main" val="144642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6977667"/>
                    </a:ext>
                  </a:extLst>
                </a:gridCol>
                <a:gridCol w="822960">
                  <a:extLst>
                    <a:ext uri="{9D8B030D-6E8A-4147-A177-3AD203B41FA5}">
                      <a16:colId xmlns:a16="http://schemas.microsoft.com/office/drawing/2014/main" val="3338512008"/>
                    </a:ext>
                  </a:extLst>
                </a:gridCol>
                <a:gridCol w="411480">
                  <a:extLst>
                    <a:ext uri="{9D8B030D-6E8A-4147-A177-3AD203B41FA5}">
                      <a16:colId xmlns:a16="http://schemas.microsoft.com/office/drawing/2014/main" val="3108673821"/>
                    </a:ext>
                  </a:extLst>
                </a:gridCol>
                <a:gridCol w="411480">
                  <a:extLst>
                    <a:ext uri="{9D8B030D-6E8A-4147-A177-3AD203B41FA5}">
                      <a16:colId xmlns:a16="http://schemas.microsoft.com/office/drawing/2014/main" val="129523002"/>
                    </a:ext>
                  </a:extLst>
                </a:gridCol>
                <a:gridCol w="411480">
                  <a:extLst>
                    <a:ext uri="{9D8B030D-6E8A-4147-A177-3AD203B41FA5}">
                      <a16:colId xmlns:a16="http://schemas.microsoft.com/office/drawing/2014/main" val="1755982235"/>
                    </a:ext>
                  </a:extLst>
                </a:gridCol>
                <a:gridCol w="411480">
                  <a:extLst>
                    <a:ext uri="{9D8B030D-6E8A-4147-A177-3AD203B41FA5}">
                      <a16:colId xmlns:a16="http://schemas.microsoft.com/office/drawing/2014/main" val="100157499"/>
                    </a:ext>
                  </a:extLst>
                </a:gridCol>
                <a:gridCol w="411480">
                  <a:extLst>
                    <a:ext uri="{9D8B030D-6E8A-4147-A177-3AD203B41FA5}">
                      <a16:colId xmlns:a16="http://schemas.microsoft.com/office/drawing/2014/main" val="3096266784"/>
                    </a:ext>
                  </a:extLst>
                </a:gridCol>
                <a:gridCol w="411480">
                  <a:extLst>
                    <a:ext uri="{9D8B030D-6E8A-4147-A177-3AD203B41FA5}">
                      <a16:colId xmlns:a16="http://schemas.microsoft.com/office/drawing/2014/main" val="3846997440"/>
                    </a:ext>
                  </a:extLst>
                </a:gridCol>
                <a:gridCol w="411480">
                  <a:extLst>
                    <a:ext uri="{9D8B030D-6E8A-4147-A177-3AD203B41FA5}">
                      <a16:colId xmlns:a16="http://schemas.microsoft.com/office/drawing/2014/main" val="259546727"/>
                    </a:ext>
                  </a:extLst>
                </a:gridCol>
                <a:gridCol w="411480">
                  <a:extLst>
                    <a:ext uri="{9D8B030D-6E8A-4147-A177-3AD203B41FA5}">
                      <a16:colId xmlns:a16="http://schemas.microsoft.com/office/drawing/2014/main" val="2736302898"/>
                    </a:ext>
                  </a:extLst>
                </a:gridCol>
                <a:gridCol w="411480">
                  <a:extLst>
                    <a:ext uri="{9D8B030D-6E8A-4147-A177-3AD203B41FA5}">
                      <a16:colId xmlns:a16="http://schemas.microsoft.com/office/drawing/2014/main" val="1748245276"/>
                    </a:ext>
                  </a:extLst>
                </a:gridCol>
                <a:gridCol w="411480">
                  <a:extLst>
                    <a:ext uri="{9D8B030D-6E8A-4147-A177-3AD203B41FA5}">
                      <a16:colId xmlns:a16="http://schemas.microsoft.com/office/drawing/2014/main" val="2597873133"/>
                    </a:ext>
                  </a:extLst>
                </a:gridCol>
                <a:gridCol w="411480">
                  <a:extLst>
                    <a:ext uri="{9D8B030D-6E8A-4147-A177-3AD203B41FA5}">
                      <a16:colId xmlns:a16="http://schemas.microsoft.com/office/drawing/2014/main" val="1139290129"/>
                    </a:ext>
                  </a:extLst>
                </a:gridCol>
                <a:gridCol w="411480">
                  <a:extLst>
                    <a:ext uri="{9D8B030D-6E8A-4147-A177-3AD203B41FA5}">
                      <a16:colId xmlns:a16="http://schemas.microsoft.com/office/drawing/2014/main" val="2382495621"/>
                    </a:ext>
                  </a:extLst>
                </a:gridCol>
                <a:gridCol w="411480">
                  <a:extLst>
                    <a:ext uri="{9D8B030D-6E8A-4147-A177-3AD203B41FA5}">
                      <a16:colId xmlns:a16="http://schemas.microsoft.com/office/drawing/2014/main" val="3078965612"/>
                    </a:ext>
                  </a:extLst>
                </a:gridCol>
                <a:gridCol w="411480">
                  <a:extLst>
                    <a:ext uri="{9D8B030D-6E8A-4147-A177-3AD203B41FA5}">
                      <a16:colId xmlns:a16="http://schemas.microsoft.com/office/drawing/2014/main" val="2227067201"/>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593362689"/>
                  </a:ext>
                </a:extLst>
              </a:tr>
              <a:tr h="370840">
                <a:tc>
                  <a:txBody>
                    <a:bodyPr/>
                    <a:lstStyle/>
                    <a:p>
                      <a:r>
                        <a:rPr lang="en-US" sz="1000"/>
                        <a:t>12/22/2025 16:01:22</a:t>
                      </a:r>
                    </a:p>
                  </a:txBody>
                  <a:tcPr/>
                </a:tc>
                <a:tc>
                  <a:txBody>
                    <a:bodyPr/>
                    <a:lstStyle/>
                    <a:p>
                      <a:r>
                        <a:rPr lang="en-US" sz="1000"/>
                        <a:t>12/22/2025 16:01:22</a:t>
                      </a:r>
                    </a:p>
                  </a:txBody>
                  <a:tcPr/>
                </a:tc>
                <a:tc>
                  <a:txBody>
                    <a:bodyPr/>
                    <a:lstStyle/>
                    <a:p>
                      <a:r>
                        <a:rPr lang="en-US" sz="1000"/>
                        <a:t>Reel</a:t>
                      </a:r>
                    </a:p>
                  </a:txBody>
                  <a:tcPr/>
                </a:tc>
                <a:tc>
                  <a:txBody>
                    <a:bodyPr/>
                    <a:lstStyle/>
                    <a:p>
                      <a:r>
                        <a:rPr lang="en-US" sz="1000"/>
                        <a:t>2384</a:t>
                      </a:r>
                    </a:p>
                  </a:txBody>
                  <a:tcPr/>
                </a:tc>
                <a:tc>
                  <a:txBody>
                    <a:bodyPr/>
                    <a:lstStyle/>
                    <a:p>
                      <a:r>
                        <a:rPr lang="en-US" sz="1000"/>
                        <a:t>38</a:t>
                      </a:r>
                    </a:p>
                  </a:txBody>
                  <a:tcPr/>
                </a:tc>
                <a:tc>
                  <a:txBody>
                    <a:bodyPr/>
                    <a:lstStyle/>
                    <a:p>
                      <a:r>
                        <a:rPr lang="en-US" sz="1000"/>
                        <a:t>1</a:t>
                      </a:r>
                    </a:p>
                  </a:txBody>
                  <a:tcPr/>
                </a:tc>
                <a:tc>
                  <a:txBody>
                    <a:bodyPr/>
                    <a:lstStyle/>
                    <a:p>
                      <a:r>
                        <a:rPr lang="en-US" sz="1000"/>
                        <a:t>0</a:t>
                      </a:r>
                    </a:p>
                  </a:txBody>
                  <a:tcPr/>
                </a:tc>
                <a:tc>
                  <a:txBody>
                    <a:bodyPr/>
                    <a:lstStyle/>
                    <a:p>
                      <a:r>
                        <a:rPr lang="en-US" sz="1000"/>
                        <a:t>44</a:t>
                      </a:r>
                    </a:p>
                  </a:txBody>
                  <a:tcPr/>
                </a:tc>
                <a:tc>
                  <a:txBody>
                    <a:bodyPr/>
                    <a:lstStyle/>
                    <a:p>
                      <a:r>
                        <a:rPr lang="en-US" sz="1000"/>
                        <a:t>83</a:t>
                      </a:r>
                    </a:p>
                  </a:txBody>
                  <a:tcPr/>
                </a:tc>
                <a:tc>
                  <a:txBody>
                    <a:bodyPr/>
                    <a:lstStyle/>
                    <a:p>
                      <a:r>
                        <a:rPr lang="en-US" sz="1000"/>
                        <a:t>3.48 %</a:t>
                      </a:r>
                    </a:p>
                  </a:txBody>
                  <a:tcPr/>
                </a:tc>
                <a:tc>
                  <a:txBody>
                    <a:bodyPr/>
                    <a:lstStyle/>
                    <a:p>
                      <a:r>
                        <a:rPr lang="en-US" sz="1000"/>
                        <a:t>1670</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51103700"/>
                  </a:ext>
                </a:extLst>
              </a:tr>
              <a:tr h="370840">
                <a:tc>
                  <a:txBody>
                    <a:bodyPr/>
                    <a:lstStyle/>
                    <a:p>
                      <a:r>
                        <a:rPr lang="en-US" sz="1000"/>
                        <a:t>12/16/2025 12:19:03</a:t>
                      </a:r>
                    </a:p>
                  </a:txBody>
                  <a:tcPr/>
                </a:tc>
                <a:tc>
                  <a:txBody>
                    <a:bodyPr/>
                    <a:lstStyle/>
                    <a:p>
                      <a:r>
                        <a:rPr lang="en-US" sz="1000"/>
                        <a:t>12/16/2025 12:19:03</a:t>
                      </a:r>
                    </a:p>
                  </a:txBody>
                  <a:tcPr/>
                </a:tc>
                <a:tc>
                  <a:txBody>
                    <a:bodyPr/>
                    <a:lstStyle/>
                    <a:p>
                      <a:r>
                        <a:rPr lang="en-US" sz="1000"/>
                        <a:t>Reel</a:t>
                      </a:r>
                    </a:p>
                  </a:txBody>
                  <a:tcPr/>
                </a:tc>
                <a:tc>
                  <a:txBody>
                    <a:bodyPr/>
                    <a:lstStyle/>
                    <a:p>
                      <a:r>
                        <a:rPr lang="en-US" sz="1000"/>
                        <a:t>978</a:t>
                      </a:r>
                    </a:p>
                  </a:txBody>
                  <a:tcPr/>
                </a:tc>
                <a:tc>
                  <a:txBody>
                    <a:bodyPr/>
                    <a:lstStyle/>
                    <a:p>
                      <a:r>
                        <a:rPr lang="en-US" sz="1000"/>
                        <a:t>35</a:t>
                      </a:r>
                    </a:p>
                  </a:txBody>
                  <a:tcPr/>
                </a:tc>
                <a:tc>
                  <a:txBody>
                    <a:bodyPr/>
                    <a:lstStyle/>
                    <a:p>
                      <a:r>
                        <a:rPr lang="en-US" sz="1000"/>
                        <a:t>0</a:t>
                      </a:r>
                    </a:p>
                  </a:txBody>
                  <a:tcPr/>
                </a:tc>
                <a:tc>
                  <a:txBody>
                    <a:bodyPr/>
                    <a:lstStyle/>
                    <a:p>
                      <a:r>
                        <a:rPr lang="en-US" sz="1000"/>
                        <a:t>1</a:t>
                      </a:r>
                    </a:p>
                  </a:txBody>
                  <a:tcPr/>
                </a:tc>
                <a:tc>
                  <a:txBody>
                    <a:bodyPr/>
                    <a:lstStyle/>
                    <a:p>
                      <a:r>
                        <a:rPr lang="en-US" sz="1000"/>
                        <a:t>5</a:t>
                      </a:r>
                    </a:p>
                  </a:txBody>
                  <a:tcPr/>
                </a:tc>
                <a:tc>
                  <a:txBody>
                    <a:bodyPr/>
                    <a:lstStyle/>
                    <a:p>
                      <a:r>
                        <a:rPr lang="en-US" sz="1000"/>
                        <a:t>41</a:t>
                      </a:r>
                    </a:p>
                  </a:txBody>
                  <a:tcPr/>
                </a:tc>
                <a:tc>
                  <a:txBody>
                    <a:bodyPr/>
                    <a:lstStyle/>
                    <a:p>
                      <a:r>
                        <a:rPr lang="en-US" sz="1000"/>
                        <a:t>4.19 %</a:t>
                      </a:r>
                    </a:p>
                  </a:txBody>
                  <a:tcPr/>
                </a:tc>
                <a:tc>
                  <a:txBody>
                    <a:bodyPr/>
                    <a:lstStyle/>
                    <a:p>
                      <a:r>
                        <a:rPr lang="en-US" sz="1000"/>
                        <a:t>565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97879392"/>
                  </a:ext>
                </a:extLst>
              </a:tr>
              <a:tr h="370840">
                <a:tc>
                  <a:txBody>
                    <a:bodyPr/>
                    <a:lstStyle/>
                    <a:p>
                      <a:r>
                        <a:rPr lang="en-US" sz="1000"/>
                        <a:t>12/26/2025 14:40:14</a:t>
                      </a:r>
                    </a:p>
                  </a:txBody>
                  <a:tcPr/>
                </a:tc>
                <a:tc>
                  <a:txBody>
                    <a:bodyPr/>
                    <a:lstStyle/>
                    <a:p>
                      <a:r>
                        <a:rPr lang="en-US" sz="1000"/>
                        <a:t>12/26/2025 14:40:14</a:t>
                      </a:r>
                    </a:p>
                  </a:txBody>
                  <a:tcPr/>
                </a:tc>
                <a:tc>
                  <a:txBody>
                    <a:bodyPr/>
                    <a:lstStyle/>
                    <a:p>
                      <a:r>
                        <a:rPr lang="en-US" sz="1000"/>
                        <a:t>Carousel</a:t>
                      </a:r>
                    </a:p>
                  </a:txBody>
                  <a:tcPr/>
                </a:tc>
                <a:tc>
                  <a:txBody>
                    <a:bodyPr/>
                    <a:lstStyle/>
                    <a:p>
                      <a:r>
                        <a:rPr lang="en-US" sz="1000"/>
                        <a:t>787</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37</a:t>
                      </a:r>
                    </a:p>
                  </a:txBody>
                  <a:tcPr/>
                </a:tc>
                <a:tc>
                  <a:txBody>
                    <a:bodyPr/>
                    <a:lstStyle/>
                    <a:p>
                      <a:r>
                        <a:rPr lang="en-US" sz="1000"/>
                        <a:t>4.7 %</a:t>
                      </a:r>
                    </a:p>
                  </a:txBody>
                  <a:tcPr/>
                </a:tc>
                <a:tc>
                  <a:txBody>
                    <a:bodyPr/>
                    <a:lstStyle/>
                    <a:p>
                      <a:r>
                        <a:rPr lang="en-US" sz="1000"/>
                        <a:t>271</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725923602"/>
                  </a:ext>
                </a:extLst>
              </a:tr>
            </a:tbl>
          </a:graphicData>
        </a:graphic>
      </p:graphicFrame>
      <p:sp>
        <p:nvSpPr>
          <p:cNvPr id="4" name="Text Placeholder 3">
            <a:extLst>
              <a:ext uri="{FF2B5EF4-FFF2-40B4-BE49-F238E27FC236}">
                <a16:creationId xmlns:a16="http://schemas.microsoft.com/office/drawing/2014/main" id="{59DF4799-851B-4BD5-9405-2F5BA8ED0AAE}"/>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631552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46AD-46E7-493C-A599-10C076A6930A}"/>
              </a:ext>
            </a:extLst>
          </p:cNvPr>
          <p:cNvSpPr>
            <a:spLocks noGrp="1"/>
          </p:cNvSpPr>
          <p:nvPr>
            <p:ph type="title"/>
          </p:nvPr>
        </p:nvSpPr>
        <p:spPr/>
        <p:txBody>
          <a:bodyPr/>
          <a:lstStyle/>
          <a:p>
            <a:r>
              <a:rPr lang="en-US"/>
              <a:t>Instagram Reels | FICOH - 1 of 2</a:t>
            </a:r>
          </a:p>
        </p:txBody>
      </p:sp>
      <p:graphicFrame>
        <p:nvGraphicFramePr>
          <p:cNvPr id="5" name="Table Placeholder 4">
            <a:extLst>
              <a:ext uri="{FF2B5EF4-FFF2-40B4-BE49-F238E27FC236}">
                <a16:creationId xmlns:a16="http://schemas.microsoft.com/office/drawing/2014/main" id="{B10C945B-E37C-42AC-8694-D5221CC59BB0}"/>
              </a:ext>
            </a:extLst>
          </p:cNvPr>
          <p:cNvGraphicFramePr>
            <a:graphicFrameLocks noGrp="1"/>
          </p:cNvGraphicFramePr>
          <p:nvPr>
            <p:ph type="tbl" sz="quarter" idx="13"/>
            <p:extLst>
              <p:ext uri="{D42A27DB-BD31-4B8C-83A1-F6EECF244321}">
                <p14:modId xmlns:p14="http://schemas.microsoft.com/office/powerpoint/2010/main" val="126805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6520131"/>
                    </a:ext>
                  </a:extLst>
                </a:gridCol>
                <a:gridCol w="658368">
                  <a:extLst>
                    <a:ext uri="{9D8B030D-6E8A-4147-A177-3AD203B41FA5}">
                      <a16:colId xmlns:a16="http://schemas.microsoft.com/office/drawing/2014/main" val="3016302209"/>
                    </a:ext>
                  </a:extLst>
                </a:gridCol>
                <a:gridCol w="411480">
                  <a:extLst>
                    <a:ext uri="{9D8B030D-6E8A-4147-A177-3AD203B41FA5}">
                      <a16:colId xmlns:a16="http://schemas.microsoft.com/office/drawing/2014/main" val="4131429732"/>
                    </a:ext>
                  </a:extLst>
                </a:gridCol>
                <a:gridCol w="411480">
                  <a:extLst>
                    <a:ext uri="{9D8B030D-6E8A-4147-A177-3AD203B41FA5}">
                      <a16:colId xmlns:a16="http://schemas.microsoft.com/office/drawing/2014/main" val="385209245"/>
                    </a:ext>
                  </a:extLst>
                </a:gridCol>
                <a:gridCol w="411480">
                  <a:extLst>
                    <a:ext uri="{9D8B030D-6E8A-4147-A177-3AD203B41FA5}">
                      <a16:colId xmlns:a16="http://schemas.microsoft.com/office/drawing/2014/main" val="834601591"/>
                    </a:ext>
                  </a:extLst>
                </a:gridCol>
                <a:gridCol w="411480">
                  <a:extLst>
                    <a:ext uri="{9D8B030D-6E8A-4147-A177-3AD203B41FA5}">
                      <a16:colId xmlns:a16="http://schemas.microsoft.com/office/drawing/2014/main" val="3193001641"/>
                    </a:ext>
                  </a:extLst>
                </a:gridCol>
                <a:gridCol w="411480">
                  <a:extLst>
                    <a:ext uri="{9D8B030D-6E8A-4147-A177-3AD203B41FA5}">
                      <a16:colId xmlns:a16="http://schemas.microsoft.com/office/drawing/2014/main" val="2301734200"/>
                    </a:ext>
                  </a:extLst>
                </a:gridCol>
                <a:gridCol w="411480">
                  <a:extLst>
                    <a:ext uri="{9D8B030D-6E8A-4147-A177-3AD203B41FA5}">
                      <a16:colId xmlns:a16="http://schemas.microsoft.com/office/drawing/2014/main" val="1382474459"/>
                    </a:ext>
                  </a:extLst>
                </a:gridCol>
                <a:gridCol w="411480">
                  <a:extLst>
                    <a:ext uri="{9D8B030D-6E8A-4147-A177-3AD203B41FA5}">
                      <a16:colId xmlns:a16="http://schemas.microsoft.com/office/drawing/2014/main" val="1799386805"/>
                    </a:ext>
                  </a:extLst>
                </a:gridCol>
                <a:gridCol w="411480">
                  <a:extLst>
                    <a:ext uri="{9D8B030D-6E8A-4147-A177-3AD203B41FA5}">
                      <a16:colId xmlns:a16="http://schemas.microsoft.com/office/drawing/2014/main" val="4180719725"/>
                    </a:ext>
                  </a:extLst>
                </a:gridCol>
                <a:gridCol w="411480">
                  <a:extLst>
                    <a:ext uri="{9D8B030D-6E8A-4147-A177-3AD203B41FA5}">
                      <a16:colId xmlns:a16="http://schemas.microsoft.com/office/drawing/2014/main" val="4260297931"/>
                    </a:ext>
                  </a:extLst>
                </a:gridCol>
                <a:gridCol w="411480">
                  <a:extLst>
                    <a:ext uri="{9D8B030D-6E8A-4147-A177-3AD203B41FA5}">
                      <a16:colId xmlns:a16="http://schemas.microsoft.com/office/drawing/2014/main" val="3508518800"/>
                    </a:ext>
                  </a:extLst>
                </a:gridCol>
                <a:gridCol w="411480">
                  <a:extLst>
                    <a:ext uri="{9D8B030D-6E8A-4147-A177-3AD203B41FA5}">
                      <a16:colId xmlns:a16="http://schemas.microsoft.com/office/drawing/2014/main" val="1126482241"/>
                    </a:ext>
                  </a:extLst>
                </a:gridCol>
                <a:gridCol w="411480">
                  <a:extLst>
                    <a:ext uri="{9D8B030D-6E8A-4147-A177-3AD203B41FA5}">
                      <a16:colId xmlns:a16="http://schemas.microsoft.com/office/drawing/2014/main" val="2831530023"/>
                    </a:ext>
                  </a:extLst>
                </a:gridCol>
                <a:gridCol w="411480">
                  <a:extLst>
                    <a:ext uri="{9D8B030D-6E8A-4147-A177-3AD203B41FA5}">
                      <a16:colId xmlns:a16="http://schemas.microsoft.com/office/drawing/2014/main" val="749972874"/>
                    </a:ext>
                  </a:extLst>
                </a:gridCol>
                <a:gridCol w="411480">
                  <a:extLst>
                    <a:ext uri="{9D8B030D-6E8A-4147-A177-3AD203B41FA5}">
                      <a16:colId xmlns:a16="http://schemas.microsoft.com/office/drawing/2014/main" val="380172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29315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12/31/2025 14:00:12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12/31/2025 14:00:12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58.60585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extLst>
                  <a:ext uri="{0D108BD9-81ED-4DB2-BD59-A6C34878D82A}">
                    <a16:rowId xmlns:a16="http://schemas.microsoft.com/office/drawing/2014/main" val="63400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12/30/2025 16:00:49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12/30/2025 16:00:49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42.856733333333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extLst>
                  <a:ext uri="{0D108BD9-81ED-4DB2-BD59-A6C34878D82A}">
                    <a16:rowId xmlns:a16="http://schemas.microsoft.com/office/drawing/2014/main" val="319406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12/22/2025 16:01:22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12/22/2025 16:01:22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188.93996666667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a:t>
                      </a:r>
                    </a:p>
                  </a:txBody>
                  <a:tcPr/>
                </a:tc>
                <a:extLst>
                  <a:ext uri="{0D108BD9-81ED-4DB2-BD59-A6C34878D82A}">
                    <a16:rowId xmlns:a16="http://schemas.microsoft.com/office/drawing/2014/main" val="31591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12/16/2025 12:19:03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12/16/2025 12:19:03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155.79446666667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extLst>
                  <a:ext uri="{0D108BD9-81ED-4DB2-BD59-A6C34878D82A}">
                    <a16:rowId xmlns:a16="http://schemas.microsoft.com/office/drawing/2014/main" val="3154958290"/>
                  </a:ext>
                </a:extLst>
              </a:tr>
            </a:tbl>
          </a:graphicData>
        </a:graphic>
      </p:graphicFrame>
      <p:sp>
        <p:nvSpPr>
          <p:cNvPr id="4" name="Text Placeholder 3">
            <a:extLst>
              <a:ext uri="{FF2B5EF4-FFF2-40B4-BE49-F238E27FC236}">
                <a16:creationId xmlns:a16="http://schemas.microsoft.com/office/drawing/2014/main" id="{FA197203-221C-4A15-93FC-3ED96616EDFD}"/>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163902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AC83-F9A0-4B35-A8D1-1884CFEC1983}"/>
              </a:ext>
            </a:extLst>
          </p:cNvPr>
          <p:cNvSpPr>
            <a:spLocks noGrp="1"/>
          </p:cNvSpPr>
          <p:nvPr>
            <p:ph type="title"/>
          </p:nvPr>
        </p:nvSpPr>
        <p:spPr/>
        <p:txBody>
          <a:bodyPr/>
          <a:lstStyle/>
          <a:p>
            <a:r>
              <a:rPr lang="en-US"/>
              <a:t>Instagram Reels | FICOH - 2 of 2</a:t>
            </a:r>
          </a:p>
        </p:txBody>
      </p:sp>
      <p:graphicFrame>
        <p:nvGraphicFramePr>
          <p:cNvPr id="5" name="Table Placeholder 4">
            <a:extLst>
              <a:ext uri="{FF2B5EF4-FFF2-40B4-BE49-F238E27FC236}">
                <a16:creationId xmlns:a16="http://schemas.microsoft.com/office/drawing/2014/main" id="{32A1DE15-CAF6-425F-8A91-9A07398B8D38}"/>
              </a:ext>
            </a:extLst>
          </p:cNvPr>
          <p:cNvGraphicFramePr>
            <a:graphicFrameLocks noGrp="1"/>
          </p:cNvGraphicFramePr>
          <p:nvPr>
            <p:ph type="tbl" sz="quarter" idx="13"/>
            <p:extLst>
              <p:ext uri="{D42A27DB-BD31-4B8C-83A1-F6EECF244321}">
                <p14:modId xmlns:p14="http://schemas.microsoft.com/office/powerpoint/2010/main" val="187914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96209082"/>
                    </a:ext>
                  </a:extLst>
                </a:gridCol>
                <a:gridCol w="658368">
                  <a:extLst>
                    <a:ext uri="{9D8B030D-6E8A-4147-A177-3AD203B41FA5}">
                      <a16:colId xmlns:a16="http://schemas.microsoft.com/office/drawing/2014/main" val="1764327245"/>
                    </a:ext>
                  </a:extLst>
                </a:gridCol>
                <a:gridCol w="411480">
                  <a:extLst>
                    <a:ext uri="{9D8B030D-6E8A-4147-A177-3AD203B41FA5}">
                      <a16:colId xmlns:a16="http://schemas.microsoft.com/office/drawing/2014/main" val="2996852106"/>
                    </a:ext>
                  </a:extLst>
                </a:gridCol>
                <a:gridCol w="411480">
                  <a:extLst>
                    <a:ext uri="{9D8B030D-6E8A-4147-A177-3AD203B41FA5}">
                      <a16:colId xmlns:a16="http://schemas.microsoft.com/office/drawing/2014/main" val="528220106"/>
                    </a:ext>
                  </a:extLst>
                </a:gridCol>
                <a:gridCol w="411480">
                  <a:extLst>
                    <a:ext uri="{9D8B030D-6E8A-4147-A177-3AD203B41FA5}">
                      <a16:colId xmlns:a16="http://schemas.microsoft.com/office/drawing/2014/main" val="1890115019"/>
                    </a:ext>
                  </a:extLst>
                </a:gridCol>
                <a:gridCol w="411480">
                  <a:extLst>
                    <a:ext uri="{9D8B030D-6E8A-4147-A177-3AD203B41FA5}">
                      <a16:colId xmlns:a16="http://schemas.microsoft.com/office/drawing/2014/main" val="3209628832"/>
                    </a:ext>
                  </a:extLst>
                </a:gridCol>
                <a:gridCol w="411480">
                  <a:extLst>
                    <a:ext uri="{9D8B030D-6E8A-4147-A177-3AD203B41FA5}">
                      <a16:colId xmlns:a16="http://schemas.microsoft.com/office/drawing/2014/main" val="2316566282"/>
                    </a:ext>
                  </a:extLst>
                </a:gridCol>
                <a:gridCol w="411480">
                  <a:extLst>
                    <a:ext uri="{9D8B030D-6E8A-4147-A177-3AD203B41FA5}">
                      <a16:colId xmlns:a16="http://schemas.microsoft.com/office/drawing/2014/main" val="521722565"/>
                    </a:ext>
                  </a:extLst>
                </a:gridCol>
                <a:gridCol w="411480">
                  <a:extLst>
                    <a:ext uri="{9D8B030D-6E8A-4147-A177-3AD203B41FA5}">
                      <a16:colId xmlns:a16="http://schemas.microsoft.com/office/drawing/2014/main" val="2399822759"/>
                    </a:ext>
                  </a:extLst>
                </a:gridCol>
                <a:gridCol w="411480">
                  <a:extLst>
                    <a:ext uri="{9D8B030D-6E8A-4147-A177-3AD203B41FA5}">
                      <a16:colId xmlns:a16="http://schemas.microsoft.com/office/drawing/2014/main" val="719862945"/>
                    </a:ext>
                  </a:extLst>
                </a:gridCol>
                <a:gridCol w="411480">
                  <a:extLst>
                    <a:ext uri="{9D8B030D-6E8A-4147-A177-3AD203B41FA5}">
                      <a16:colId xmlns:a16="http://schemas.microsoft.com/office/drawing/2014/main" val="3100256319"/>
                    </a:ext>
                  </a:extLst>
                </a:gridCol>
                <a:gridCol w="411480">
                  <a:extLst>
                    <a:ext uri="{9D8B030D-6E8A-4147-A177-3AD203B41FA5}">
                      <a16:colId xmlns:a16="http://schemas.microsoft.com/office/drawing/2014/main" val="868271783"/>
                    </a:ext>
                  </a:extLst>
                </a:gridCol>
                <a:gridCol w="411480">
                  <a:extLst>
                    <a:ext uri="{9D8B030D-6E8A-4147-A177-3AD203B41FA5}">
                      <a16:colId xmlns:a16="http://schemas.microsoft.com/office/drawing/2014/main" val="2327814344"/>
                    </a:ext>
                  </a:extLst>
                </a:gridCol>
                <a:gridCol w="411480">
                  <a:extLst>
                    <a:ext uri="{9D8B030D-6E8A-4147-A177-3AD203B41FA5}">
                      <a16:colId xmlns:a16="http://schemas.microsoft.com/office/drawing/2014/main" val="1637861680"/>
                    </a:ext>
                  </a:extLst>
                </a:gridCol>
                <a:gridCol w="411480">
                  <a:extLst>
                    <a:ext uri="{9D8B030D-6E8A-4147-A177-3AD203B41FA5}">
                      <a16:colId xmlns:a16="http://schemas.microsoft.com/office/drawing/2014/main" val="2817173456"/>
                    </a:ext>
                  </a:extLst>
                </a:gridCol>
                <a:gridCol w="411480">
                  <a:extLst>
                    <a:ext uri="{9D8B030D-6E8A-4147-A177-3AD203B41FA5}">
                      <a16:colId xmlns:a16="http://schemas.microsoft.com/office/drawing/2014/main" val="4180328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57492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12/09/2025 19:21:36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12/09/2025 19:21:36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77.197466666667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extLst>
                  <a:ext uri="{0D108BD9-81ED-4DB2-BD59-A6C34878D82A}">
                    <a16:rowId xmlns:a16="http://schemas.microsoft.com/office/drawing/2014/main" val="371982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12/04/2025 13:40:30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12/04/2025 13:40:30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36.552466666667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extLst>
                  <a:ext uri="{0D108BD9-81ED-4DB2-BD59-A6C34878D82A}">
                    <a16:rowId xmlns:a16="http://schemas.microsoft.com/office/drawing/2014/main" val="64938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12/02/2025 14:14:58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12/02/2025 14:14:58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36.621883333333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extLst>
                  <a:ext uri="{0D108BD9-81ED-4DB2-BD59-A6C34878D82A}">
                    <a16:rowId xmlns:a16="http://schemas.microsoft.com/office/drawing/2014/main" val="337363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5858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242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597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5858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06700321"/>
                  </a:ext>
                </a:extLst>
              </a:tr>
            </a:tbl>
          </a:graphicData>
        </a:graphic>
      </p:graphicFrame>
      <p:sp>
        <p:nvSpPr>
          <p:cNvPr id="4" name="Text Placeholder 3">
            <a:extLst>
              <a:ext uri="{FF2B5EF4-FFF2-40B4-BE49-F238E27FC236}">
                <a16:creationId xmlns:a16="http://schemas.microsoft.com/office/drawing/2014/main" id="{2234B4DD-BC89-4857-A332-15EFEB5FBD0A}"/>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470372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E9A1-ADA7-449E-9AE1-F8678C70FEA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4115581E-AF07-4495-ABE8-96111DDE4489}"/>
              </a:ext>
            </a:extLst>
          </p:cNvPr>
          <p:cNvGraphicFramePr>
            <a:graphicFrameLocks noGrp="1"/>
          </p:cNvGraphicFramePr>
          <p:nvPr>
            <p:ph type="tbl" sz="quarter" idx="13"/>
            <p:extLst>
              <p:ext uri="{D42A27DB-BD31-4B8C-83A1-F6EECF244321}">
                <p14:modId xmlns:p14="http://schemas.microsoft.com/office/powerpoint/2010/main" val="994182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10911827"/>
                    </a:ext>
                  </a:extLst>
                </a:gridCol>
                <a:gridCol w="1069848">
                  <a:extLst>
                    <a:ext uri="{9D8B030D-6E8A-4147-A177-3AD203B41FA5}">
                      <a16:colId xmlns:a16="http://schemas.microsoft.com/office/drawing/2014/main" val="1730802158"/>
                    </a:ext>
                  </a:extLst>
                </a:gridCol>
                <a:gridCol w="493776">
                  <a:extLst>
                    <a:ext uri="{9D8B030D-6E8A-4147-A177-3AD203B41FA5}">
                      <a16:colId xmlns:a16="http://schemas.microsoft.com/office/drawing/2014/main" val="439162391"/>
                    </a:ext>
                  </a:extLst>
                </a:gridCol>
                <a:gridCol w="1069848">
                  <a:extLst>
                    <a:ext uri="{9D8B030D-6E8A-4147-A177-3AD203B41FA5}">
                      <a16:colId xmlns:a16="http://schemas.microsoft.com/office/drawing/2014/main" val="662930192"/>
                    </a:ext>
                  </a:extLst>
                </a:gridCol>
                <a:gridCol w="1069848">
                  <a:extLst>
                    <a:ext uri="{9D8B030D-6E8A-4147-A177-3AD203B41FA5}">
                      <a16:colId xmlns:a16="http://schemas.microsoft.com/office/drawing/2014/main" val="811478153"/>
                    </a:ext>
                  </a:extLst>
                </a:gridCol>
                <a:gridCol w="1069848">
                  <a:extLst>
                    <a:ext uri="{9D8B030D-6E8A-4147-A177-3AD203B41FA5}">
                      <a16:colId xmlns:a16="http://schemas.microsoft.com/office/drawing/2014/main" val="3578697921"/>
                    </a:ext>
                  </a:extLst>
                </a:gridCol>
                <a:gridCol w="1069848">
                  <a:extLst>
                    <a:ext uri="{9D8B030D-6E8A-4147-A177-3AD203B41FA5}">
                      <a16:colId xmlns:a16="http://schemas.microsoft.com/office/drawing/2014/main" val="2709035436"/>
                    </a:ext>
                  </a:extLst>
                </a:gridCol>
                <a:gridCol w="1069848">
                  <a:extLst>
                    <a:ext uri="{9D8B030D-6E8A-4147-A177-3AD203B41FA5}">
                      <a16:colId xmlns:a16="http://schemas.microsoft.com/office/drawing/2014/main" val="190059293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535038413"/>
                  </a:ext>
                </a:extLst>
              </a:tr>
              <a:tr h="370840">
                <a:tc>
                  <a:txBody>
                    <a:bodyPr/>
                    <a:lstStyle/>
                    <a:p>
                      <a:r>
                        <a:rPr lang="en-US" sz="1000"/>
                        <a:t>151</a:t>
                      </a:r>
                    </a:p>
                  </a:txBody>
                  <a:tcPr/>
                </a:tc>
                <a:tc>
                  <a:txBody>
                    <a:bodyPr/>
                    <a:lstStyle/>
                    <a:p>
                      <a:r>
                        <a:rPr lang="en-US" sz="1000"/>
                        <a:t>0.6340 %</a:t>
                      </a:r>
                    </a:p>
                  </a:txBody>
                  <a:tcPr/>
                </a:tc>
                <a:tc>
                  <a:txBody>
                    <a:bodyPr/>
                    <a:lstStyle/>
                    <a:p>
                      <a:r>
                        <a:rPr lang="en-US" sz="1000"/>
                        <a:t>0.07</a:t>
                      </a:r>
                    </a:p>
                  </a:txBody>
                  <a:tcPr/>
                </a:tc>
                <a:tc>
                  <a:txBody>
                    <a:bodyPr/>
                    <a:lstStyle/>
                    <a:p>
                      <a:r>
                        <a:rPr lang="en-US" sz="1000"/>
                        <a:t>89.27</a:t>
                      </a:r>
                    </a:p>
                  </a:txBody>
                  <a:tcPr/>
                </a:tc>
                <a:tc>
                  <a:txBody>
                    <a:bodyPr/>
                    <a:lstStyle/>
                    <a:p>
                      <a:r>
                        <a:rPr lang="en-US" sz="1000"/>
                        <a:t>78.59</a:t>
                      </a:r>
                    </a:p>
                  </a:txBody>
                  <a:tcPr/>
                </a:tc>
                <a:tc>
                  <a:txBody>
                    <a:bodyPr/>
                    <a:lstStyle/>
                    <a:p>
                      <a:r>
                        <a:rPr lang="en-US" sz="1000"/>
                        <a:t>48.08</a:t>
                      </a:r>
                    </a:p>
                  </a:txBody>
                  <a:tcPr/>
                </a:tc>
                <a:tc>
                  <a:txBody>
                    <a:bodyPr/>
                    <a:lstStyle/>
                    <a:p>
                      <a:r>
                        <a:rPr lang="en-US" sz="1000"/>
                        <a:t>12765</a:t>
                      </a:r>
                    </a:p>
                  </a:txBody>
                  <a:tcPr/>
                </a:tc>
                <a:tc>
                  <a:txBody>
                    <a:bodyPr/>
                    <a:lstStyle/>
                    <a:p>
                      <a:r>
                        <a:rPr lang="en-US" sz="1000"/>
                        <a:t>7260</a:t>
                      </a:r>
                    </a:p>
                  </a:txBody>
                  <a:tcPr/>
                </a:tc>
                <a:extLst>
                  <a:ext uri="{0D108BD9-81ED-4DB2-BD59-A6C34878D82A}">
                    <a16:rowId xmlns:a16="http://schemas.microsoft.com/office/drawing/2014/main" val="489788029"/>
                  </a:ext>
                </a:extLst>
              </a:tr>
            </a:tbl>
          </a:graphicData>
        </a:graphic>
      </p:graphicFrame>
      <p:sp>
        <p:nvSpPr>
          <p:cNvPr id="4" name="Text Placeholder 3">
            <a:extLst>
              <a:ext uri="{FF2B5EF4-FFF2-40B4-BE49-F238E27FC236}">
                <a16:creationId xmlns:a16="http://schemas.microsoft.com/office/drawing/2014/main" id="{2B66A438-FEDA-45A2-9998-20A11EBA1EC1}"/>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845505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B403-AABF-4D1D-A281-4C2A3F9DE00D}"/>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A7910A31-083D-438A-845D-0E5B4FB8CA66}"/>
              </a:ext>
            </a:extLst>
          </p:cNvPr>
          <p:cNvGraphicFramePr>
            <a:graphicFrameLocks noGrp="1"/>
          </p:cNvGraphicFramePr>
          <p:nvPr>
            <p:ph type="tbl" sz="quarter" idx="13"/>
            <p:extLst>
              <p:ext uri="{D42A27DB-BD31-4B8C-83A1-F6EECF244321}">
                <p14:modId xmlns:p14="http://schemas.microsoft.com/office/powerpoint/2010/main" val="303597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94829738"/>
                    </a:ext>
                  </a:extLst>
                </a:gridCol>
                <a:gridCol w="905256">
                  <a:extLst>
                    <a:ext uri="{9D8B030D-6E8A-4147-A177-3AD203B41FA5}">
                      <a16:colId xmlns:a16="http://schemas.microsoft.com/office/drawing/2014/main" val="1543357838"/>
                    </a:ext>
                  </a:extLst>
                </a:gridCol>
                <a:gridCol w="411480">
                  <a:extLst>
                    <a:ext uri="{9D8B030D-6E8A-4147-A177-3AD203B41FA5}">
                      <a16:colId xmlns:a16="http://schemas.microsoft.com/office/drawing/2014/main" val="3170543829"/>
                    </a:ext>
                  </a:extLst>
                </a:gridCol>
                <a:gridCol w="905256">
                  <a:extLst>
                    <a:ext uri="{9D8B030D-6E8A-4147-A177-3AD203B41FA5}">
                      <a16:colId xmlns:a16="http://schemas.microsoft.com/office/drawing/2014/main" val="2372087243"/>
                    </a:ext>
                  </a:extLst>
                </a:gridCol>
                <a:gridCol w="905256">
                  <a:extLst>
                    <a:ext uri="{9D8B030D-6E8A-4147-A177-3AD203B41FA5}">
                      <a16:colId xmlns:a16="http://schemas.microsoft.com/office/drawing/2014/main" val="2549165832"/>
                    </a:ext>
                  </a:extLst>
                </a:gridCol>
                <a:gridCol w="905256">
                  <a:extLst>
                    <a:ext uri="{9D8B030D-6E8A-4147-A177-3AD203B41FA5}">
                      <a16:colId xmlns:a16="http://schemas.microsoft.com/office/drawing/2014/main" val="2243384009"/>
                    </a:ext>
                  </a:extLst>
                </a:gridCol>
                <a:gridCol w="905256">
                  <a:extLst>
                    <a:ext uri="{9D8B030D-6E8A-4147-A177-3AD203B41FA5}">
                      <a16:colId xmlns:a16="http://schemas.microsoft.com/office/drawing/2014/main" val="1893411034"/>
                    </a:ext>
                  </a:extLst>
                </a:gridCol>
                <a:gridCol w="905256">
                  <a:extLst>
                    <a:ext uri="{9D8B030D-6E8A-4147-A177-3AD203B41FA5}">
                      <a16:colId xmlns:a16="http://schemas.microsoft.com/office/drawing/2014/main" val="2536632721"/>
                    </a:ext>
                  </a:extLst>
                </a:gridCol>
                <a:gridCol w="905256">
                  <a:extLst>
                    <a:ext uri="{9D8B030D-6E8A-4147-A177-3AD203B41FA5}">
                      <a16:colId xmlns:a16="http://schemas.microsoft.com/office/drawing/2014/main" val="39974219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615860426"/>
                  </a:ext>
                </a:extLst>
              </a:tr>
              <a:tr h="370840">
                <a:tc>
                  <a:txBody>
                    <a:bodyPr/>
                    <a:lstStyle/>
                    <a:p>
                      <a:r>
                        <a:rPr lang="en-US" sz="1000"/>
                        <a:t>8</a:t>
                      </a:r>
                    </a:p>
                  </a:txBody>
                  <a:tcPr/>
                </a:tc>
                <a:tc>
                  <a:txBody>
                    <a:bodyPr/>
                    <a:lstStyle/>
                    <a:p>
                      <a:r>
                        <a:rPr lang="en-US" sz="1000"/>
                        <a:t>0.5408 %</a:t>
                      </a:r>
                    </a:p>
                  </a:txBody>
                  <a:tcPr/>
                </a:tc>
                <a:tc>
                  <a:txBody>
                    <a:bodyPr/>
                    <a:lstStyle/>
                    <a:p>
                      <a:r>
                        <a:rPr lang="en-US" sz="1000"/>
                        <a:t>0.12</a:t>
                      </a:r>
                    </a:p>
                  </a:txBody>
                  <a:tcPr/>
                </a:tc>
                <a:tc>
                  <a:txBody>
                    <a:bodyPr/>
                    <a:lstStyle/>
                    <a:p>
                      <a:r>
                        <a:rPr lang="en-US" sz="1000"/>
                        <a:t>85.50</a:t>
                      </a:r>
                    </a:p>
                  </a:txBody>
                  <a:tcPr/>
                </a:tc>
                <a:tc>
                  <a:txBody>
                    <a:bodyPr/>
                    <a:lstStyle/>
                    <a:p>
                      <a:r>
                        <a:rPr lang="en-US" sz="1000"/>
                        <a:t>68.62</a:t>
                      </a:r>
                    </a:p>
                  </a:txBody>
                  <a:tcPr/>
                </a:tc>
                <a:tc>
                  <a:txBody>
                    <a:bodyPr/>
                    <a:lstStyle/>
                    <a:p>
                      <a:r>
                        <a:rPr lang="en-US" sz="1000"/>
                        <a:t>37.00</a:t>
                      </a:r>
                    </a:p>
                  </a:txBody>
                  <a:tcPr/>
                </a:tc>
                <a:tc>
                  <a:txBody>
                    <a:bodyPr/>
                    <a:lstStyle/>
                    <a:p>
                      <a:r>
                        <a:rPr lang="en-US" sz="1000"/>
                        <a:t>36.88</a:t>
                      </a:r>
                    </a:p>
                  </a:txBody>
                  <a:tcPr/>
                </a:tc>
                <a:tc>
                  <a:txBody>
                    <a:bodyPr/>
                    <a:lstStyle/>
                    <a:p>
                      <a:r>
                        <a:rPr lang="en-US" sz="1000"/>
                        <a:t>684</a:t>
                      </a:r>
                    </a:p>
                  </a:txBody>
                  <a:tcPr/>
                </a:tc>
                <a:tc>
                  <a:txBody>
                    <a:bodyPr/>
                    <a:lstStyle/>
                    <a:p>
                      <a:r>
                        <a:rPr lang="en-US" sz="1000"/>
                        <a:t>296</a:t>
                      </a:r>
                    </a:p>
                  </a:txBody>
                  <a:tcPr/>
                </a:tc>
                <a:extLst>
                  <a:ext uri="{0D108BD9-81ED-4DB2-BD59-A6C34878D82A}">
                    <a16:rowId xmlns:a16="http://schemas.microsoft.com/office/drawing/2014/main" val="16836341"/>
                  </a:ext>
                </a:extLst>
              </a:tr>
            </a:tbl>
          </a:graphicData>
        </a:graphic>
      </p:graphicFrame>
      <p:sp>
        <p:nvSpPr>
          <p:cNvPr id="4" name="Text Placeholder 3">
            <a:extLst>
              <a:ext uri="{FF2B5EF4-FFF2-40B4-BE49-F238E27FC236}">
                <a16:creationId xmlns:a16="http://schemas.microsoft.com/office/drawing/2014/main" id="{9541D7A5-07D3-4E3D-A9D0-FBD1F819256E}"/>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1641072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BFAA1-A481-4CFD-8355-DA224931C72F}"/>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615C32CE-2B98-4C5F-AD73-EB01F5F12946}"/>
              </a:ext>
            </a:extLst>
          </p:cNvPr>
          <p:cNvGraphicFramePr>
            <a:graphicFrameLocks noGrp="1"/>
          </p:cNvGraphicFramePr>
          <p:nvPr>
            <p:ph type="tbl" sz="quarter" idx="13"/>
            <p:extLst>
              <p:ext uri="{D42A27DB-BD31-4B8C-83A1-F6EECF244321}">
                <p14:modId xmlns:p14="http://schemas.microsoft.com/office/powerpoint/2010/main" val="151029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63026963"/>
                    </a:ext>
                  </a:extLst>
                </a:gridCol>
                <a:gridCol w="1152143">
                  <a:extLst>
                    <a:ext uri="{9D8B030D-6E8A-4147-A177-3AD203B41FA5}">
                      <a16:colId xmlns:a16="http://schemas.microsoft.com/office/drawing/2014/main" val="4079152494"/>
                    </a:ext>
                  </a:extLst>
                </a:gridCol>
                <a:gridCol w="576072">
                  <a:extLst>
                    <a:ext uri="{9D8B030D-6E8A-4147-A177-3AD203B41FA5}">
                      <a16:colId xmlns:a16="http://schemas.microsoft.com/office/drawing/2014/main" val="1472890560"/>
                    </a:ext>
                  </a:extLst>
                </a:gridCol>
                <a:gridCol w="576072">
                  <a:extLst>
                    <a:ext uri="{9D8B030D-6E8A-4147-A177-3AD203B41FA5}">
                      <a16:colId xmlns:a16="http://schemas.microsoft.com/office/drawing/2014/main" val="103115750"/>
                    </a:ext>
                  </a:extLst>
                </a:gridCol>
                <a:gridCol w="576072">
                  <a:extLst>
                    <a:ext uri="{9D8B030D-6E8A-4147-A177-3AD203B41FA5}">
                      <a16:colId xmlns:a16="http://schemas.microsoft.com/office/drawing/2014/main" val="1216182912"/>
                    </a:ext>
                  </a:extLst>
                </a:gridCol>
                <a:gridCol w="576072">
                  <a:extLst>
                    <a:ext uri="{9D8B030D-6E8A-4147-A177-3AD203B41FA5}">
                      <a16:colId xmlns:a16="http://schemas.microsoft.com/office/drawing/2014/main" val="3493255373"/>
                    </a:ext>
                  </a:extLst>
                </a:gridCol>
                <a:gridCol w="576072">
                  <a:extLst>
                    <a:ext uri="{9D8B030D-6E8A-4147-A177-3AD203B41FA5}">
                      <a16:colId xmlns:a16="http://schemas.microsoft.com/office/drawing/2014/main" val="72763814"/>
                    </a:ext>
                  </a:extLst>
                </a:gridCol>
                <a:gridCol w="576072">
                  <a:extLst>
                    <a:ext uri="{9D8B030D-6E8A-4147-A177-3AD203B41FA5}">
                      <a16:colId xmlns:a16="http://schemas.microsoft.com/office/drawing/2014/main" val="3441944165"/>
                    </a:ext>
                  </a:extLst>
                </a:gridCol>
                <a:gridCol w="576072">
                  <a:extLst>
                    <a:ext uri="{9D8B030D-6E8A-4147-A177-3AD203B41FA5}">
                      <a16:colId xmlns:a16="http://schemas.microsoft.com/office/drawing/2014/main" val="1142604"/>
                    </a:ext>
                  </a:extLst>
                </a:gridCol>
                <a:gridCol w="576072">
                  <a:extLst>
                    <a:ext uri="{9D8B030D-6E8A-4147-A177-3AD203B41FA5}">
                      <a16:colId xmlns:a16="http://schemas.microsoft.com/office/drawing/2014/main" val="3383861860"/>
                    </a:ext>
                  </a:extLst>
                </a:gridCol>
                <a:gridCol w="576072">
                  <a:extLst>
                    <a:ext uri="{9D8B030D-6E8A-4147-A177-3AD203B41FA5}">
                      <a16:colId xmlns:a16="http://schemas.microsoft.com/office/drawing/2014/main" val="4116602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8242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- 2025-12-31 14:07:43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https://quintly-eu-image-storage.s3.amazonaws.com/42a5b893a9726451877e4ab7634db126/353050e23a8153663133b88cbdb3e09a.jpg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01/01/2026 13:38:08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5384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- 2025-12-30 16:30:04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https://quintly-eu-image-storage.s3.amazonaws.com/42a5b893a9726451877e4ab7634db126/aa2ad10d79cafc7fa9c55adc52f7c56a.jpg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12/31/2025 16:10:06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5161838"/>
                  </a:ext>
                </a:extLst>
              </a:tr>
            </a:tbl>
          </a:graphicData>
        </a:graphic>
      </p:graphicFrame>
      <p:sp>
        <p:nvSpPr>
          <p:cNvPr id="4" name="Text Placeholder 3">
            <a:extLst>
              <a:ext uri="{FF2B5EF4-FFF2-40B4-BE49-F238E27FC236}">
                <a16:creationId xmlns:a16="http://schemas.microsoft.com/office/drawing/2014/main" id="{36A83B1C-61E5-4582-9F22-DE4F5DB25092}"/>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158778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548A8-268F-4484-B43D-CA3E900A458F}"/>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8232B673-19A1-4C7D-AB39-9FFCEC95CED8}"/>
              </a:ext>
            </a:extLst>
          </p:cNvPr>
          <p:cNvGraphicFramePr>
            <a:graphicFrameLocks noGrp="1"/>
          </p:cNvGraphicFramePr>
          <p:nvPr>
            <p:ph type="tbl" sz="quarter" idx="13"/>
            <p:extLst>
              <p:ext uri="{D42A27DB-BD31-4B8C-83A1-F6EECF244321}">
                <p14:modId xmlns:p14="http://schemas.microsoft.com/office/powerpoint/2010/main" val="592276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71869519"/>
                    </a:ext>
                  </a:extLst>
                </a:gridCol>
                <a:gridCol w="1152143">
                  <a:extLst>
                    <a:ext uri="{9D8B030D-6E8A-4147-A177-3AD203B41FA5}">
                      <a16:colId xmlns:a16="http://schemas.microsoft.com/office/drawing/2014/main" val="2369171552"/>
                    </a:ext>
                  </a:extLst>
                </a:gridCol>
                <a:gridCol w="576072">
                  <a:extLst>
                    <a:ext uri="{9D8B030D-6E8A-4147-A177-3AD203B41FA5}">
                      <a16:colId xmlns:a16="http://schemas.microsoft.com/office/drawing/2014/main" val="2796175141"/>
                    </a:ext>
                  </a:extLst>
                </a:gridCol>
                <a:gridCol w="576072">
                  <a:extLst>
                    <a:ext uri="{9D8B030D-6E8A-4147-A177-3AD203B41FA5}">
                      <a16:colId xmlns:a16="http://schemas.microsoft.com/office/drawing/2014/main" val="1076717025"/>
                    </a:ext>
                  </a:extLst>
                </a:gridCol>
                <a:gridCol w="576072">
                  <a:extLst>
                    <a:ext uri="{9D8B030D-6E8A-4147-A177-3AD203B41FA5}">
                      <a16:colId xmlns:a16="http://schemas.microsoft.com/office/drawing/2014/main" val="1643743510"/>
                    </a:ext>
                  </a:extLst>
                </a:gridCol>
                <a:gridCol w="576072">
                  <a:extLst>
                    <a:ext uri="{9D8B030D-6E8A-4147-A177-3AD203B41FA5}">
                      <a16:colId xmlns:a16="http://schemas.microsoft.com/office/drawing/2014/main" val="733038528"/>
                    </a:ext>
                  </a:extLst>
                </a:gridCol>
                <a:gridCol w="576072">
                  <a:extLst>
                    <a:ext uri="{9D8B030D-6E8A-4147-A177-3AD203B41FA5}">
                      <a16:colId xmlns:a16="http://schemas.microsoft.com/office/drawing/2014/main" val="2077087059"/>
                    </a:ext>
                  </a:extLst>
                </a:gridCol>
                <a:gridCol w="576072">
                  <a:extLst>
                    <a:ext uri="{9D8B030D-6E8A-4147-A177-3AD203B41FA5}">
                      <a16:colId xmlns:a16="http://schemas.microsoft.com/office/drawing/2014/main" val="522261849"/>
                    </a:ext>
                  </a:extLst>
                </a:gridCol>
                <a:gridCol w="576072">
                  <a:extLst>
                    <a:ext uri="{9D8B030D-6E8A-4147-A177-3AD203B41FA5}">
                      <a16:colId xmlns:a16="http://schemas.microsoft.com/office/drawing/2014/main" val="3620751658"/>
                    </a:ext>
                  </a:extLst>
                </a:gridCol>
                <a:gridCol w="576072">
                  <a:extLst>
                    <a:ext uri="{9D8B030D-6E8A-4147-A177-3AD203B41FA5}">
                      <a16:colId xmlns:a16="http://schemas.microsoft.com/office/drawing/2014/main" val="1121628987"/>
                    </a:ext>
                  </a:extLst>
                </a:gridCol>
                <a:gridCol w="576072">
                  <a:extLst>
                    <a:ext uri="{9D8B030D-6E8A-4147-A177-3AD203B41FA5}">
                      <a16:colId xmlns:a16="http://schemas.microsoft.com/office/drawing/2014/main" val="246259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7315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- 2025-12-24 12:25:09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https://quintly-eu-image-storage.s3.amazonaws.com/42a5b893a9726451877e4ab7634db126/e61d6d65ce7d6d0c523c320c81bdccb3.jpg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12/25/2025 12:08:15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2151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- 2025-12-22 17:57:29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https://quintly-eu-image-storage.s3.amazonaws.com/42a5b893a9726451877e4ab7634db126/4613602a36453733e2399aa643f7ed2b.jpg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17:38:03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7645059"/>
                  </a:ext>
                </a:extLst>
              </a:tr>
            </a:tbl>
          </a:graphicData>
        </a:graphic>
      </p:graphicFrame>
      <p:sp>
        <p:nvSpPr>
          <p:cNvPr id="4" name="Text Placeholder 3">
            <a:extLst>
              <a:ext uri="{FF2B5EF4-FFF2-40B4-BE49-F238E27FC236}">
                <a16:creationId xmlns:a16="http://schemas.microsoft.com/office/drawing/2014/main" id="{53F2748D-221A-4FF5-9D29-4C6814AC763B}"/>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703127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15FBC-9F45-4D8B-B814-83226002B04B}"/>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F24A46A2-74E5-42AA-A19B-D8F2685BDD77}"/>
              </a:ext>
            </a:extLst>
          </p:cNvPr>
          <p:cNvGraphicFramePr>
            <a:graphicFrameLocks noGrp="1"/>
          </p:cNvGraphicFramePr>
          <p:nvPr>
            <p:ph type="tbl" sz="quarter" idx="13"/>
            <p:extLst>
              <p:ext uri="{D42A27DB-BD31-4B8C-83A1-F6EECF244321}">
                <p14:modId xmlns:p14="http://schemas.microsoft.com/office/powerpoint/2010/main" val="101782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702838752"/>
                    </a:ext>
                  </a:extLst>
                </a:gridCol>
                <a:gridCol w="1152143">
                  <a:extLst>
                    <a:ext uri="{9D8B030D-6E8A-4147-A177-3AD203B41FA5}">
                      <a16:colId xmlns:a16="http://schemas.microsoft.com/office/drawing/2014/main" val="592273324"/>
                    </a:ext>
                  </a:extLst>
                </a:gridCol>
                <a:gridCol w="576072">
                  <a:extLst>
                    <a:ext uri="{9D8B030D-6E8A-4147-A177-3AD203B41FA5}">
                      <a16:colId xmlns:a16="http://schemas.microsoft.com/office/drawing/2014/main" val="2085978836"/>
                    </a:ext>
                  </a:extLst>
                </a:gridCol>
                <a:gridCol w="576072">
                  <a:extLst>
                    <a:ext uri="{9D8B030D-6E8A-4147-A177-3AD203B41FA5}">
                      <a16:colId xmlns:a16="http://schemas.microsoft.com/office/drawing/2014/main" val="106862601"/>
                    </a:ext>
                  </a:extLst>
                </a:gridCol>
                <a:gridCol w="576072">
                  <a:extLst>
                    <a:ext uri="{9D8B030D-6E8A-4147-A177-3AD203B41FA5}">
                      <a16:colId xmlns:a16="http://schemas.microsoft.com/office/drawing/2014/main" val="2853252056"/>
                    </a:ext>
                  </a:extLst>
                </a:gridCol>
                <a:gridCol w="576072">
                  <a:extLst>
                    <a:ext uri="{9D8B030D-6E8A-4147-A177-3AD203B41FA5}">
                      <a16:colId xmlns:a16="http://schemas.microsoft.com/office/drawing/2014/main" val="3086341540"/>
                    </a:ext>
                  </a:extLst>
                </a:gridCol>
                <a:gridCol w="576072">
                  <a:extLst>
                    <a:ext uri="{9D8B030D-6E8A-4147-A177-3AD203B41FA5}">
                      <a16:colId xmlns:a16="http://schemas.microsoft.com/office/drawing/2014/main" val="1747637462"/>
                    </a:ext>
                  </a:extLst>
                </a:gridCol>
                <a:gridCol w="576072">
                  <a:extLst>
                    <a:ext uri="{9D8B030D-6E8A-4147-A177-3AD203B41FA5}">
                      <a16:colId xmlns:a16="http://schemas.microsoft.com/office/drawing/2014/main" val="313780309"/>
                    </a:ext>
                  </a:extLst>
                </a:gridCol>
                <a:gridCol w="576072">
                  <a:extLst>
                    <a:ext uri="{9D8B030D-6E8A-4147-A177-3AD203B41FA5}">
                      <a16:colId xmlns:a16="http://schemas.microsoft.com/office/drawing/2014/main" val="3295448943"/>
                    </a:ext>
                  </a:extLst>
                </a:gridCol>
                <a:gridCol w="576072">
                  <a:extLst>
                    <a:ext uri="{9D8B030D-6E8A-4147-A177-3AD203B41FA5}">
                      <a16:colId xmlns:a16="http://schemas.microsoft.com/office/drawing/2014/main" val="1660504369"/>
                    </a:ext>
                  </a:extLst>
                </a:gridCol>
                <a:gridCol w="576072">
                  <a:extLst>
                    <a:ext uri="{9D8B030D-6E8A-4147-A177-3AD203B41FA5}">
                      <a16:colId xmlns:a16="http://schemas.microsoft.com/office/drawing/2014/main" val="333960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4993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- 2025-12-19 16:05:33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https://quintly-eu-image-storage.s3.amazonaws.com/42a5b893a9726451877e4ab7634db126/42e35a315e42e3ab09e32afa897410e1.jpg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12/20/2025 15:38:36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6404384"/>
                  </a:ext>
                </a:extLst>
              </a:tr>
            </a:tbl>
          </a:graphicData>
        </a:graphic>
      </p:graphicFrame>
      <p:sp>
        <p:nvSpPr>
          <p:cNvPr id="4" name="Text Placeholder 3">
            <a:extLst>
              <a:ext uri="{FF2B5EF4-FFF2-40B4-BE49-F238E27FC236}">
                <a16:creationId xmlns:a16="http://schemas.microsoft.com/office/drawing/2014/main" id="{E6221AC5-54F0-49B0-ACB4-E9BB9C1BAB6C}"/>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733631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2062</Words>
  <Application>Microsoft Office PowerPoint</Application>
  <PresentationFormat>On-screen Show (4:3)</PresentationFormat>
  <Paragraphs>725</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Reels | FICOH - 1 of 2</vt:lpstr>
      <vt:lpstr>Instagram Reels | FICOH - 2 of 2</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2026-01-08T15:51:40Z</dcterms:created>
  <dcterms:modified xsi:type="dcterms:W3CDTF">2026-01-08T15:52:30Z</dcterms:modified>
</cp:coreProperties>
</file>