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45992</c:v>
                </c:pt>
              </c:numCache>
            </c:numRef>
          </c:cat>
          <c:val>
            <c:numRef>
              <c:f>Sheet1!$B$2</c:f>
              <c:numCache>
                <c:formatCode>General</c:formatCode>
                <c:ptCount val="1"/>
                <c:pt idx="0">
                  <c:v>704</c:v>
                </c:pt>
              </c:numCache>
            </c:numRef>
          </c:val>
          <c:extLst>
            <c:ext xmlns:c16="http://schemas.microsoft.com/office/drawing/2014/chart" uri="{C3380CC4-5D6E-409C-BE32-E72D297353CC}">
              <c16:uniqueId val="{00000000-50EA-46F4-90C6-D3C0EC6EE50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45992</c:v>
                </c:pt>
              </c:numCache>
            </c:numRef>
          </c:cat>
          <c:val>
            <c:numRef>
              <c:f>Sheet1!$C$2</c:f>
              <c:numCache>
                <c:formatCode>General</c:formatCode>
                <c:ptCount val="1"/>
                <c:pt idx="0">
                  <c:v>702</c:v>
                </c:pt>
              </c:numCache>
            </c:numRef>
          </c:val>
          <c:extLst>
            <c:ext xmlns:c16="http://schemas.microsoft.com/office/drawing/2014/chart" uri="{C3380CC4-5D6E-409C-BE32-E72D297353CC}">
              <c16:uniqueId val="{00000001-50EA-46F4-90C6-D3C0EC6EE50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45992</c:v>
                </c:pt>
              </c:numCache>
            </c:numRef>
          </c:cat>
          <c:val>
            <c:numRef>
              <c:f>Sheet1!$D$2</c:f>
              <c:numCache>
                <c:formatCode>General</c:formatCode>
                <c:ptCount val="1"/>
                <c:pt idx="0">
                  <c:v>25876</c:v>
                </c:pt>
              </c:numCache>
            </c:numRef>
          </c:val>
          <c:extLst>
            <c:ext xmlns:c16="http://schemas.microsoft.com/office/drawing/2014/chart" uri="{C3380CC4-5D6E-409C-BE32-E72D297353CC}">
              <c16:uniqueId val="{00000002-50EA-46F4-90C6-D3C0EC6EE50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45992</c:v>
                </c:pt>
              </c:numCache>
            </c:numRef>
          </c:cat>
          <c:val>
            <c:numRef>
              <c:f>Sheet1!$E$2</c:f>
              <c:numCache>
                <c:formatCode>General</c:formatCode>
                <c:ptCount val="1"/>
                <c:pt idx="0">
                  <c:v>300</c:v>
                </c:pt>
              </c:numCache>
            </c:numRef>
          </c:val>
          <c:extLst>
            <c:ext xmlns:c16="http://schemas.microsoft.com/office/drawing/2014/chart" uri="{C3380CC4-5D6E-409C-BE32-E72D297353CC}">
              <c16:uniqueId val="{00000003-50EA-46F4-90C6-D3C0EC6EE50F}"/>
            </c:ext>
          </c:extLst>
        </c:ser>
        <c:dLbls>
          <c:showLegendKey val="0"/>
          <c:showVal val="0"/>
          <c:showCatName val="0"/>
          <c:showSerName val="0"/>
          <c:showPercent val="0"/>
          <c:showBubbleSize val="0"/>
        </c:dLbls>
        <c:gapWidth val="219"/>
        <c:overlap val="-27"/>
        <c:axId val="344796224"/>
        <c:axId val="344280440"/>
      </c:barChart>
      <c:dateAx>
        <c:axId val="34479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80440"/>
        <c:crosses val="autoZero"/>
        <c:auto val="1"/>
        <c:lblOffset val="100"/>
        <c:baseTimeUnit val="days"/>
      </c:dateAx>
      <c:valAx>
        <c:axId val="34428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9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2</c:v>
                </c:pt>
                <c:pt idx="8">
                  <c:v>0</c:v>
                </c:pt>
                <c:pt idx="9">
                  <c:v>5</c:v>
                </c:pt>
                <c:pt idx="10">
                  <c:v>-1</c:v>
                </c:pt>
                <c:pt idx="11">
                  <c:v>1</c:v>
                </c:pt>
              </c:numCache>
            </c:numRef>
          </c:val>
          <c:extLst>
            <c:ext xmlns:c16="http://schemas.microsoft.com/office/drawing/2014/chart" uri="{C3380CC4-5D6E-409C-BE32-E72D297353CC}">
              <c16:uniqueId val="{00000000-C950-4682-A808-50E92499321F}"/>
            </c:ext>
          </c:extLst>
        </c:ser>
        <c:dLbls>
          <c:showLegendKey val="0"/>
          <c:showVal val="0"/>
          <c:showCatName val="0"/>
          <c:showSerName val="0"/>
          <c:showPercent val="0"/>
          <c:showBubbleSize val="0"/>
        </c:dLbls>
        <c:gapWidth val="219"/>
        <c:overlap val="-27"/>
        <c:axId val="409610208"/>
        <c:axId val="409607584"/>
      </c:barChart>
      <c:dateAx>
        <c:axId val="40961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07584"/>
        <c:crosses val="autoZero"/>
        <c:auto val="1"/>
        <c:lblOffset val="100"/>
        <c:baseTimeUnit val="months"/>
      </c:dateAx>
      <c:valAx>
        <c:axId val="40960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3</c:v>
                </c:pt>
                <c:pt idx="8">
                  <c:v>3</c:v>
                </c:pt>
                <c:pt idx="9">
                  <c:v>3</c:v>
                </c:pt>
                <c:pt idx="10">
                  <c:v>2</c:v>
                </c:pt>
                <c:pt idx="11">
                  <c:v>4</c:v>
                </c:pt>
              </c:numCache>
            </c:numRef>
          </c:val>
          <c:extLst>
            <c:ext xmlns:c16="http://schemas.microsoft.com/office/drawing/2014/chart" uri="{C3380CC4-5D6E-409C-BE32-E72D297353CC}">
              <c16:uniqueId val="{00000000-C3DA-4A3C-B29C-E377D81AF4CB}"/>
            </c:ext>
          </c:extLst>
        </c:ser>
        <c:dLbls>
          <c:showLegendKey val="0"/>
          <c:showVal val="0"/>
          <c:showCatName val="0"/>
          <c:showSerName val="0"/>
          <c:showPercent val="0"/>
          <c:showBubbleSize val="0"/>
        </c:dLbls>
        <c:gapWidth val="219"/>
        <c:overlap val="-27"/>
        <c:axId val="409608568"/>
        <c:axId val="409608896"/>
      </c:barChart>
      <c:dateAx>
        <c:axId val="40960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08896"/>
        <c:crosses val="autoZero"/>
        <c:auto val="1"/>
        <c:lblOffset val="100"/>
        <c:baseTimeUnit val="months"/>
      </c:dateAx>
      <c:valAx>
        <c:axId val="40960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44</c:v>
                </c:pt>
                <c:pt idx="7">
                  <c:v>40</c:v>
                </c:pt>
                <c:pt idx="8">
                  <c:v>49</c:v>
                </c:pt>
                <c:pt idx="9">
                  <c:v>50</c:v>
                </c:pt>
                <c:pt idx="10">
                  <c:v>35</c:v>
                </c:pt>
                <c:pt idx="11">
                  <c:v>72</c:v>
                </c:pt>
              </c:numCache>
            </c:numRef>
          </c:val>
          <c:extLst>
            <c:ext xmlns:c16="http://schemas.microsoft.com/office/drawing/2014/chart" uri="{C3380CC4-5D6E-409C-BE32-E72D297353CC}">
              <c16:uniqueId val="{00000000-F276-42F3-A8A6-97F3A6E12E0A}"/>
            </c:ext>
          </c:extLst>
        </c:ser>
        <c:dLbls>
          <c:showLegendKey val="0"/>
          <c:showVal val="0"/>
          <c:showCatName val="0"/>
          <c:showSerName val="0"/>
          <c:showPercent val="0"/>
          <c:showBubbleSize val="0"/>
        </c:dLbls>
        <c:gapWidth val="219"/>
        <c:overlap val="-27"/>
        <c:axId val="400762496"/>
        <c:axId val="400764792"/>
      </c:barChart>
      <c:catAx>
        <c:axId val="40076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64792"/>
        <c:crosses val="autoZero"/>
        <c:auto val="1"/>
        <c:lblAlgn val="ctr"/>
        <c:lblOffset val="100"/>
        <c:noMultiLvlLbl val="0"/>
      </c:catAx>
      <c:valAx>
        <c:axId val="40076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6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1154</c:v>
                </c:pt>
                <c:pt idx="8">
                  <c:v>992</c:v>
                </c:pt>
                <c:pt idx="9">
                  <c:v>1474</c:v>
                </c:pt>
                <c:pt idx="10">
                  <c:v>731</c:v>
                </c:pt>
                <c:pt idx="11">
                  <c:v>0</c:v>
                </c:pt>
              </c:numCache>
            </c:numRef>
          </c:val>
          <c:extLst>
            <c:ext xmlns:c16="http://schemas.microsoft.com/office/drawing/2014/chart" uri="{C3380CC4-5D6E-409C-BE32-E72D297353CC}">
              <c16:uniqueId val="{00000000-F989-4DB9-92A2-1D86A8734DB9}"/>
            </c:ext>
          </c:extLst>
        </c:ser>
        <c:dLbls>
          <c:showLegendKey val="0"/>
          <c:showVal val="0"/>
          <c:showCatName val="0"/>
          <c:showSerName val="0"/>
          <c:showPercent val="0"/>
          <c:showBubbleSize val="0"/>
        </c:dLbls>
        <c:gapWidth val="219"/>
        <c:overlap val="-27"/>
        <c:axId val="400766104"/>
        <c:axId val="400747512"/>
      </c:barChart>
      <c:dateAx>
        <c:axId val="40076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47512"/>
        <c:crosses val="autoZero"/>
        <c:auto val="1"/>
        <c:lblOffset val="100"/>
        <c:baseTimeUnit val="months"/>
      </c:dateAx>
      <c:valAx>
        <c:axId val="40074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6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pt idx="8">
                  <c:v>0</c:v>
                </c:pt>
                <c:pt idx="9">
                  <c:v>3</c:v>
                </c:pt>
                <c:pt idx="10">
                  <c:v>0</c:v>
                </c:pt>
                <c:pt idx="11">
                  <c:v>3</c:v>
                </c:pt>
              </c:numCache>
            </c:numRef>
          </c:val>
          <c:extLst>
            <c:ext xmlns:c16="http://schemas.microsoft.com/office/drawing/2014/chart" uri="{C3380CC4-5D6E-409C-BE32-E72D297353CC}">
              <c16:uniqueId val="{00000000-3E08-45B3-A837-3546E32700DB}"/>
            </c:ext>
          </c:extLst>
        </c:ser>
        <c:dLbls>
          <c:showLegendKey val="0"/>
          <c:showVal val="0"/>
          <c:showCatName val="0"/>
          <c:showSerName val="0"/>
          <c:showPercent val="0"/>
          <c:showBubbleSize val="0"/>
        </c:dLbls>
        <c:gapWidth val="219"/>
        <c:overlap val="-27"/>
        <c:axId val="490898008"/>
        <c:axId val="490895056"/>
      </c:barChart>
      <c:dateAx>
        <c:axId val="49089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5056"/>
        <c:crosses val="autoZero"/>
        <c:auto val="1"/>
        <c:lblOffset val="100"/>
        <c:baseTimeUnit val="months"/>
      </c:dateAx>
      <c:valAx>
        <c:axId val="49089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4133-4806-9EDB-B8F27B190C49}"/>
            </c:ext>
          </c:extLst>
        </c:ser>
        <c:dLbls>
          <c:showLegendKey val="0"/>
          <c:showVal val="0"/>
          <c:showCatName val="0"/>
          <c:showSerName val="0"/>
          <c:showPercent val="0"/>
          <c:showBubbleSize val="0"/>
        </c:dLbls>
        <c:gapWidth val="219"/>
        <c:overlap val="-27"/>
        <c:axId val="490889808"/>
        <c:axId val="490886528"/>
      </c:barChart>
      <c:dateAx>
        <c:axId val="490889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6528"/>
        <c:crosses val="autoZero"/>
        <c:auto val="1"/>
        <c:lblOffset val="100"/>
        <c:baseTimeUnit val="months"/>
      </c:dateAx>
      <c:valAx>
        <c:axId val="49088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16</c:v>
                </c:pt>
                <c:pt idx="8">
                  <c:v>22</c:v>
                </c:pt>
                <c:pt idx="9">
                  <c:v>8</c:v>
                </c:pt>
                <c:pt idx="10">
                  <c:v>6</c:v>
                </c:pt>
                <c:pt idx="11">
                  <c:v>6</c:v>
                </c:pt>
              </c:numCache>
            </c:numRef>
          </c:val>
          <c:extLst>
            <c:ext xmlns:c16="http://schemas.microsoft.com/office/drawing/2014/chart" uri="{C3380CC4-5D6E-409C-BE32-E72D297353CC}">
              <c16:uniqueId val="{00000000-4577-452D-B1C9-7D5C34D45F97}"/>
            </c:ext>
          </c:extLst>
        </c:ser>
        <c:dLbls>
          <c:showLegendKey val="0"/>
          <c:showVal val="0"/>
          <c:showCatName val="0"/>
          <c:showSerName val="0"/>
          <c:showPercent val="0"/>
          <c:showBubbleSize val="0"/>
        </c:dLbls>
        <c:gapWidth val="219"/>
        <c:overlap val="-27"/>
        <c:axId val="490890792"/>
        <c:axId val="490885216"/>
      </c:barChart>
      <c:catAx>
        <c:axId val="49089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5216"/>
        <c:crosses val="autoZero"/>
        <c:auto val="1"/>
        <c:lblAlgn val="ctr"/>
        <c:lblOffset val="100"/>
        <c:noMultiLvlLbl val="0"/>
      </c:catAx>
      <c:valAx>
        <c:axId val="49088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279</c:v>
                </c:pt>
                <c:pt idx="8">
                  <c:v>214</c:v>
                </c:pt>
                <c:pt idx="9">
                  <c:v>167</c:v>
                </c:pt>
                <c:pt idx="10">
                  <c:v>100</c:v>
                </c:pt>
                <c:pt idx="11">
                  <c:v>225</c:v>
                </c:pt>
              </c:numCache>
            </c:numRef>
          </c:val>
          <c:extLst>
            <c:ext xmlns:c16="http://schemas.microsoft.com/office/drawing/2014/chart" uri="{C3380CC4-5D6E-409C-BE32-E72D297353CC}">
              <c16:uniqueId val="{00000000-722A-4896-BA17-F68AC1D5246D}"/>
            </c:ext>
          </c:extLst>
        </c:ser>
        <c:dLbls>
          <c:showLegendKey val="0"/>
          <c:showVal val="0"/>
          <c:showCatName val="0"/>
          <c:showSerName val="0"/>
          <c:showPercent val="0"/>
          <c:showBubbleSize val="0"/>
        </c:dLbls>
        <c:gapWidth val="219"/>
        <c:overlap val="-27"/>
        <c:axId val="490608384"/>
        <c:axId val="490609696"/>
      </c:barChart>
      <c:dateAx>
        <c:axId val="49060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09696"/>
        <c:crosses val="autoZero"/>
        <c:auto val="1"/>
        <c:lblOffset val="100"/>
        <c:baseTimeUnit val="months"/>
      </c:dateAx>
      <c:valAx>
        <c:axId val="49060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0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30</c:v>
                </c:pt>
                <c:pt idx="1">
                  <c:v>45</c:v>
                </c:pt>
                <c:pt idx="2">
                  <c:v>47</c:v>
                </c:pt>
                <c:pt idx="3">
                  <c:v>69</c:v>
                </c:pt>
                <c:pt idx="4">
                  <c:v>70</c:v>
                </c:pt>
                <c:pt idx="5">
                  <c:v>53</c:v>
                </c:pt>
                <c:pt idx="6">
                  <c:v>60</c:v>
                </c:pt>
                <c:pt idx="7">
                  <c:v>63</c:v>
                </c:pt>
                <c:pt idx="8">
                  <c:v>52</c:v>
                </c:pt>
                <c:pt idx="9">
                  <c:v>59</c:v>
                </c:pt>
                <c:pt idx="10">
                  <c:v>33</c:v>
                </c:pt>
                <c:pt idx="11">
                  <c:v>55</c:v>
                </c:pt>
              </c:numCache>
            </c:numRef>
          </c:val>
          <c:extLst>
            <c:ext xmlns:c16="http://schemas.microsoft.com/office/drawing/2014/chart" uri="{C3380CC4-5D6E-409C-BE32-E72D297353CC}">
              <c16:uniqueId val="{00000000-F18B-4BC7-A4BD-DD84401D9380}"/>
            </c:ext>
          </c:extLst>
        </c:ser>
        <c:dLbls>
          <c:showLegendKey val="0"/>
          <c:showVal val="0"/>
          <c:showCatName val="0"/>
          <c:showSerName val="0"/>
          <c:showPercent val="0"/>
          <c:showBubbleSize val="0"/>
        </c:dLbls>
        <c:gapWidth val="219"/>
        <c:overlap val="-27"/>
        <c:axId val="490622488"/>
        <c:axId val="490622160"/>
      </c:barChart>
      <c:catAx>
        <c:axId val="49062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22160"/>
        <c:crosses val="autoZero"/>
        <c:auto val="1"/>
        <c:lblAlgn val="ctr"/>
        <c:lblOffset val="100"/>
        <c:noMultiLvlLbl val="0"/>
      </c:catAx>
      <c:valAx>
        <c:axId val="49062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397</c:v>
                </c:pt>
                <c:pt idx="1">
                  <c:v>541</c:v>
                </c:pt>
                <c:pt idx="2">
                  <c:v>618</c:v>
                </c:pt>
                <c:pt idx="3">
                  <c:v>906</c:v>
                </c:pt>
                <c:pt idx="4">
                  <c:v>913</c:v>
                </c:pt>
                <c:pt idx="5">
                  <c:v>482</c:v>
                </c:pt>
                <c:pt idx="6">
                  <c:v>781</c:v>
                </c:pt>
                <c:pt idx="7">
                  <c:v>830</c:v>
                </c:pt>
                <c:pt idx="8">
                  <c:v>741</c:v>
                </c:pt>
                <c:pt idx="9">
                  <c:v>830</c:v>
                </c:pt>
                <c:pt idx="10">
                  <c:v>432</c:v>
                </c:pt>
                <c:pt idx="11">
                  <c:v>949</c:v>
                </c:pt>
              </c:numCache>
            </c:numRef>
          </c:val>
          <c:extLst>
            <c:ext xmlns:c16="http://schemas.microsoft.com/office/drawing/2014/chart" uri="{C3380CC4-5D6E-409C-BE32-E72D297353CC}">
              <c16:uniqueId val="{00000000-59CA-464E-BB33-2E725A49F8C5}"/>
            </c:ext>
          </c:extLst>
        </c:ser>
        <c:dLbls>
          <c:showLegendKey val="0"/>
          <c:showVal val="0"/>
          <c:showCatName val="0"/>
          <c:showSerName val="0"/>
          <c:showPercent val="0"/>
          <c:showBubbleSize val="0"/>
        </c:dLbls>
        <c:gapWidth val="219"/>
        <c:overlap val="-27"/>
        <c:axId val="490597888"/>
        <c:axId val="490600512"/>
      </c:barChart>
      <c:catAx>
        <c:axId val="49059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00512"/>
        <c:crosses val="autoZero"/>
        <c:auto val="1"/>
        <c:lblAlgn val="ctr"/>
        <c:lblOffset val="100"/>
        <c:noMultiLvlLbl val="0"/>
      </c:catAx>
      <c:valAx>
        <c:axId val="4906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59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29908</c:v>
                </c:pt>
                <c:pt idx="8">
                  <c:v>26396</c:v>
                </c:pt>
                <c:pt idx="9">
                  <c:v>26445</c:v>
                </c:pt>
                <c:pt idx="10">
                  <c:v>33863</c:v>
                </c:pt>
                <c:pt idx="11">
                  <c:v>16104</c:v>
                </c:pt>
                <c:pt idx="12">
                  <c:v>35779</c:v>
                </c:pt>
              </c:numCache>
            </c:numRef>
          </c:val>
          <c:extLst>
            <c:ext xmlns:c16="http://schemas.microsoft.com/office/drawing/2014/chart" uri="{C3380CC4-5D6E-409C-BE32-E72D297353CC}">
              <c16:uniqueId val="{00000000-8FA0-4896-A2F3-CA8904660B71}"/>
            </c:ext>
          </c:extLst>
        </c:ser>
        <c:dLbls>
          <c:showLegendKey val="0"/>
          <c:showVal val="0"/>
          <c:showCatName val="0"/>
          <c:showSerName val="0"/>
          <c:showPercent val="0"/>
          <c:showBubbleSize val="0"/>
        </c:dLbls>
        <c:gapWidth val="219"/>
        <c:overlap val="-27"/>
        <c:axId val="490595264"/>
        <c:axId val="490593624"/>
      </c:barChart>
      <c:catAx>
        <c:axId val="49059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593624"/>
        <c:crosses val="autoZero"/>
        <c:auto val="1"/>
        <c:lblAlgn val="ctr"/>
        <c:lblOffset val="100"/>
        <c:noMultiLvlLbl val="0"/>
      </c:catAx>
      <c:valAx>
        <c:axId val="49059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59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12</c:v>
                </c:pt>
                <c:pt idx="8">
                  <c:v>13</c:v>
                </c:pt>
                <c:pt idx="9">
                  <c:v>28</c:v>
                </c:pt>
                <c:pt idx="10">
                  <c:v>13</c:v>
                </c:pt>
                <c:pt idx="11">
                  <c:v>11</c:v>
                </c:pt>
              </c:numCache>
            </c:numRef>
          </c:val>
          <c:extLst>
            <c:ext xmlns:c16="http://schemas.microsoft.com/office/drawing/2014/chart" uri="{C3380CC4-5D6E-409C-BE32-E72D297353CC}">
              <c16:uniqueId val="{00000000-9DC4-4420-BB46-FC5382007BE5}"/>
            </c:ext>
          </c:extLst>
        </c:ser>
        <c:dLbls>
          <c:showLegendKey val="0"/>
          <c:showVal val="0"/>
          <c:showCatName val="0"/>
          <c:showSerName val="0"/>
          <c:showPercent val="0"/>
          <c:showBubbleSize val="0"/>
        </c:dLbls>
        <c:gapWidth val="219"/>
        <c:overlap val="-27"/>
        <c:axId val="478556800"/>
        <c:axId val="478564344"/>
      </c:barChart>
      <c:dateAx>
        <c:axId val="47855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64344"/>
        <c:crosses val="autoZero"/>
        <c:auto val="1"/>
        <c:lblOffset val="100"/>
        <c:baseTimeUnit val="months"/>
      </c:dateAx>
      <c:valAx>
        <c:axId val="47856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5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10</c:v>
                </c:pt>
                <c:pt idx="7">
                  <c:v>7</c:v>
                </c:pt>
                <c:pt idx="8">
                  <c:v>7</c:v>
                </c:pt>
                <c:pt idx="9">
                  <c:v>7</c:v>
                </c:pt>
                <c:pt idx="10">
                  <c:v>6</c:v>
                </c:pt>
                <c:pt idx="11">
                  <c:v>11</c:v>
                </c:pt>
              </c:numCache>
            </c:numRef>
          </c:val>
          <c:extLst>
            <c:ext xmlns:c16="http://schemas.microsoft.com/office/drawing/2014/chart" uri="{C3380CC4-5D6E-409C-BE32-E72D297353CC}">
              <c16:uniqueId val="{00000000-06E9-4C80-AB17-08190883CDAE}"/>
            </c:ext>
          </c:extLst>
        </c:ser>
        <c:dLbls>
          <c:showLegendKey val="0"/>
          <c:showVal val="0"/>
          <c:showCatName val="0"/>
          <c:showSerName val="0"/>
          <c:showPercent val="0"/>
          <c:showBubbleSize val="0"/>
        </c:dLbls>
        <c:gapWidth val="219"/>
        <c:overlap val="-27"/>
        <c:axId val="478566968"/>
        <c:axId val="478572544"/>
      </c:barChart>
      <c:dateAx>
        <c:axId val="47856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72544"/>
        <c:crosses val="autoZero"/>
        <c:auto val="1"/>
        <c:lblOffset val="100"/>
        <c:baseTimeUnit val="months"/>
      </c:dateAx>
      <c:valAx>
        <c:axId val="47857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6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122</c:v>
                </c:pt>
                <c:pt idx="7">
                  <c:v>97</c:v>
                </c:pt>
                <c:pt idx="8">
                  <c:v>110</c:v>
                </c:pt>
                <c:pt idx="9">
                  <c:v>97</c:v>
                </c:pt>
                <c:pt idx="10">
                  <c:v>85</c:v>
                </c:pt>
                <c:pt idx="11">
                  <c:v>167</c:v>
                </c:pt>
              </c:numCache>
            </c:numRef>
          </c:val>
          <c:extLst>
            <c:ext xmlns:c16="http://schemas.microsoft.com/office/drawing/2014/chart" uri="{C3380CC4-5D6E-409C-BE32-E72D297353CC}">
              <c16:uniqueId val="{00000000-11A2-4383-AE14-3E3B72B88A4A}"/>
            </c:ext>
          </c:extLst>
        </c:ser>
        <c:dLbls>
          <c:showLegendKey val="0"/>
          <c:showVal val="0"/>
          <c:showCatName val="0"/>
          <c:showSerName val="0"/>
          <c:showPercent val="0"/>
          <c:showBubbleSize val="0"/>
        </c:dLbls>
        <c:gapWidth val="219"/>
        <c:overlap val="-27"/>
        <c:axId val="478566640"/>
        <c:axId val="478570576"/>
      </c:barChart>
      <c:catAx>
        <c:axId val="47856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70576"/>
        <c:crosses val="autoZero"/>
        <c:auto val="1"/>
        <c:lblAlgn val="ctr"/>
        <c:lblOffset val="100"/>
        <c:noMultiLvlLbl val="0"/>
      </c:catAx>
      <c:valAx>
        <c:axId val="47857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6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pt idx="3">
                  <c:v>0</c:v>
                </c:pt>
                <c:pt idx="4">
                  <c:v>0</c:v>
                </c:pt>
                <c:pt idx="5">
                  <c:v>0</c:v>
                </c:pt>
                <c:pt idx="6">
                  <c:v>8034</c:v>
                </c:pt>
                <c:pt idx="7">
                  <c:v>0</c:v>
                </c:pt>
                <c:pt idx="8">
                  <c:v>0</c:v>
                </c:pt>
                <c:pt idx="9">
                  <c:v>0</c:v>
                </c:pt>
                <c:pt idx="10">
                  <c:v>0</c:v>
                </c:pt>
                <c:pt idx="11">
                  <c:v>0</c:v>
                </c:pt>
              </c:numCache>
            </c:numRef>
          </c:val>
          <c:extLst>
            <c:ext xmlns:c16="http://schemas.microsoft.com/office/drawing/2014/chart" uri="{C3380CC4-5D6E-409C-BE32-E72D297353CC}">
              <c16:uniqueId val="{00000000-4831-46B3-AE98-C863456F6685}"/>
            </c:ext>
          </c:extLst>
        </c:ser>
        <c:dLbls>
          <c:showLegendKey val="0"/>
          <c:showVal val="0"/>
          <c:showCatName val="0"/>
          <c:showSerName val="0"/>
          <c:showPercent val="0"/>
          <c:showBubbleSize val="0"/>
        </c:dLbls>
        <c:gapWidth val="219"/>
        <c:overlap val="-27"/>
        <c:axId val="478574840"/>
        <c:axId val="478575496"/>
      </c:barChart>
      <c:dateAx>
        <c:axId val="47857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75496"/>
        <c:crosses val="autoZero"/>
        <c:auto val="1"/>
        <c:lblOffset val="100"/>
        <c:baseTimeUnit val="months"/>
      </c:dateAx>
      <c:valAx>
        <c:axId val="47857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57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396F-3E47-4609-97C8-90168E1C34C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E5DBFD4-E481-4062-80D6-2B386458DB2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6160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0553-FA73-4650-BBBA-844D29413BD3}"/>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734CB88-1021-424E-9346-CED20FB733E1}"/>
              </a:ext>
            </a:extLst>
          </p:cNvPr>
          <p:cNvGraphicFramePr>
            <a:graphicFrameLocks noGrp="1"/>
          </p:cNvGraphicFramePr>
          <p:nvPr>
            <p:ph type="chart" sz="quarter" idx="13"/>
            <p:extLst>
              <p:ext uri="{D42A27DB-BD31-4B8C-83A1-F6EECF244321}">
                <p14:modId xmlns:p14="http://schemas.microsoft.com/office/powerpoint/2010/main" val="31612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5A54D-68C2-4C91-AD93-69BF1906D375}"/>
              </a:ext>
            </a:extLst>
          </p:cNvPr>
          <p:cNvSpPr>
            <a:spLocks noGrp="1"/>
          </p:cNvSpPr>
          <p:nvPr>
            <p:ph type="body" sz="quarter" idx="14"/>
          </p:nvPr>
        </p:nvSpPr>
        <p:spPr/>
        <p:txBody>
          <a:bodyPr/>
          <a:lstStyle/>
          <a:p>
            <a:r>
              <a:rPr lang="en-US"/>
              <a:t>12/01/2025 - 12/31/2025</a:t>
            </a:r>
          </a:p>
        </p:txBody>
      </p:sp>
      <p:sp>
        <p:nvSpPr>
          <p:cNvPr id="5" name="Footer Placeholder 4">
            <a:extLst>
              <a:ext uri="{FF2B5EF4-FFF2-40B4-BE49-F238E27FC236}">
                <a16:creationId xmlns:a16="http://schemas.microsoft.com/office/drawing/2014/main" id="{B3061A4B-4FE9-4A11-A00F-7A5FB565B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83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0257-94E0-41ED-B06A-7E2C835E440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C1136E9B-A43C-4E37-ACE7-62EC7593D999}"/>
              </a:ext>
            </a:extLst>
          </p:cNvPr>
          <p:cNvGraphicFramePr>
            <a:graphicFrameLocks noGrp="1"/>
          </p:cNvGraphicFramePr>
          <p:nvPr>
            <p:ph type="tbl" sz="quarter" idx="13"/>
            <p:extLst>
              <p:ext uri="{D42A27DB-BD31-4B8C-83A1-F6EECF244321}">
                <p14:modId xmlns:p14="http://schemas.microsoft.com/office/powerpoint/2010/main" val="2291450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60699133"/>
                    </a:ext>
                  </a:extLst>
                </a:gridCol>
                <a:gridCol w="905256">
                  <a:extLst>
                    <a:ext uri="{9D8B030D-6E8A-4147-A177-3AD203B41FA5}">
                      <a16:colId xmlns:a16="http://schemas.microsoft.com/office/drawing/2014/main" val="3528038194"/>
                    </a:ext>
                  </a:extLst>
                </a:gridCol>
                <a:gridCol w="905256">
                  <a:extLst>
                    <a:ext uri="{9D8B030D-6E8A-4147-A177-3AD203B41FA5}">
                      <a16:colId xmlns:a16="http://schemas.microsoft.com/office/drawing/2014/main" val="2247215640"/>
                    </a:ext>
                  </a:extLst>
                </a:gridCol>
                <a:gridCol w="905256">
                  <a:extLst>
                    <a:ext uri="{9D8B030D-6E8A-4147-A177-3AD203B41FA5}">
                      <a16:colId xmlns:a16="http://schemas.microsoft.com/office/drawing/2014/main" val="1539557849"/>
                    </a:ext>
                  </a:extLst>
                </a:gridCol>
                <a:gridCol w="905256">
                  <a:extLst>
                    <a:ext uri="{9D8B030D-6E8A-4147-A177-3AD203B41FA5}">
                      <a16:colId xmlns:a16="http://schemas.microsoft.com/office/drawing/2014/main" val="4071197539"/>
                    </a:ext>
                  </a:extLst>
                </a:gridCol>
                <a:gridCol w="905256">
                  <a:extLst>
                    <a:ext uri="{9D8B030D-6E8A-4147-A177-3AD203B41FA5}">
                      <a16:colId xmlns:a16="http://schemas.microsoft.com/office/drawing/2014/main" val="24534399"/>
                    </a:ext>
                  </a:extLst>
                </a:gridCol>
                <a:gridCol w="905256">
                  <a:extLst>
                    <a:ext uri="{9D8B030D-6E8A-4147-A177-3AD203B41FA5}">
                      <a16:colId xmlns:a16="http://schemas.microsoft.com/office/drawing/2014/main" val="3559876780"/>
                    </a:ext>
                  </a:extLst>
                </a:gridCol>
                <a:gridCol w="905256">
                  <a:extLst>
                    <a:ext uri="{9D8B030D-6E8A-4147-A177-3AD203B41FA5}">
                      <a16:colId xmlns:a16="http://schemas.microsoft.com/office/drawing/2014/main" val="2646461619"/>
                    </a:ext>
                  </a:extLst>
                </a:gridCol>
                <a:gridCol w="905256">
                  <a:extLst>
                    <a:ext uri="{9D8B030D-6E8A-4147-A177-3AD203B41FA5}">
                      <a16:colId xmlns:a16="http://schemas.microsoft.com/office/drawing/2014/main" val="37564213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5125544"/>
                  </a:ext>
                </a:extLst>
              </a:tr>
              <a:tr h="370840">
                <a:tc>
                  <a:txBody>
                    <a:bodyPr/>
                    <a:lstStyle/>
                    <a:p>
                      <a:r>
                        <a:rPr lang="en-US" sz="1000"/>
                        <a:t>704</a:t>
                      </a:r>
                    </a:p>
                  </a:txBody>
                  <a:tcPr/>
                </a:tc>
                <a:tc>
                  <a:txBody>
                    <a:bodyPr/>
                    <a:lstStyle/>
                    <a:p>
                      <a:r>
                        <a:rPr lang="en-US" sz="1000"/>
                        <a:t>1</a:t>
                      </a:r>
                    </a:p>
                  </a:txBody>
                  <a:tcPr/>
                </a:tc>
                <a:tc>
                  <a:txBody>
                    <a:bodyPr/>
                    <a:lstStyle/>
                    <a:p>
                      <a:r>
                        <a:rPr lang="en-US" sz="1000"/>
                        <a:t>15</a:t>
                      </a:r>
                    </a:p>
                  </a:txBody>
                  <a:tcPr/>
                </a:tc>
                <a:tc>
                  <a:txBody>
                    <a:bodyPr/>
                    <a:lstStyle/>
                    <a:p>
                      <a:r>
                        <a:rPr lang="en-US" sz="1000"/>
                        <a:t>70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0.6828 %</a:t>
                      </a:r>
                    </a:p>
                  </a:txBody>
                  <a:tcPr/>
                </a:tc>
                <a:tc>
                  <a:txBody>
                    <a:bodyPr/>
                    <a:lstStyle/>
                    <a:p>
                      <a:r>
                        <a:rPr lang="en-US" sz="1000"/>
                        <a:t>0.0 %</a:t>
                      </a:r>
                    </a:p>
                  </a:txBody>
                  <a:tcPr/>
                </a:tc>
                <a:extLst>
                  <a:ext uri="{0D108BD9-81ED-4DB2-BD59-A6C34878D82A}">
                    <a16:rowId xmlns:a16="http://schemas.microsoft.com/office/drawing/2014/main" val="2188134997"/>
                  </a:ext>
                </a:extLst>
              </a:tr>
            </a:tbl>
          </a:graphicData>
        </a:graphic>
      </p:graphicFrame>
      <p:sp>
        <p:nvSpPr>
          <p:cNvPr id="4" name="Text Placeholder 3">
            <a:extLst>
              <a:ext uri="{FF2B5EF4-FFF2-40B4-BE49-F238E27FC236}">
                <a16:creationId xmlns:a16="http://schemas.microsoft.com/office/drawing/2014/main" id="{CA90135A-E7ED-4314-AF4F-5DFC4B8A52D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124506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EF1FD-AA86-4AE4-87BF-4FFE1D91140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92E743A8-F695-4A96-9587-96760367C0F2}"/>
              </a:ext>
            </a:extLst>
          </p:cNvPr>
          <p:cNvGraphicFramePr>
            <a:graphicFrameLocks noGrp="1"/>
          </p:cNvGraphicFramePr>
          <p:nvPr>
            <p:ph type="chart" sz="quarter" idx="13"/>
            <p:extLst>
              <p:ext uri="{D42A27DB-BD31-4B8C-83A1-F6EECF244321}">
                <p14:modId xmlns:p14="http://schemas.microsoft.com/office/powerpoint/2010/main" val="3569119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00F93-C451-4BBF-A35E-92906529855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BD9BAB5-30E8-49A1-B3A7-BF64BE0F6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192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B2DB-D36F-4967-A991-07C8D8FDBC5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9A8A269-9E16-483C-830B-22AEEF788C05}"/>
              </a:ext>
            </a:extLst>
          </p:cNvPr>
          <p:cNvGraphicFramePr>
            <a:graphicFrameLocks noGrp="1"/>
          </p:cNvGraphicFramePr>
          <p:nvPr>
            <p:ph type="chart" sz="quarter" idx="13"/>
            <p:extLst>
              <p:ext uri="{D42A27DB-BD31-4B8C-83A1-F6EECF244321}">
                <p14:modId xmlns:p14="http://schemas.microsoft.com/office/powerpoint/2010/main" val="2320822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40133-604D-468F-B35A-7319DD7C920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BADB32-44A2-437A-A16C-667AC10F7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088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902C-49A4-4519-AC51-E7488D94E78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C05D8E39-5ED3-4872-8416-132F16B6714B}"/>
              </a:ext>
            </a:extLst>
          </p:cNvPr>
          <p:cNvGraphicFramePr>
            <a:graphicFrameLocks noGrp="1"/>
          </p:cNvGraphicFramePr>
          <p:nvPr>
            <p:ph type="chart" sz="quarter" idx="13"/>
            <p:extLst>
              <p:ext uri="{D42A27DB-BD31-4B8C-83A1-F6EECF244321}">
                <p14:modId xmlns:p14="http://schemas.microsoft.com/office/powerpoint/2010/main" val="3016724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456855-99C1-499D-B3E5-004B95BC35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90DB6DC-31D3-42DC-BFAE-802FD5408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19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174D-463B-4D67-85C3-A85791BBC7A6}"/>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066FE932-3D97-4BF2-9C08-C014CD61F3D5}"/>
              </a:ext>
            </a:extLst>
          </p:cNvPr>
          <p:cNvGraphicFramePr>
            <a:graphicFrameLocks noGrp="1"/>
          </p:cNvGraphicFramePr>
          <p:nvPr>
            <p:ph type="chart" sz="quarter" idx="13"/>
            <p:extLst>
              <p:ext uri="{D42A27DB-BD31-4B8C-83A1-F6EECF244321}">
                <p14:modId xmlns:p14="http://schemas.microsoft.com/office/powerpoint/2010/main" val="648419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69DDF-D8F1-4CF5-A878-8EFCB77A85C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239438E-BD56-40D1-A6AC-FE4CAB998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639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04FC-C3C2-47ED-AF3B-F22B8620BCE9}"/>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C9DA01CB-B59D-44A7-89D1-AD437B2DCDFA}"/>
              </a:ext>
            </a:extLst>
          </p:cNvPr>
          <p:cNvGraphicFramePr>
            <a:graphicFrameLocks noGrp="1"/>
          </p:cNvGraphicFramePr>
          <p:nvPr>
            <p:ph type="tbl" sz="quarter" idx="13"/>
            <p:extLst>
              <p:ext uri="{D42A27DB-BD31-4B8C-83A1-F6EECF244321}">
                <p14:modId xmlns:p14="http://schemas.microsoft.com/office/powerpoint/2010/main" val="339671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1219321"/>
                    </a:ext>
                  </a:extLst>
                </a:gridCol>
                <a:gridCol w="1481328">
                  <a:extLst>
                    <a:ext uri="{9D8B030D-6E8A-4147-A177-3AD203B41FA5}">
                      <a16:colId xmlns:a16="http://schemas.microsoft.com/office/drawing/2014/main" val="2029987273"/>
                    </a:ext>
                  </a:extLst>
                </a:gridCol>
                <a:gridCol w="329184">
                  <a:extLst>
                    <a:ext uri="{9D8B030D-6E8A-4147-A177-3AD203B41FA5}">
                      <a16:colId xmlns:a16="http://schemas.microsoft.com/office/drawing/2014/main" val="2577944201"/>
                    </a:ext>
                  </a:extLst>
                </a:gridCol>
                <a:gridCol w="329184">
                  <a:extLst>
                    <a:ext uri="{9D8B030D-6E8A-4147-A177-3AD203B41FA5}">
                      <a16:colId xmlns:a16="http://schemas.microsoft.com/office/drawing/2014/main" val="815452575"/>
                    </a:ext>
                  </a:extLst>
                </a:gridCol>
                <a:gridCol w="329184">
                  <a:extLst>
                    <a:ext uri="{9D8B030D-6E8A-4147-A177-3AD203B41FA5}">
                      <a16:colId xmlns:a16="http://schemas.microsoft.com/office/drawing/2014/main" val="47326552"/>
                    </a:ext>
                  </a:extLst>
                </a:gridCol>
                <a:gridCol w="329184">
                  <a:extLst>
                    <a:ext uri="{9D8B030D-6E8A-4147-A177-3AD203B41FA5}">
                      <a16:colId xmlns:a16="http://schemas.microsoft.com/office/drawing/2014/main" val="937297186"/>
                    </a:ext>
                  </a:extLst>
                </a:gridCol>
                <a:gridCol w="329184">
                  <a:extLst>
                    <a:ext uri="{9D8B030D-6E8A-4147-A177-3AD203B41FA5}">
                      <a16:colId xmlns:a16="http://schemas.microsoft.com/office/drawing/2014/main" val="75833122"/>
                    </a:ext>
                  </a:extLst>
                </a:gridCol>
                <a:gridCol w="329184">
                  <a:extLst>
                    <a:ext uri="{9D8B030D-6E8A-4147-A177-3AD203B41FA5}">
                      <a16:colId xmlns:a16="http://schemas.microsoft.com/office/drawing/2014/main" val="535061043"/>
                    </a:ext>
                  </a:extLst>
                </a:gridCol>
                <a:gridCol w="329184">
                  <a:extLst>
                    <a:ext uri="{9D8B030D-6E8A-4147-A177-3AD203B41FA5}">
                      <a16:colId xmlns:a16="http://schemas.microsoft.com/office/drawing/2014/main" val="1250131834"/>
                    </a:ext>
                  </a:extLst>
                </a:gridCol>
                <a:gridCol w="329184">
                  <a:extLst>
                    <a:ext uri="{9D8B030D-6E8A-4147-A177-3AD203B41FA5}">
                      <a16:colId xmlns:a16="http://schemas.microsoft.com/office/drawing/2014/main" val="1765516496"/>
                    </a:ext>
                  </a:extLst>
                </a:gridCol>
                <a:gridCol w="329184">
                  <a:extLst>
                    <a:ext uri="{9D8B030D-6E8A-4147-A177-3AD203B41FA5}">
                      <a16:colId xmlns:a16="http://schemas.microsoft.com/office/drawing/2014/main" val="1886834350"/>
                    </a:ext>
                  </a:extLst>
                </a:gridCol>
                <a:gridCol w="329184">
                  <a:extLst>
                    <a:ext uri="{9D8B030D-6E8A-4147-A177-3AD203B41FA5}">
                      <a16:colId xmlns:a16="http://schemas.microsoft.com/office/drawing/2014/main" val="3851235924"/>
                    </a:ext>
                  </a:extLst>
                </a:gridCol>
                <a:gridCol w="329184">
                  <a:extLst>
                    <a:ext uri="{9D8B030D-6E8A-4147-A177-3AD203B41FA5}">
                      <a16:colId xmlns:a16="http://schemas.microsoft.com/office/drawing/2014/main" val="3132034229"/>
                    </a:ext>
                  </a:extLst>
                </a:gridCol>
                <a:gridCol w="329184">
                  <a:extLst>
                    <a:ext uri="{9D8B030D-6E8A-4147-A177-3AD203B41FA5}">
                      <a16:colId xmlns:a16="http://schemas.microsoft.com/office/drawing/2014/main" val="755406290"/>
                    </a:ext>
                  </a:extLst>
                </a:gridCol>
                <a:gridCol w="329184">
                  <a:extLst>
                    <a:ext uri="{9D8B030D-6E8A-4147-A177-3AD203B41FA5}">
                      <a16:colId xmlns:a16="http://schemas.microsoft.com/office/drawing/2014/main" val="4059281291"/>
                    </a:ext>
                  </a:extLst>
                </a:gridCol>
                <a:gridCol w="329184">
                  <a:extLst>
                    <a:ext uri="{9D8B030D-6E8A-4147-A177-3AD203B41FA5}">
                      <a16:colId xmlns:a16="http://schemas.microsoft.com/office/drawing/2014/main" val="257648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467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- 2025-12-12 13:25:46</a:t>
                      </a:r>
                      <a:r>
                        <a:rPr kumimoji="0" lang="en-US" sz="1000" b="0" i="0" u="none" strike="noStrike" kern="1200" cap="none" spc="0" normalizeH="0" baseline="0" noProof="0">
                          <a:ln>
                            <a:noFill/>
                          </a:ln>
                          <a:solidFill>
                            <a:prstClr val="black"/>
                          </a:solidFill>
                          <a:effectLst/>
                          <a:uLnTx/>
                          <a:uFillTx/>
                          <a:latin typeface="Calibri"/>
                          <a:ea typeface="+mn-ea"/>
                          <a:cs typeface="+mn-cs"/>
                        </a:rPr>
                        <a:t>
 We were thrilled to welcome some of our agency partners to our new office in Pasadena, CA. It was a great opportunity to connect, hear positive remarks from our CEO, Kenyu Okuda, and have them check out our new space. Thank you to everyone who joined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https://quintly-eu-image-storage.s3.amazonaws.com/e33bbb9956bb05844e7317a82c09a400/916ba00414e33aabba5c933be954518d.jpg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16043153"/>
                  </a:ext>
                </a:extLst>
              </a:tr>
            </a:tbl>
          </a:graphicData>
        </a:graphic>
      </p:graphicFrame>
      <p:sp>
        <p:nvSpPr>
          <p:cNvPr id="4" name="Text Placeholder 3">
            <a:extLst>
              <a:ext uri="{FF2B5EF4-FFF2-40B4-BE49-F238E27FC236}">
                <a16:creationId xmlns:a16="http://schemas.microsoft.com/office/drawing/2014/main" id="{6C6ED16A-52A8-480E-8A0B-FB8FF2C6864C}"/>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1289377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5C173-BBB2-4E88-863D-BECDF8FB4CE5}"/>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5E142ED9-3A01-4D9D-BA0A-0629EF1E2FF2}"/>
              </a:ext>
            </a:extLst>
          </p:cNvPr>
          <p:cNvGraphicFramePr>
            <a:graphicFrameLocks noGrp="1"/>
          </p:cNvGraphicFramePr>
          <p:nvPr>
            <p:ph type="tbl" sz="quarter" idx="13"/>
            <p:extLst>
              <p:ext uri="{D42A27DB-BD31-4B8C-83A1-F6EECF244321}">
                <p14:modId xmlns:p14="http://schemas.microsoft.com/office/powerpoint/2010/main" val="312926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34055786"/>
                    </a:ext>
                  </a:extLst>
                </a:gridCol>
                <a:gridCol w="1481328">
                  <a:extLst>
                    <a:ext uri="{9D8B030D-6E8A-4147-A177-3AD203B41FA5}">
                      <a16:colId xmlns:a16="http://schemas.microsoft.com/office/drawing/2014/main" val="3455036359"/>
                    </a:ext>
                  </a:extLst>
                </a:gridCol>
                <a:gridCol w="329184">
                  <a:extLst>
                    <a:ext uri="{9D8B030D-6E8A-4147-A177-3AD203B41FA5}">
                      <a16:colId xmlns:a16="http://schemas.microsoft.com/office/drawing/2014/main" val="3358178550"/>
                    </a:ext>
                  </a:extLst>
                </a:gridCol>
                <a:gridCol w="329184">
                  <a:extLst>
                    <a:ext uri="{9D8B030D-6E8A-4147-A177-3AD203B41FA5}">
                      <a16:colId xmlns:a16="http://schemas.microsoft.com/office/drawing/2014/main" val="2539732807"/>
                    </a:ext>
                  </a:extLst>
                </a:gridCol>
                <a:gridCol w="329184">
                  <a:extLst>
                    <a:ext uri="{9D8B030D-6E8A-4147-A177-3AD203B41FA5}">
                      <a16:colId xmlns:a16="http://schemas.microsoft.com/office/drawing/2014/main" val="2999009221"/>
                    </a:ext>
                  </a:extLst>
                </a:gridCol>
                <a:gridCol w="329184">
                  <a:extLst>
                    <a:ext uri="{9D8B030D-6E8A-4147-A177-3AD203B41FA5}">
                      <a16:colId xmlns:a16="http://schemas.microsoft.com/office/drawing/2014/main" val="3396812674"/>
                    </a:ext>
                  </a:extLst>
                </a:gridCol>
                <a:gridCol w="329184">
                  <a:extLst>
                    <a:ext uri="{9D8B030D-6E8A-4147-A177-3AD203B41FA5}">
                      <a16:colId xmlns:a16="http://schemas.microsoft.com/office/drawing/2014/main" val="1028468687"/>
                    </a:ext>
                  </a:extLst>
                </a:gridCol>
                <a:gridCol w="329184">
                  <a:extLst>
                    <a:ext uri="{9D8B030D-6E8A-4147-A177-3AD203B41FA5}">
                      <a16:colId xmlns:a16="http://schemas.microsoft.com/office/drawing/2014/main" val="4049323254"/>
                    </a:ext>
                  </a:extLst>
                </a:gridCol>
                <a:gridCol w="329184">
                  <a:extLst>
                    <a:ext uri="{9D8B030D-6E8A-4147-A177-3AD203B41FA5}">
                      <a16:colId xmlns:a16="http://schemas.microsoft.com/office/drawing/2014/main" val="439703215"/>
                    </a:ext>
                  </a:extLst>
                </a:gridCol>
                <a:gridCol w="329184">
                  <a:extLst>
                    <a:ext uri="{9D8B030D-6E8A-4147-A177-3AD203B41FA5}">
                      <a16:colId xmlns:a16="http://schemas.microsoft.com/office/drawing/2014/main" val="2021184909"/>
                    </a:ext>
                  </a:extLst>
                </a:gridCol>
                <a:gridCol w="329184">
                  <a:extLst>
                    <a:ext uri="{9D8B030D-6E8A-4147-A177-3AD203B41FA5}">
                      <a16:colId xmlns:a16="http://schemas.microsoft.com/office/drawing/2014/main" val="1623563398"/>
                    </a:ext>
                  </a:extLst>
                </a:gridCol>
                <a:gridCol w="329184">
                  <a:extLst>
                    <a:ext uri="{9D8B030D-6E8A-4147-A177-3AD203B41FA5}">
                      <a16:colId xmlns:a16="http://schemas.microsoft.com/office/drawing/2014/main" val="3090057649"/>
                    </a:ext>
                  </a:extLst>
                </a:gridCol>
                <a:gridCol w="329184">
                  <a:extLst>
                    <a:ext uri="{9D8B030D-6E8A-4147-A177-3AD203B41FA5}">
                      <a16:colId xmlns:a16="http://schemas.microsoft.com/office/drawing/2014/main" val="650487351"/>
                    </a:ext>
                  </a:extLst>
                </a:gridCol>
                <a:gridCol w="329184">
                  <a:extLst>
                    <a:ext uri="{9D8B030D-6E8A-4147-A177-3AD203B41FA5}">
                      <a16:colId xmlns:a16="http://schemas.microsoft.com/office/drawing/2014/main" val="14340830"/>
                    </a:ext>
                  </a:extLst>
                </a:gridCol>
                <a:gridCol w="329184">
                  <a:extLst>
                    <a:ext uri="{9D8B030D-6E8A-4147-A177-3AD203B41FA5}">
                      <a16:colId xmlns:a16="http://schemas.microsoft.com/office/drawing/2014/main" val="3588417140"/>
                    </a:ext>
                  </a:extLst>
                </a:gridCol>
                <a:gridCol w="329184">
                  <a:extLst>
                    <a:ext uri="{9D8B030D-6E8A-4147-A177-3AD203B41FA5}">
                      <a16:colId xmlns:a16="http://schemas.microsoft.com/office/drawing/2014/main" val="4222062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993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- 2025-12-17 15:43:22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CA, team held a special lunch to celebrate the career journey of our Senior Advisor, David T.!
For nearly 30 years, David's dedication, mentorship, and service have inspired all of us at Tokio Marine America. Join us in congratulating David on a remarkable career and wishing him every happiness in retirement. Thank you, David!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https://quintly-eu-image-storage.s3.amazonaws.com/e33bbb9956bb05844e7317a82c09a400/bd0a2e63e720e8e92dcf41d05d802574.jpg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4369834"/>
                  </a:ext>
                </a:extLst>
              </a:tr>
            </a:tbl>
          </a:graphicData>
        </a:graphic>
      </p:graphicFrame>
      <p:sp>
        <p:nvSpPr>
          <p:cNvPr id="4" name="Text Placeholder 3">
            <a:extLst>
              <a:ext uri="{FF2B5EF4-FFF2-40B4-BE49-F238E27FC236}">
                <a16:creationId xmlns:a16="http://schemas.microsoft.com/office/drawing/2014/main" id="{282527F4-9EBD-4D2E-99AD-763ABF9DBD94}"/>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035078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6E26-9226-4E40-BA5D-49D98FC139C9}"/>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CF9E8DBC-9BD7-4FDA-8EBA-1039A4807237}"/>
              </a:ext>
            </a:extLst>
          </p:cNvPr>
          <p:cNvGraphicFramePr>
            <a:graphicFrameLocks noGrp="1"/>
          </p:cNvGraphicFramePr>
          <p:nvPr>
            <p:ph type="tbl" sz="quarter" idx="13"/>
            <p:extLst>
              <p:ext uri="{D42A27DB-BD31-4B8C-83A1-F6EECF244321}">
                <p14:modId xmlns:p14="http://schemas.microsoft.com/office/powerpoint/2010/main" val="98143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5367180"/>
                    </a:ext>
                  </a:extLst>
                </a:gridCol>
                <a:gridCol w="1481328">
                  <a:extLst>
                    <a:ext uri="{9D8B030D-6E8A-4147-A177-3AD203B41FA5}">
                      <a16:colId xmlns:a16="http://schemas.microsoft.com/office/drawing/2014/main" val="3270147990"/>
                    </a:ext>
                  </a:extLst>
                </a:gridCol>
                <a:gridCol w="329184">
                  <a:extLst>
                    <a:ext uri="{9D8B030D-6E8A-4147-A177-3AD203B41FA5}">
                      <a16:colId xmlns:a16="http://schemas.microsoft.com/office/drawing/2014/main" val="1665112748"/>
                    </a:ext>
                  </a:extLst>
                </a:gridCol>
                <a:gridCol w="329184">
                  <a:extLst>
                    <a:ext uri="{9D8B030D-6E8A-4147-A177-3AD203B41FA5}">
                      <a16:colId xmlns:a16="http://schemas.microsoft.com/office/drawing/2014/main" val="3502884759"/>
                    </a:ext>
                  </a:extLst>
                </a:gridCol>
                <a:gridCol w="329184">
                  <a:extLst>
                    <a:ext uri="{9D8B030D-6E8A-4147-A177-3AD203B41FA5}">
                      <a16:colId xmlns:a16="http://schemas.microsoft.com/office/drawing/2014/main" val="1062709252"/>
                    </a:ext>
                  </a:extLst>
                </a:gridCol>
                <a:gridCol w="329184">
                  <a:extLst>
                    <a:ext uri="{9D8B030D-6E8A-4147-A177-3AD203B41FA5}">
                      <a16:colId xmlns:a16="http://schemas.microsoft.com/office/drawing/2014/main" val="3257309701"/>
                    </a:ext>
                  </a:extLst>
                </a:gridCol>
                <a:gridCol w="329184">
                  <a:extLst>
                    <a:ext uri="{9D8B030D-6E8A-4147-A177-3AD203B41FA5}">
                      <a16:colId xmlns:a16="http://schemas.microsoft.com/office/drawing/2014/main" val="2702611414"/>
                    </a:ext>
                  </a:extLst>
                </a:gridCol>
                <a:gridCol w="329184">
                  <a:extLst>
                    <a:ext uri="{9D8B030D-6E8A-4147-A177-3AD203B41FA5}">
                      <a16:colId xmlns:a16="http://schemas.microsoft.com/office/drawing/2014/main" val="3283923157"/>
                    </a:ext>
                  </a:extLst>
                </a:gridCol>
                <a:gridCol w="329184">
                  <a:extLst>
                    <a:ext uri="{9D8B030D-6E8A-4147-A177-3AD203B41FA5}">
                      <a16:colId xmlns:a16="http://schemas.microsoft.com/office/drawing/2014/main" val="4113489277"/>
                    </a:ext>
                  </a:extLst>
                </a:gridCol>
                <a:gridCol w="329184">
                  <a:extLst>
                    <a:ext uri="{9D8B030D-6E8A-4147-A177-3AD203B41FA5}">
                      <a16:colId xmlns:a16="http://schemas.microsoft.com/office/drawing/2014/main" val="275414328"/>
                    </a:ext>
                  </a:extLst>
                </a:gridCol>
                <a:gridCol w="329184">
                  <a:extLst>
                    <a:ext uri="{9D8B030D-6E8A-4147-A177-3AD203B41FA5}">
                      <a16:colId xmlns:a16="http://schemas.microsoft.com/office/drawing/2014/main" val="2454991366"/>
                    </a:ext>
                  </a:extLst>
                </a:gridCol>
                <a:gridCol w="329184">
                  <a:extLst>
                    <a:ext uri="{9D8B030D-6E8A-4147-A177-3AD203B41FA5}">
                      <a16:colId xmlns:a16="http://schemas.microsoft.com/office/drawing/2014/main" val="1315611043"/>
                    </a:ext>
                  </a:extLst>
                </a:gridCol>
                <a:gridCol w="329184">
                  <a:extLst>
                    <a:ext uri="{9D8B030D-6E8A-4147-A177-3AD203B41FA5}">
                      <a16:colId xmlns:a16="http://schemas.microsoft.com/office/drawing/2014/main" val="1086966227"/>
                    </a:ext>
                  </a:extLst>
                </a:gridCol>
                <a:gridCol w="329184">
                  <a:extLst>
                    <a:ext uri="{9D8B030D-6E8A-4147-A177-3AD203B41FA5}">
                      <a16:colId xmlns:a16="http://schemas.microsoft.com/office/drawing/2014/main" val="3963929061"/>
                    </a:ext>
                  </a:extLst>
                </a:gridCol>
                <a:gridCol w="329184">
                  <a:extLst>
                    <a:ext uri="{9D8B030D-6E8A-4147-A177-3AD203B41FA5}">
                      <a16:colId xmlns:a16="http://schemas.microsoft.com/office/drawing/2014/main" val="3442814635"/>
                    </a:ext>
                  </a:extLst>
                </a:gridCol>
                <a:gridCol w="329184">
                  <a:extLst>
                    <a:ext uri="{9D8B030D-6E8A-4147-A177-3AD203B41FA5}">
                      <a16:colId xmlns:a16="http://schemas.microsoft.com/office/drawing/2014/main" val="1196923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58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- 2025-12-19 14:27:38</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gathered at their local favorite restaurant, Los Cuernos, for a festive holiday lunch! The team enjoyed good food and the time to connect, making it a great opportunity to celebrate all that we accomplished this year.
If you're looking to join a company that values a supportive, inclusive culture, Tokio Marine America is hiring in Jersey City. Check out our openings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https://quintly-eu-image-storage.s3.amazonaws.com/e33bbb9956bb05844e7317a82c09a400/fbdc8cc830cf401b7d999b81535af5dc.jpg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13718023"/>
                  </a:ext>
                </a:extLst>
              </a:tr>
            </a:tbl>
          </a:graphicData>
        </a:graphic>
      </p:graphicFrame>
      <p:sp>
        <p:nvSpPr>
          <p:cNvPr id="4" name="Text Placeholder 3">
            <a:extLst>
              <a:ext uri="{FF2B5EF4-FFF2-40B4-BE49-F238E27FC236}">
                <a16:creationId xmlns:a16="http://schemas.microsoft.com/office/drawing/2014/main" id="{EBFEB4F5-4708-423D-92B7-EF420A413FBC}"/>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4094909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C761-66E5-4E8F-B9E4-369D750FC226}"/>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682C9D4-BF84-45DE-B6C4-EA4833AEC1A1}"/>
              </a:ext>
            </a:extLst>
          </p:cNvPr>
          <p:cNvGraphicFramePr>
            <a:graphicFrameLocks noGrp="1"/>
          </p:cNvGraphicFramePr>
          <p:nvPr>
            <p:ph type="tbl" sz="quarter" idx="13"/>
            <p:extLst>
              <p:ext uri="{D42A27DB-BD31-4B8C-83A1-F6EECF244321}">
                <p14:modId xmlns:p14="http://schemas.microsoft.com/office/powerpoint/2010/main" val="1148459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53515644"/>
                    </a:ext>
                  </a:extLst>
                </a:gridCol>
                <a:gridCol w="576072">
                  <a:extLst>
                    <a:ext uri="{9D8B030D-6E8A-4147-A177-3AD203B41FA5}">
                      <a16:colId xmlns:a16="http://schemas.microsoft.com/office/drawing/2014/main" val="3425711356"/>
                    </a:ext>
                  </a:extLst>
                </a:gridCol>
                <a:gridCol w="576072">
                  <a:extLst>
                    <a:ext uri="{9D8B030D-6E8A-4147-A177-3AD203B41FA5}">
                      <a16:colId xmlns:a16="http://schemas.microsoft.com/office/drawing/2014/main" val="3747336054"/>
                    </a:ext>
                  </a:extLst>
                </a:gridCol>
                <a:gridCol w="576072">
                  <a:extLst>
                    <a:ext uri="{9D8B030D-6E8A-4147-A177-3AD203B41FA5}">
                      <a16:colId xmlns:a16="http://schemas.microsoft.com/office/drawing/2014/main" val="922601999"/>
                    </a:ext>
                  </a:extLst>
                </a:gridCol>
                <a:gridCol w="576072">
                  <a:extLst>
                    <a:ext uri="{9D8B030D-6E8A-4147-A177-3AD203B41FA5}">
                      <a16:colId xmlns:a16="http://schemas.microsoft.com/office/drawing/2014/main" val="3301327565"/>
                    </a:ext>
                  </a:extLst>
                </a:gridCol>
                <a:gridCol w="576072">
                  <a:extLst>
                    <a:ext uri="{9D8B030D-6E8A-4147-A177-3AD203B41FA5}">
                      <a16:colId xmlns:a16="http://schemas.microsoft.com/office/drawing/2014/main" val="2772715889"/>
                    </a:ext>
                  </a:extLst>
                </a:gridCol>
                <a:gridCol w="576072">
                  <a:extLst>
                    <a:ext uri="{9D8B030D-6E8A-4147-A177-3AD203B41FA5}">
                      <a16:colId xmlns:a16="http://schemas.microsoft.com/office/drawing/2014/main" val="2141983133"/>
                    </a:ext>
                  </a:extLst>
                </a:gridCol>
                <a:gridCol w="576072">
                  <a:extLst>
                    <a:ext uri="{9D8B030D-6E8A-4147-A177-3AD203B41FA5}">
                      <a16:colId xmlns:a16="http://schemas.microsoft.com/office/drawing/2014/main" val="349222180"/>
                    </a:ext>
                  </a:extLst>
                </a:gridCol>
                <a:gridCol w="576072">
                  <a:extLst>
                    <a:ext uri="{9D8B030D-6E8A-4147-A177-3AD203B41FA5}">
                      <a16:colId xmlns:a16="http://schemas.microsoft.com/office/drawing/2014/main" val="3312675328"/>
                    </a:ext>
                  </a:extLst>
                </a:gridCol>
                <a:gridCol w="576072">
                  <a:extLst>
                    <a:ext uri="{9D8B030D-6E8A-4147-A177-3AD203B41FA5}">
                      <a16:colId xmlns:a16="http://schemas.microsoft.com/office/drawing/2014/main" val="281242959"/>
                    </a:ext>
                  </a:extLst>
                </a:gridCol>
                <a:gridCol w="576072">
                  <a:extLst>
                    <a:ext uri="{9D8B030D-6E8A-4147-A177-3AD203B41FA5}">
                      <a16:colId xmlns:a16="http://schemas.microsoft.com/office/drawing/2014/main" val="722244392"/>
                    </a:ext>
                  </a:extLst>
                </a:gridCol>
                <a:gridCol w="576072">
                  <a:extLst>
                    <a:ext uri="{9D8B030D-6E8A-4147-A177-3AD203B41FA5}">
                      <a16:colId xmlns:a16="http://schemas.microsoft.com/office/drawing/2014/main" val="107337494"/>
                    </a:ext>
                  </a:extLst>
                </a:gridCol>
                <a:gridCol w="576072">
                  <a:extLst>
                    <a:ext uri="{9D8B030D-6E8A-4147-A177-3AD203B41FA5}">
                      <a16:colId xmlns:a16="http://schemas.microsoft.com/office/drawing/2014/main" val="20825849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1729474"/>
                  </a:ext>
                </a:extLst>
              </a:tr>
              <a:tr h="370840">
                <a:tc>
                  <a:txBody>
                    <a:bodyPr/>
                    <a:lstStyle/>
                    <a:p>
                      <a:r>
                        <a:rPr lang="en-US" sz="1000"/>
                        <a:t>300</a:t>
                      </a:r>
                    </a:p>
                  </a:txBody>
                  <a:tcPr/>
                </a:tc>
                <a:tc>
                  <a:txBody>
                    <a:bodyPr/>
                    <a:lstStyle/>
                    <a:p>
                      <a:r>
                        <a:rPr lang="en-US" sz="1000"/>
                        <a:t>3</a:t>
                      </a:r>
                    </a:p>
                  </a:txBody>
                  <a:tcPr/>
                </a:tc>
                <a:tc>
                  <a:txBody>
                    <a:bodyPr/>
                    <a:lstStyle/>
                    <a:p>
                      <a:r>
                        <a:rPr lang="en-US" sz="1000"/>
                        <a:t>14</a:t>
                      </a:r>
                    </a:p>
                  </a:txBody>
                  <a:tcPr/>
                </a:tc>
                <a:tc>
                  <a:txBody>
                    <a:bodyPr/>
                    <a:lstStyle/>
                    <a:p>
                      <a:r>
                        <a:rPr lang="en-US" sz="1000"/>
                        <a:t>11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a:t>
                      </a:r>
                    </a:p>
                  </a:txBody>
                  <a:tcPr/>
                </a:tc>
                <a:tc>
                  <a:txBody>
                    <a:bodyPr/>
                    <a:lstStyle/>
                    <a:p>
                      <a:r>
                        <a:rPr lang="en-US" sz="1000"/>
                        <a:t>2</a:t>
                      </a:r>
                    </a:p>
                  </a:txBody>
                  <a:tcPr/>
                </a:tc>
                <a:tc>
                  <a:txBody>
                    <a:bodyPr/>
                    <a:lstStyle/>
                    <a:p>
                      <a:r>
                        <a:rPr lang="en-US" sz="1000"/>
                        <a:t>0.1830 %</a:t>
                      </a:r>
                    </a:p>
                  </a:txBody>
                  <a:tcPr/>
                </a:tc>
                <a:tc>
                  <a:txBody>
                    <a:bodyPr/>
                    <a:lstStyle/>
                    <a:p>
                      <a:r>
                        <a:rPr lang="en-US" sz="1000"/>
                        <a:t>0.0 %</a:t>
                      </a:r>
                    </a:p>
                  </a:txBody>
                  <a:tcPr/>
                </a:tc>
                <a:extLst>
                  <a:ext uri="{0D108BD9-81ED-4DB2-BD59-A6C34878D82A}">
                    <a16:rowId xmlns:a16="http://schemas.microsoft.com/office/drawing/2014/main" val="2239607759"/>
                  </a:ext>
                </a:extLst>
              </a:tr>
            </a:tbl>
          </a:graphicData>
        </a:graphic>
      </p:graphicFrame>
      <p:sp>
        <p:nvSpPr>
          <p:cNvPr id="4" name="Text Placeholder 3">
            <a:extLst>
              <a:ext uri="{FF2B5EF4-FFF2-40B4-BE49-F238E27FC236}">
                <a16:creationId xmlns:a16="http://schemas.microsoft.com/office/drawing/2014/main" id="{E3686DEB-C953-4F67-8FDA-5C6CB411F12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998288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01B4-9AA8-42A1-BCAD-E77A550E7C4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6655009-1913-439F-B757-233BDED20CCE}"/>
              </a:ext>
            </a:extLst>
          </p:cNvPr>
          <p:cNvGraphicFramePr>
            <a:graphicFrameLocks noGrp="1"/>
          </p:cNvGraphicFramePr>
          <p:nvPr>
            <p:ph type="chart" sz="quarter" idx="13"/>
            <p:extLst>
              <p:ext uri="{D42A27DB-BD31-4B8C-83A1-F6EECF244321}">
                <p14:modId xmlns:p14="http://schemas.microsoft.com/office/powerpoint/2010/main" val="2419773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66B06-53DC-44E6-87DF-91834AD0C24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AA3BDDB-0605-4D90-B5EB-A1CDF48F48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9642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57A09-7F85-42D2-8C95-2D25B8D4E584}"/>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D23A675-0782-45C4-ADB1-92B4B6942CB9}"/>
              </a:ext>
            </a:extLst>
          </p:cNvPr>
          <p:cNvGraphicFramePr>
            <a:graphicFrameLocks noGrp="1"/>
          </p:cNvGraphicFramePr>
          <p:nvPr>
            <p:ph type="chart" sz="quarter" idx="13"/>
            <p:extLst>
              <p:ext uri="{D42A27DB-BD31-4B8C-83A1-F6EECF244321}">
                <p14:modId xmlns:p14="http://schemas.microsoft.com/office/powerpoint/2010/main" val="1328498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328C46-47EF-4169-8B34-75695995E8E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E0F57D4-BFA0-4911-8804-D1E10611B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41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031DF-67D8-4C43-9727-7591AD7BEEA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AD560B15-FA0C-46C1-AAA4-39DEE5BDC95D}"/>
              </a:ext>
            </a:extLst>
          </p:cNvPr>
          <p:cNvGraphicFramePr>
            <a:graphicFrameLocks noGrp="1"/>
          </p:cNvGraphicFramePr>
          <p:nvPr>
            <p:ph type="chart" sz="quarter" idx="13"/>
            <p:extLst>
              <p:ext uri="{D42A27DB-BD31-4B8C-83A1-F6EECF244321}">
                <p14:modId xmlns:p14="http://schemas.microsoft.com/office/powerpoint/2010/main" val="1528399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CA371-93B0-4DF0-89B9-6781DF3B7A1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76910B2-EDE7-43F5-A369-EB1D99C3A0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959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6A1EB-8916-4393-BB46-A98134D3FC0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5447949-3E2A-4B7B-A0CE-AB554ED4DB8C}"/>
              </a:ext>
            </a:extLst>
          </p:cNvPr>
          <p:cNvGraphicFramePr>
            <a:graphicFrameLocks noGrp="1"/>
          </p:cNvGraphicFramePr>
          <p:nvPr>
            <p:ph type="tbl" sz="quarter" idx="13"/>
            <p:extLst>
              <p:ext uri="{D42A27DB-BD31-4B8C-83A1-F6EECF244321}">
                <p14:modId xmlns:p14="http://schemas.microsoft.com/office/powerpoint/2010/main" val="312960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54237902"/>
                    </a:ext>
                  </a:extLst>
                </a:gridCol>
                <a:gridCol w="1152144">
                  <a:extLst>
                    <a:ext uri="{9D8B030D-6E8A-4147-A177-3AD203B41FA5}">
                      <a16:colId xmlns:a16="http://schemas.microsoft.com/office/drawing/2014/main" val="190452370"/>
                    </a:ext>
                  </a:extLst>
                </a:gridCol>
                <a:gridCol w="1152144">
                  <a:extLst>
                    <a:ext uri="{9D8B030D-6E8A-4147-A177-3AD203B41FA5}">
                      <a16:colId xmlns:a16="http://schemas.microsoft.com/office/drawing/2014/main" val="1416740845"/>
                    </a:ext>
                  </a:extLst>
                </a:gridCol>
                <a:gridCol w="1152144">
                  <a:extLst>
                    <a:ext uri="{9D8B030D-6E8A-4147-A177-3AD203B41FA5}">
                      <a16:colId xmlns:a16="http://schemas.microsoft.com/office/drawing/2014/main" val="3566268112"/>
                    </a:ext>
                  </a:extLst>
                </a:gridCol>
                <a:gridCol w="1152144">
                  <a:extLst>
                    <a:ext uri="{9D8B030D-6E8A-4147-A177-3AD203B41FA5}">
                      <a16:colId xmlns:a16="http://schemas.microsoft.com/office/drawing/2014/main" val="3294154566"/>
                    </a:ext>
                  </a:extLst>
                </a:gridCol>
                <a:gridCol w="1152144">
                  <a:extLst>
                    <a:ext uri="{9D8B030D-6E8A-4147-A177-3AD203B41FA5}">
                      <a16:colId xmlns:a16="http://schemas.microsoft.com/office/drawing/2014/main" val="6750833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113483939"/>
                  </a:ext>
                </a:extLst>
              </a:tr>
              <a:tr h="370840">
                <a:tc>
                  <a:txBody>
                    <a:bodyPr/>
                    <a:lstStyle/>
                    <a:p>
                      <a:r>
                        <a:rPr lang="en-US" sz="1000" b="1"/>
                        <a:t>@TokioMAmerica - 2025-12-02 11:50:25</a:t>
                      </a:r>
                      <a:r>
                        <a:rPr lang="en-US" sz="1000"/>
                        <a:t>
 This Giving Tuesday, we're celebrating the spirit of service &amp;amp; generosity that defines Tokio Marine America. On Thanksgiving Eve, our Jersey City, NJ employees &amp;amp; their family members volunteered at Park East High School in New York City to serve a Thanksgiving feast to students. https://t.co/xDhY8tof8g</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0.3367 %</a:t>
                      </a:r>
                    </a:p>
                  </a:txBody>
                  <a:tcPr/>
                </a:tc>
                <a:extLst>
                  <a:ext uri="{0D108BD9-81ED-4DB2-BD59-A6C34878D82A}">
                    <a16:rowId xmlns:a16="http://schemas.microsoft.com/office/drawing/2014/main" val="1904768446"/>
                  </a:ext>
                </a:extLst>
              </a:tr>
              <a:tr h="370840">
                <a:tc>
                  <a:txBody>
                    <a:bodyPr/>
                    <a:lstStyle/>
                    <a:p>
                      <a:r>
                        <a:rPr lang="en-US" sz="1000" b="1"/>
                        <a:t>@TokioMAmerica - 2025-12-10 14:51:43</a:t>
                      </a:r>
                      <a:r>
                        <a:rPr lang="en-US" sz="1000"/>
                        <a:t>
 ‘Tis the season to grow your career! 
TMA is hiring. We’re committed to empowering our people &amp;amp; delivering exceptional customer service. Join a company recognized for its purpose-driven values, competitive benefits, &amp;amp; professional development. Apply today: https://t.co/7Y47Mu7vQl https://t.co/cdUccjjAlX</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0.3367 %</a:t>
                      </a:r>
                    </a:p>
                  </a:txBody>
                  <a:tcPr/>
                </a:tc>
                <a:extLst>
                  <a:ext uri="{0D108BD9-81ED-4DB2-BD59-A6C34878D82A}">
                    <a16:rowId xmlns:a16="http://schemas.microsoft.com/office/drawing/2014/main" val="3910466743"/>
                  </a:ext>
                </a:extLst>
              </a:tr>
              <a:tr h="370840">
                <a:tc>
                  <a:txBody>
                    <a:bodyPr/>
                    <a:lstStyle/>
                    <a:p>
                      <a:r>
                        <a:rPr lang="en-US" sz="1000" b="1"/>
                        <a:t>@TokioMAmerica - 2025-12-12 13:30:29</a:t>
                      </a:r>
                      <a:r>
                        <a:rPr lang="en-US" sz="1000"/>
                        <a:t>
 We were thrilled to welcome some of our agency partners to our new office in Pasadena, CA. It was a great opportunity to connect, hear positive remarks from our CEO, Kenyu Okuda, and have them check out our new space. Thank you to everyone who joined us! https://t.co/0oMlbD2C5D</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0.3344 %</a:t>
                      </a:r>
                    </a:p>
                  </a:txBody>
                  <a:tcPr/>
                </a:tc>
                <a:extLst>
                  <a:ext uri="{0D108BD9-81ED-4DB2-BD59-A6C34878D82A}">
                    <a16:rowId xmlns:a16="http://schemas.microsoft.com/office/drawing/2014/main" val="3417802042"/>
                  </a:ext>
                </a:extLst>
              </a:tr>
            </a:tbl>
          </a:graphicData>
        </a:graphic>
      </p:graphicFrame>
      <p:sp>
        <p:nvSpPr>
          <p:cNvPr id="4" name="Text Placeholder 3">
            <a:extLst>
              <a:ext uri="{FF2B5EF4-FFF2-40B4-BE49-F238E27FC236}">
                <a16:creationId xmlns:a16="http://schemas.microsoft.com/office/drawing/2014/main" id="{0EE7EC26-CD35-4C3B-9DAE-BB6B026C612D}"/>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965206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7957D-154C-40E1-A3CD-0306615F288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4F1F0D1-9030-4FD6-A6C3-009B9127B473}"/>
              </a:ext>
            </a:extLst>
          </p:cNvPr>
          <p:cNvGraphicFramePr>
            <a:graphicFrameLocks noGrp="1"/>
          </p:cNvGraphicFramePr>
          <p:nvPr>
            <p:ph type="tbl" sz="quarter" idx="13"/>
            <p:extLst>
              <p:ext uri="{D42A27DB-BD31-4B8C-83A1-F6EECF244321}">
                <p14:modId xmlns:p14="http://schemas.microsoft.com/office/powerpoint/2010/main" val="574540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2765238"/>
                    </a:ext>
                  </a:extLst>
                </a:gridCol>
                <a:gridCol w="658368">
                  <a:extLst>
                    <a:ext uri="{9D8B030D-6E8A-4147-A177-3AD203B41FA5}">
                      <a16:colId xmlns:a16="http://schemas.microsoft.com/office/drawing/2014/main" val="1918728699"/>
                    </a:ext>
                  </a:extLst>
                </a:gridCol>
                <a:gridCol w="658368">
                  <a:extLst>
                    <a:ext uri="{9D8B030D-6E8A-4147-A177-3AD203B41FA5}">
                      <a16:colId xmlns:a16="http://schemas.microsoft.com/office/drawing/2014/main" val="409221579"/>
                    </a:ext>
                  </a:extLst>
                </a:gridCol>
                <a:gridCol w="658368">
                  <a:extLst>
                    <a:ext uri="{9D8B030D-6E8A-4147-A177-3AD203B41FA5}">
                      <a16:colId xmlns:a16="http://schemas.microsoft.com/office/drawing/2014/main" val="1814390251"/>
                    </a:ext>
                  </a:extLst>
                </a:gridCol>
                <a:gridCol w="658368">
                  <a:extLst>
                    <a:ext uri="{9D8B030D-6E8A-4147-A177-3AD203B41FA5}">
                      <a16:colId xmlns:a16="http://schemas.microsoft.com/office/drawing/2014/main" val="3741215273"/>
                    </a:ext>
                  </a:extLst>
                </a:gridCol>
                <a:gridCol w="658368">
                  <a:extLst>
                    <a:ext uri="{9D8B030D-6E8A-4147-A177-3AD203B41FA5}">
                      <a16:colId xmlns:a16="http://schemas.microsoft.com/office/drawing/2014/main" val="131754805"/>
                    </a:ext>
                  </a:extLst>
                </a:gridCol>
                <a:gridCol w="658368">
                  <a:extLst>
                    <a:ext uri="{9D8B030D-6E8A-4147-A177-3AD203B41FA5}">
                      <a16:colId xmlns:a16="http://schemas.microsoft.com/office/drawing/2014/main" val="3981043150"/>
                    </a:ext>
                  </a:extLst>
                </a:gridCol>
                <a:gridCol w="658368">
                  <a:extLst>
                    <a:ext uri="{9D8B030D-6E8A-4147-A177-3AD203B41FA5}">
                      <a16:colId xmlns:a16="http://schemas.microsoft.com/office/drawing/2014/main" val="4162498572"/>
                    </a:ext>
                  </a:extLst>
                </a:gridCol>
                <a:gridCol w="658368">
                  <a:extLst>
                    <a:ext uri="{9D8B030D-6E8A-4147-A177-3AD203B41FA5}">
                      <a16:colId xmlns:a16="http://schemas.microsoft.com/office/drawing/2014/main" val="441594826"/>
                    </a:ext>
                  </a:extLst>
                </a:gridCol>
                <a:gridCol w="658368">
                  <a:extLst>
                    <a:ext uri="{9D8B030D-6E8A-4147-A177-3AD203B41FA5}">
                      <a16:colId xmlns:a16="http://schemas.microsoft.com/office/drawing/2014/main" val="112719163"/>
                    </a:ext>
                  </a:extLst>
                </a:gridCol>
                <a:gridCol w="658368">
                  <a:extLst>
                    <a:ext uri="{9D8B030D-6E8A-4147-A177-3AD203B41FA5}">
                      <a16:colId xmlns:a16="http://schemas.microsoft.com/office/drawing/2014/main" val="1158434793"/>
                    </a:ext>
                  </a:extLst>
                </a:gridCol>
                <a:gridCol w="658368">
                  <a:extLst>
                    <a:ext uri="{9D8B030D-6E8A-4147-A177-3AD203B41FA5}">
                      <a16:colId xmlns:a16="http://schemas.microsoft.com/office/drawing/2014/main" val="130607453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556528901"/>
                  </a:ext>
                </a:extLst>
              </a:tr>
              <a:tr h="370840">
                <a:tc>
                  <a:txBody>
                    <a:bodyPr/>
                    <a:lstStyle/>
                    <a:p>
                      <a:r>
                        <a:rPr lang="en-US" sz="1000"/>
                        <a:t>25876</a:t>
                      </a:r>
                    </a:p>
                  </a:txBody>
                  <a:tcPr/>
                </a:tc>
                <a:tc>
                  <a:txBody>
                    <a:bodyPr/>
                    <a:lstStyle/>
                    <a:p>
                      <a:r>
                        <a:rPr lang="en-US" sz="1000"/>
                        <a:t>225</a:t>
                      </a:r>
                    </a:p>
                  </a:txBody>
                  <a:tcPr/>
                </a:tc>
                <a:tc>
                  <a:txBody>
                    <a:bodyPr/>
                    <a:lstStyle/>
                    <a:p>
                      <a:r>
                        <a:rPr lang="en-US" sz="1000"/>
                        <a:t>17</a:t>
                      </a:r>
                    </a:p>
                  </a:txBody>
                  <a:tcPr/>
                </a:tc>
                <a:tc>
                  <a:txBody>
                    <a:bodyPr/>
                    <a:lstStyle/>
                    <a:p>
                      <a:r>
                        <a:rPr lang="en-US" sz="1000"/>
                        <a:t>920</a:t>
                      </a:r>
                    </a:p>
                  </a:txBody>
                  <a:tcPr/>
                </a:tc>
                <a:tc>
                  <a:txBody>
                    <a:bodyPr/>
                    <a:lstStyle/>
                    <a:p>
                      <a:r>
                        <a:rPr lang="en-US" sz="1000"/>
                        <a:t>54.117647058824</a:t>
                      </a:r>
                    </a:p>
                  </a:txBody>
                  <a:tcPr/>
                </a:tc>
                <a:tc>
                  <a:txBody>
                    <a:bodyPr/>
                    <a:lstStyle/>
                    <a:p>
                      <a:r>
                        <a:rPr lang="en-US" sz="1000"/>
                        <a:t>23</a:t>
                      </a:r>
                    </a:p>
                  </a:txBody>
                  <a:tcPr/>
                </a:tc>
                <a:tc>
                  <a:txBody>
                    <a:bodyPr/>
                    <a:lstStyle/>
                    <a:p>
                      <a:r>
                        <a:rPr lang="en-US" sz="1000"/>
                        <a:t>6</a:t>
                      </a:r>
                    </a:p>
                  </a:txBody>
                  <a:tcPr/>
                </a:tc>
                <a:tc>
                  <a:txBody>
                    <a:bodyPr/>
                    <a:lstStyle/>
                    <a:p>
                      <a:r>
                        <a:rPr lang="en-US" sz="1000"/>
                        <a:t>13191</a:t>
                      </a:r>
                    </a:p>
                  </a:txBody>
                  <a:tcPr/>
                </a:tc>
                <a:tc>
                  <a:txBody>
                    <a:bodyPr/>
                    <a:lstStyle/>
                    <a:p>
                      <a:r>
                        <a:rPr lang="en-US" sz="1000"/>
                        <a:t>37085</a:t>
                      </a:r>
                    </a:p>
                  </a:txBody>
                  <a:tcPr/>
                </a:tc>
                <a:tc>
                  <a:txBody>
                    <a:bodyPr/>
                    <a:lstStyle/>
                    <a:p>
                      <a:r>
                        <a:rPr lang="en-US" sz="1000"/>
                        <a:t>2181.4705882353</a:t>
                      </a:r>
                    </a:p>
                  </a:txBody>
                  <a:tcPr/>
                </a:tc>
                <a:tc>
                  <a:txBody>
                    <a:bodyPr/>
                    <a:lstStyle/>
                    <a:p>
                      <a:r>
                        <a:rPr lang="en-US" sz="1000"/>
                        <a:t>24.849563571126 %</a:t>
                      </a:r>
                    </a:p>
                  </a:txBody>
                  <a:tcPr/>
                </a:tc>
                <a:tc>
                  <a:txBody>
                    <a:bodyPr/>
                    <a:lstStyle/>
                    <a:p>
                      <a:r>
                        <a:rPr lang="en-US" sz="1000"/>
                        <a:t>0</a:t>
                      </a:r>
                    </a:p>
                  </a:txBody>
                  <a:tcPr/>
                </a:tc>
                <a:extLst>
                  <a:ext uri="{0D108BD9-81ED-4DB2-BD59-A6C34878D82A}">
                    <a16:rowId xmlns:a16="http://schemas.microsoft.com/office/drawing/2014/main" val="2238898899"/>
                  </a:ext>
                </a:extLst>
              </a:tr>
            </a:tbl>
          </a:graphicData>
        </a:graphic>
      </p:graphicFrame>
      <p:sp>
        <p:nvSpPr>
          <p:cNvPr id="4" name="Text Placeholder 3">
            <a:extLst>
              <a:ext uri="{FF2B5EF4-FFF2-40B4-BE49-F238E27FC236}">
                <a16:creationId xmlns:a16="http://schemas.microsoft.com/office/drawing/2014/main" id="{4DFBDE46-4238-4852-B7E9-228254436894}"/>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556366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C10B7-7BDE-447E-89AF-0BE9D39533E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F61926C7-31B2-4D49-8370-575AE9C74659}"/>
              </a:ext>
            </a:extLst>
          </p:cNvPr>
          <p:cNvGraphicFramePr>
            <a:graphicFrameLocks noGrp="1"/>
          </p:cNvGraphicFramePr>
          <p:nvPr>
            <p:ph type="chart" sz="quarter" idx="13"/>
            <p:extLst>
              <p:ext uri="{D42A27DB-BD31-4B8C-83A1-F6EECF244321}">
                <p14:modId xmlns:p14="http://schemas.microsoft.com/office/powerpoint/2010/main" val="517727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FC781-1850-4A57-813A-70CC414E810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A9808EB-B218-4896-9DEE-A2ABEBEA8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56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500C-C9C4-4F4D-9CE5-BF001D898C8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0E583FC2-05DF-4F3A-90AD-D15FD16BB116}"/>
              </a:ext>
            </a:extLst>
          </p:cNvPr>
          <p:cNvGraphicFramePr>
            <a:graphicFrameLocks noGrp="1"/>
          </p:cNvGraphicFramePr>
          <p:nvPr>
            <p:ph type="chart" sz="quarter" idx="13"/>
            <p:extLst>
              <p:ext uri="{D42A27DB-BD31-4B8C-83A1-F6EECF244321}">
                <p14:modId xmlns:p14="http://schemas.microsoft.com/office/powerpoint/2010/main" val="1064124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B8336-58DD-4589-AAD4-E2F73CD21C5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8510C47-E559-49C7-95C4-1C230D35B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751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62141-3EB9-40EC-B0AA-24D5293304A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58A55D1-960C-4DDD-8870-8D67A39D2775}"/>
              </a:ext>
            </a:extLst>
          </p:cNvPr>
          <p:cNvGraphicFramePr>
            <a:graphicFrameLocks noGrp="1"/>
          </p:cNvGraphicFramePr>
          <p:nvPr>
            <p:ph type="chart" sz="quarter" idx="13"/>
            <p:extLst>
              <p:ext uri="{D42A27DB-BD31-4B8C-83A1-F6EECF244321}">
                <p14:modId xmlns:p14="http://schemas.microsoft.com/office/powerpoint/2010/main" val="405379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871CE-04CC-42A4-B8A3-6ED4C8DA1C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E5E7FEE-C821-4AFB-B72A-B04BD56051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9137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7DB2E-0224-4EAB-9765-C39189C2E8F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DD46125-DD6B-48A9-A7FD-7B6888A9F256}"/>
              </a:ext>
            </a:extLst>
          </p:cNvPr>
          <p:cNvGraphicFramePr>
            <a:graphicFrameLocks noGrp="1"/>
          </p:cNvGraphicFramePr>
          <p:nvPr>
            <p:ph type="chart" sz="quarter" idx="13"/>
            <p:extLst>
              <p:ext uri="{D42A27DB-BD31-4B8C-83A1-F6EECF244321}">
                <p14:modId xmlns:p14="http://schemas.microsoft.com/office/powerpoint/2010/main" val="1196890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AC1340-D26A-4FFF-9868-AD260D2556D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0CF18D-29DC-4B5A-862B-A7D6307E1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259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CE29-E2DE-405D-9549-9AB78EA2C2C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52D07F3E-FF10-42AB-A1AE-B0244356CDE0}"/>
              </a:ext>
            </a:extLst>
          </p:cNvPr>
          <p:cNvGraphicFramePr>
            <a:graphicFrameLocks noGrp="1"/>
          </p:cNvGraphicFramePr>
          <p:nvPr>
            <p:ph type="tbl" sz="quarter" idx="13"/>
            <p:extLst>
              <p:ext uri="{D42A27DB-BD31-4B8C-83A1-F6EECF244321}">
                <p14:modId xmlns:p14="http://schemas.microsoft.com/office/powerpoint/2010/main" val="348165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32776704"/>
                    </a:ext>
                  </a:extLst>
                </a:gridCol>
                <a:gridCol w="905256">
                  <a:extLst>
                    <a:ext uri="{9D8B030D-6E8A-4147-A177-3AD203B41FA5}">
                      <a16:colId xmlns:a16="http://schemas.microsoft.com/office/drawing/2014/main" val="1158355325"/>
                    </a:ext>
                  </a:extLst>
                </a:gridCol>
                <a:gridCol w="576072">
                  <a:extLst>
                    <a:ext uri="{9D8B030D-6E8A-4147-A177-3AD203B41FA5}">
                      <a16:colId xmlns:a16="http://schemas.microsoft.com/office/drawing/2014/main" val="4086615626"/>
                    </a:ext>
                  </a:extLst>
                </a:gridCol>
                <a:gridCol w="576072">
                  <a:extLst>
                    <a:ext uri="{9D8B030D-6E8A-4147-A177-3AD203B41FA5}">
                      <a16:colId xmlns:a16="http://schemas.microsoft.com/office/drawing/2014/main" val="201031130"/>
                    </a:ext>
                  </a:extLst>
                </a:gridCol>
                <a:gridCol w="576072">
                  <a:extLst>
                    <a:ext uri="{9D8B030D-6E8A-4147-A177-3AD203B41FA5}">
                      <a16:colId xmlns:a16="http://schemas.microsoft.com/office/drawing/2014/main" val="3888367999"/>
                    </a:ext>
                  </a:extLst>
                </a:gridCol>
                <a:gridCol w="576072">
                  <a:extLst>
                    <a:ext uri="{9D8B030D-6E8A-4147-A177-3AD203B41FA5}">
                      <a16:colId xmlns:a16="http://schemas.microsoft.com/office/drawing/2014/main" val="2673185023"/>
                    </a:ext>
                  </a:extLst>
                </a:gridCol>
                <a:gridCol w="576072">
                  <a:extLst>
                    <a:ext uri="{9D8B030D-6E8A-4147-A177-3AD203B41FA5}">
                      <a16:colId xmlns:a16="http://schemas.microsoft.com/office/drawing/2014/main" val="3216448905"/>
                    </a:ext>
                  </a:extLst>
                </a:gridCol>
                <a:gridCol w="576072">
                  <a:extLst>
                    <a:ext uri="{9D8B030D-6E8A-4147-A177-3AD203B41FA5}">
                      <a16:colId xmlns:a16="http://schemas.microsoft.com/office/drawing/2014/main" val="1856990828"/>
                    </a:ext>
                  </a:extLst>
                </a:gridCol>
                <a:gridCol w="576072">
                  <a:extLst>
                    <a:ext uri="{9D8B030D-6E8A-4147-A177-3AD203B41FA5}">
                      <a16:colId xmlns:a16="http://schemas.microsoft.com/office/drawing/2014/main" val="529915008"/>
                    </a:ext>
                  </a:extLst>
                </a:gridCol>
                <a:gridCol w="576072">
                  <a:extLst>
                    <a:ext uri="{9D8B030D-6E8A-4147-A177-3AD203B41FA5}">
                      <a16:colId xmlns:a16="http://schemas.microsoft.com/office/drawing/2014/main" val="941355600"/>
                    </a:ext>
                  </a:extLst>
                </a:gridCol>
                <a:gridCol w="576072">
                  <a:extLst>
                    <a:ext uri="{9D8B030D-6E8A-4147-A177-3AD203B41FA5}">
                      <a16:colId xmlns:a16="http://schemas.microsoft.com/office/drawing/2014/main" val="315338977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370579648"/>
                  </a:ext>
                </a:extLst>
              </a:tr>
              <a:tr h="370840">
                <a:tc>
                  <a:txBody>
                    <a:bodyPr/>
                    <a:lstStyle/>
                    <a:p>
                      <a:r>
                        <a:rPr lang="en-US" sz="1000"/>
                        <a:t>12/26/2025 11:30:02</a:t>
                      </a:r>
                    </a:p>
                  </a:txBody>
                  <a:tcPr/>
                </a:tc>
                <a:tc>
                  <a:txBody>
                    <a:bodyPr/>
                    <a:lstStyle/>
                    <a:p>
                      <a:r>
                        <a:rPr lang="en-US" sz="1000"/>
                        <a:t>12/26/2025 11:30:02</a:t>
                      </a:r>
                    </a:p>
                  </a:txBody>
                  <a:tcPr/>
                </a:tc>
                <a:tc>
                  <a:txBody>
                    <a:bodyPr/>
                    <a:lstStyle/>
                    <a:p>
                      <a:r>
                        <a:rPr lang="en-US" sz="1000"/>
                        <a:t>Image</a:t>
                      </a:r>
                    </a:p>
                  </a:txBody>
                  <a:tcPr/>
                </a:tc>
                <a:tc>
                  <a:txBody>
                    <a:bodyPr/>
                    <a:lstStyle/>
                    <a:p>
                      <a:r>
                        <a:rPr lang="en-US" sz="1000"/>
                        <a:t>173</a:t>
                      </a:r>
                    </a:p>
                  </a:txBody>
                  <a:tcPr/>
                </a:tc>
                <a:tc>
                  <a:txBody>
                    <a:bodyPr/>
                    <a:lstStyle/>
                    <a:p>
                      <a:r>
                        <a:rPr lang="en-US" sz="1000"/>
                        <a:t>0</a:t>
                      </a:r>
                    </a:p>
                  </a:txBody>
                  <a:tcPr/>
                </a:tc>
                <a:tc>
                  <a:txBody>
                    <a:bodyPr/>
                    <a:lstStyle/>
                    <a:p>
                      <a:r>
                        <a:rPr lang="en-US" sz="1000"/>
                        <a:t>0</a:t>
                      </a:r>
                    </a:p>
                  </a:txBody>
                  <a:tcPr/>
                </a:tc>
                <a:tc>
                  <a:txBody>
                    <a:bodyPr/>
                    <a:lstStyle/>
                    <a:p>
                      <a:r>
                        <a:rPr lang="en-US" sz="1000"/>
                        <a:t>623</a:t>
                      </a:r>
                    </a:p>
                  </a:txBody>
                  <a:tcPr/>
                </a:tc>
                <a:tc>
                  <a:txBody>
                    <a:bodyPr/>
                    <a:lstStyle/>
                    <a:p>
                      <a:r>
                        <a:rPr lang="en-US" sz="1000"/>
                        <a:t>10.209054764653 %</a:t>
                      </a:r>
                    </a:p>
                  </a:txBody>
                  <a:tcPr/>
                </a:tc>
                <a:tc>
                  <a:txBody>
                    <a:bodyPr/>
                    <a:lstStyle/>
                    <a:p>
                      <a:r>
                        <a:rPr lang="en-US" sz="1000"/>
                        <a:t>7797</a:t>
                      </a:r>
                    </a:p>
                  </a:txBody>
                  <a:tcPr/>
                </a:tc>
                <a:tc>
                  <a:txBody>
                    <a:bodyPr/>
                    <a:lstStyle/>
                    <a:p>
                      <a:r>
                        <a:rPr lang="en-US" sz="1000"/>
                        <a:t>4918</a:t>
                      </a:r>
                    </a:p>
                  </a:txBody>
                  <a:tcPr/>
                </a:tc>
                <a:tc>
                  <a:txBody>
                    <a:bodyPr/>
                    <a:lstStyle/>
                    <a:p>
                      <a:r>
                        <a:rPr lang="en-US" sz="1000"/>
                        <a:t>n/a</a:t>
                      </a:r>
                    </a:p>
                  </a:txBody>
                  <a:tcPr/>
                </a:tc>
                <a:extLst>
                  <a:ext uri="{0D108BD9-81ED-4DB2-BD59-A6C34878D82A}">
                    <a16:rowId xmlns:a16="http://schemas.microsoft.com/office/drawing/2014/main" val="1811133500"/>
                  </a:ext>
                </a:extLst>
              </a:tr>
              <a:tr h="370840">
                <a:tc>
                  <a:txBody>
                    <a:bodyPr/>
                    <a:lstStyle/>
                    <a:p>
                      <a:r>
                        <a:rPr lang="en-US" sz="1000"/>
                        <a:t>12/12/2025 13:25:51</a:t>
                      </a:r>
                    </a:p>
                  </a:txBody>
                  <a:tcPr/>
                </a:tc>
                <a:tc>
                  <a:txBody>
                    <a:bodyPr/>
                    <a:lstStyle/>
                    <a:p>
                      <a:r>
                        <a:rPr lang="en-US" sz="1000"/>
                        <a:t>12/12/2025 13:25:51</a:t>
                      </a:r>
                    </a:p>
                  </a:txBody>
                  <a:tcPr/>
                </a:tc>
                <a:tc>
                  <a:txBody>
                    <a:bodyPr/>
                    <a:lstStyle/>
                    <a:p>
                      <a:r>
                        <a:rPr lang="en-US" sz="1000"/>
                        <a:t>Gallery</a:t>
                      </a:r>
                    </a:p>
                  </a:txBody>
                  <a:tcPr/>
                </a:tc>
                <a:tc>
                  <a:txBody>
                    <a:bodyPr/>
                    <a:lstStyle/>
                    <a:p>
                      <a:r>
                        <a:rPr lang="en-US" sz="1000"/>
                        <a:t>130</a:t>
                      </a:r>
                    </a:p>
                  </a:txBody>
                  <a:tcPr/>
                </a:tc>
                <a:tc>
                  <a:txBody>
                    <a:bodyPr/>
                    <a:lstStyle/>
                    <a:p>
                      <a:r>
                        <a:rPr lang="en-US" sz="1000"/>
                        <a:t>3</a:t>
                      </a:r>
                    </a:p>
                  </a:txBody>
                  <a:tcPr/>
                </a:tc>
                <a:tc>
                  <a:txBody>
                    <a:bodyPr/>
                    <a:lstStyle/>
                    <a:p>
                      <a:r>
                        <a:rPr lang="en-US" sz="1000"/>
                        <a:t>1</a:t>
                      </a:r>
                    </a:p>
                  </a:txBody>
                  <a:tcPr/>
                </a:tc>
                <a:tc>
                  <a:txBody>
                    <a:bodyPr/>
                    <a:lstStyle/>
                    <a:p>
                      <a:r>
                        <a:rPr lang="en-US" sz="1000"/>
                        <a:t>4676</a:t>
                      </a:r>
                    </a:p>
                  </a:txBody>
                  <a:tcPr/>
                </a:tc>
                <a:tc>
                  <a:txBody>
                    <a:bodyPr/>
                    <a:lstStyle/>
                    <a:p>
                      <a:r>
                        <a:rPr lang="en-US" sz="1000"/>
                        <a:t>88.354151359295 %</a:t>
                      </a:r>
                    </a:p>
                  </a:txBody>
                  <a:tcPr/>
                </a:tc>
                <a:tc>
                  <a:txBody>
                    <a:bodyPr/>
                    <a:lstStyle/>
                    <a:p>
                      <a:r>
                        <a:rPr lang="en-US" sz="1000"/>
                        <a:t>5444</a:t>
                      </a:r>
                    </a:p>
                  </a:txBody>
                  <a:tcPr/>
                </a:tc>
                <a:tc>
                  <a:txBody>
                    <a:bodyPr/>
                    <a:lstStyle/>
                    <a:p>
                      <a:r>
                        <a:rPr lang="en-US" sz="1000"/>
                        <a:t>2824</a:t>
                      </a:r>
                    </a:p>
                  </a:txBody>
                  <a:tcPr/>
                </a:tc>
                <a:tc>
                  <a:txBody>
                    <a:bodyPr/>
                    <a:lstStyle/>
                    <a:p>
                      <a:r>
                        <a:rPr lang="en-US" sz="1000"/>
                        <a:t>n/a</a:t>
                      </a:r>
                    </a:p>
                  </a:txBody>
                  <a:tcPr/>
                </a:tc>
                <a:extLst>
                  <a:ext uri="{0D108BD9-81ED-4DB2-BD59-A6C34878D82A}">
                    <a16:rowId xmlns:a16="http://schemas.microsoft.com/office/drawing/2014/main" val="3774308304"/>
                  </a:ext>
                </a:extLst>
              </a:tr>
              <a:tr h="370840">
                <a:tc>
                  <a:txBody>
                    <a:bodyPr/>
                    <a:lstStyle/>
                    <a:p>
                      <a:r>
                        <a:rPr lang="en-US" sz="1000"/>
                        <a:t>12/08/2025 15:35:44</a:t>
                      </a:r>
                    </a:p>
                  </a:txBody>
                  <a:tcPr/>
                </a:tc>
                <a:tc>
                  <a:txBody>
                    <a:bodyPr/>
                    <a:lstStyle/>
                    <a:p>
                      <a:r>
                        <a:rPr lang="en-US" sz="1000"/>
                        <a:t>12/08/2025 15:35:44</a:t>
                      </a:r>
                    </a:p>
                  </a:txBody>
                  <a:tcPr/>
                </a:tc>
                <a:tc>
                  <a:txBody>
                    <a:bodyPr/>
                    <a:lstStyle/>
                    <a:p>
                      <a:r>
                        <a:rPr lang="en-US" sz="1000"/>
                        <a:t>Gallery</a:t>
                      </a:r>
                    </a:p>
                  </a:txBody>
                  <a:tcPr/>
                </a:tc>
                <a:tc>
                  <a:txBody>
                    <a:bodyPr/>
                    <a:lstStyle/>
                    <a:p>
                      <a:r>
                        <a:rPr lang="en-US" sz="1000"/>
                        <a:t>107</a:t>
                      </a:r>
                    </a:p>
                  </a:txBody>
                  <a:tcPr/>
                </a:tc>
                <a:tc>
                  <a:txBody>
                    <a:bodyPr/>
                    <a:lstStyle/>
                    <a:p>
                      <a:r>
                        <a:rPr lang="en-US" sz="1000"/>
                        <a:t>0</a:t>
                      </a:r>
                    </a:p>
                  </a:txBody>
                  <a:tcPr/>
                </a:tc>
                <a:tc>
                  <a:txBody>
                    <a:bodyPr/>
                    <a:lstStyle/>
                    <a:p>
                      <a:r>
                        <a:rPr lang="en-US" sz="1000"/>
                        <a:t>1</a:t>
                      </a:r>
                    </a:p>
                  </a:txBody>
                  <a:tcPr/>
                </a:tc>
                <a:tc>
                  <a:txBody>
                    <a:bodyPr/>
                    <a:lstStyle/>
                    <a:p>
                      <a:r>
                        <a:rPr lang="en-US" sz="1000"/>
                        <a:t>1152</a:t>
                      </a:r>
                    </a:p>
                  </a:txBody>
                  <a:tcPr/>
                </a:tc>
                <a:tc>
                  <a:txBody>
                    <a:bodyPr/>
                    <a:lstStyle/>
                    <a:p>
                      <a:r>
                        <a:rPr lang="en-US" sz="1000"/>
                        <a:t>37.488842606367 %</a:t>
                      </a:r>
                    </a:p>
                  </a:txBody>
                  <a:tcPr/>
                </a:tc>
                <a:tc>
                  <a:txBody>
                    <a:bodyPr/>
                    <a:lstStyle/>
                    <a:p>
                      <a:r>
                        <a:rPr lang="en-US" sz="1000"/>
                        <a:t>3361</a:t>
                      </a:r>
                    </a:p>
                  </a:txBody>
                  <a:tcPr/>
                </a:tc>
                <a:tc>
                  <a:txBody>
                    <a:bodyPr/>
                    <a:lstStyle/>
                    <a:p>
                      <a:r>
                        <a:rPr lang="en-US" sz="1000"/>
                        <a:t>1744</a:t>
                      </a:r>
                    </a:p>
                  </a:txBody>
                  <a:tcPr/>
                </a:tc>
                <a:tc>
                  <a:txBody>
                    <a:bodyPr/>
                    <a:lstStyle/>
                    <a:p>
                      <a:r>
                        <a:rPr lang="en-US" sz="1000"/>
                        <a:t>n/a</a:t>
                      </a:r>
                    </a:p>
                  </a:txBody>
                  <a:tcPr/>
                </a:tc>
                <a:extLst>
                  <a:ext uri="{0D108BD9-81ED-4DB2-BD59-A6C34878D82A}">
                    <a16:rowId xmlns:a16="http://schemas.microsoft.com/office/drawing/2014/main" val="1451666706"/>
                  </a:ext>
                </a:extLst>
              </a:tr>
            </a:tbl>
          </a:graphicData>
        </a:graphic>
      </p:graphicFrame>
      <p:sp>
        <p:nvSpPr>
          <p:cNvPr id="4" name="Text Placeholder 3">
            <a:extLst>
              <a:ext uri="{FF2B5EF4-FFF2-40B4-BE49-F238E27FC236}">
                <a16:creationId xmlns:a16="http://schemas.microsoft.com/office/drawing/2014/main" id="{E0FA4B1C-EF52-4D76-B4B1-103834ED6A30}"/>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172117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0719-FAF6-4DCD-977E-12BA369BC27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7598C27-04B3-4F75-9EF5-B7BA79B8255A}"/>
              </a:ext>
            </a:extLst>
          </p:cNvPr>
          <p:cNvGraphicFramePr>
            <a:graphicFrameLocks noGrp="1"/>
          </p:cNvGraphicFramePr>
          <p:nvPr>
            <p:ph type="tbl" sz="quarter" idx="13"/>
            <p:extLst>
              <p:ext uri="{D42A27DB-BD31-4B8C-83A1-F6EECF244321}">
                <p14:modId xmlns:p14="http://schemas.microsoft.com/office/powerpoint/2010/main" val="1117776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81904593"/>
                    </a:ext>
                  </a:extLst>
                </a:gridCol>
                <a:gridCol w="576072">
                  <a:extLst>
                    <a:ext uri="{9D8B030D-6E8A-4147-A177-3AD203B41FA5}">
                      <a16:colId xmlns:a16="http://schemas.microsoft.com/office/drawing/2014/main" val="1419979266"/>
                    </a:ext>
                  </a:extLst>
                </a:gridCol>
                <a:gridCol w="576072">
                  <a:extLst>
                    <a:ext uri="{9D8B030D-6E8A-4147-A177-3AD203B41FA5}">
                      <a16:colId xmlns:a16="http://schemas.microsoft.com/office/drawing/2014/main" val="1520444092"/>
                    </a:ext>
                  </a:extLst>
                </a:gridCol>
                <a:gridCol w="576072">
                  <a:extLst>
                    <a:ext uri="{9D8B030D-6E8A-4147-A177-3AD203B41FA5}">
                      <a16:colId xmlns:a16="http://schemas.microsoft.com/office/drawing/2014/main" val="3038379252"/>
                    </a:ext>
                  </a:extLst>
                </a:gridCol>
                <a:gridCol w="576072">
                  <a:extLst>
                    <a:ext uri="{9D8B030D-6E8A-4147-A177-3AD203B41FA5}">
                      <a16:colId xmlns:a16="http://schemas.microsoft.com/office/drawing/2014/main" val="3781363151"/>
                    </a:ext>
                  </a:extLst>
                </a:gridCol>
                <a:gridCol w="576072">
                  <a:extLst>
                    <a:ext uri="{9D8B030D-6E8A-4147-A177-3AD203B41FA5}">
                      <a16:colId xmlns:a16="http://schemas.microsoft.com/office/drawing/2014/main" val="420901789"/>
                    </a:ext>
                  </a:extLst>
                </a:gridCol>
                <a:gridCol w="576072">
                  <a:extLst>
                    <a:ext uri="{9D8B030D-6E8A-4147-A177-3AD203B41FA5}">
                      <a16:colId xmlns:a16="http://schemas.microsoft.com/office/drawing/2014/main" val="1772287245"/>
                    </a:ext>
                  </a:extLst>
                </a:gridCol>
                <a:gridCol w="576072">
                  <a:extLst>
                    <a:ext uri="{9D8B030D-6E8A-4147-A177-3AD203B41FA5}">
                      <a16:colId xmlns:a16="http://schemas.microsoft.com/office/drawing/2014/main" val="295342866"/>
                    </a:ext>
                  </a:extLst>
                </a:gridCol>
                <a:gridCol w="576072">
                  <a:extLst>
                    <a:ext uri="{9D8B030D-6E8A-4147-A177-3AD203B41FA5}">
                      <a16:colId xmlns:a16="http://schemas.microsoft.com/office/drawing/2014/main" val="609571315"/>
                    </a:ext>
                  </a:extLst>
                </a:gridCol>
                <a:gridCol w="576072">
                  <a:extLst>
                    <a:ext uri="{9D8B030D-6E8A-4147-A177-3AD203B41FA5}">
                      <a16:colId xmlns:a16="http://schemas.microsoft.com/office/drawing/2014/main" val="356836023"/>
                    </a:ext>
                  </a:extLst>
                </a:gridCol>
                <a:gridCol w="576072">
                  <a:extLst>
                    <a:ext uri="{9D8B030D-6E8A-4147-A177-3AD203B41FA5}">
                      <a16:colId xmlns:a16="http://schemas.microsoft.com/office/drawing/2014/main" val="10972707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81159232"/>
                  </a:ext>
                </a:extLst>
              </a:tr>
              <a:tr h="370840">
                <a:tc>
                  <a:txBody>
                    <a:bodyPr/>
                    <a:lstStyle/>
                    <a:p>
                      <a:r>
                        <a:rPr lang="en-US" sz="1000"/>
                        <a:t>tmamerica</a:t>
                      </a:r>
                    </a:p>
                  </a:txBody>
                  <a:tcPr/>
                </a:tc>
                <a:tc>
                  <a:txBody>
                    <a:bodyPr/>
                    <a:lstStyle/>
                    <a:p>
                      <a:r>
                        <a:rPr lang="en-US" sz="1000"/>
                        <a:t>702</a:t>
                      </a:r>
                    </a:p>
                  </a:txBody>
                  <a:tcPr/>
                </a:tc>
                <a:tc>
                  <a:txBody>
                    <a:bodyPr/>
                    <a:lstStyle/>
                    <a:p>
                      <a:r>
                        <a:rPr lang="en-US" sz="1000"/>
                        <a:t>11</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165</a:t>
                      </a:r>
                    </a:p>
                  </a:txBody>
                  <a:tcPr/>
                </a:tc>
                <a:tc>
                  <a:txBody>
                    <a:bodyPr/>
                    <a:lstStyle/>
                    <a:p>
                      <a:r>
                        <a:rPr lang="en-US" sz="1000"/>
                        <a:t>2</a:t>
                      </a:r>
                    </a:p>
                  </a:txBody>
                  <a:tcPr/>
                </a:tc>
                <a:tc>
                  <a:txBody>
                    <a:bodyPr/>
                    <a:lstStyle/>
                    <a:p>
                      <a:r>
                        <a:rPr lang="en-US" sz="1000"/>
                        <a:t>1.5996 %</a:t>
                      </a:r>
                    </a:p>
                  </a:txBody>
                  <a:tcPr/>
                </a:tc>
                <a:extLst>
                  <a:ext uri="{0D108BD9-81ED-4DB2-BD59-A6C34878D82A}">
                    <a16:rowId xmlns:a16="http://schemas.microsoft.com/office/drawing/2014/main" val="3907827244"/>
                  </a:ext>
                </a:extLst>
              </a:tr>
            </a:tbl>
          </a:graphicData>
        </a:graphic>
      </p:graphicFrame>
      <p:sp>
        <p:nvSpPr>
          <p:cNvPr id="4" name="Text Placeholder 3">
            <a:extLst>
              <a:ext uri="{FF2B5EF4-FFF2-40B4-BE49-F238E27FC236}">
                <a16:creationId xmlns:a16="http://schemas.microsoft.com/office/drawing/2014/main" id="{2C8308F4-B2BB-47DA-BD96-EAE9F4AD23A0}"/>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880436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9894-4D27-4665-BEB1-D94CFB32F42E}"/>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509D33E5-84DD-4036-85D9-9D5D996B4A0F}"/>
              </a:ext>
            </a:extLst>
          </p:cNvPr>
          <p:cNvGraphicFramePr>
            <a:graphicFrameLocks noGrp="1"/>
          </p:cNvGraphicFramePr>
          <p:nvPr>
            <p:ph type="chart" sz="quarter" idx="13"/>
            <p:extLst>
              <p:ext uri="{D42A27DB-BD31-4B8C-83A1-F6EECF244321}">
                <p14:modId xmlns:p14="http://schemas.microsoft.com/office/powerpoint/2010/main" val="652197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E2218-FCE9-457C-A88F-CD652859D7C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404454-FB17-4068-9881-7BE3978D9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56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C012-718F-42B6-98B2-682C0A0716F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C87F6B17-2B8E-4C15-8A81-EDC89EE37392}"/>
              </a:ext>
            </a:extLst>
          </p:cNvPr>
          <p:cNvGraphicFramePr>
            <a:graphicFrameLocks noGrp="1"/>
          </p:cNvGraphicFramePr>
          <p:nvPr>
            <p:ph type="chart" sz="quarter" idx="13"/>
            <p:extLst>
              <p:ext uri="{D42A27DB-BD31-4B8C-83A1-F6EECF244321}">
                <p14:modId xmlns:p14="http://schemas.microsoft.com/office/powerpoint/2010/main" val="3915016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A29CDA-4842-48F4-AAFC-0834EB37CBF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F0D0FA9-68D7-4F9F-8AB2-78512DB8F9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31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D037-DA66-4E87-BA2F-F0BADC0D13C5}"/>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7D7FD0A-ED5D-4EE7-87DA-D096FF217FCA}"/>
              </a:ext>
            </a:extLst>
          </p:cNvPr>
          <p:cNvGraphicFramePr>
            <a:graphicFrameLocks noGrp="1"/>
          </p:cNvGraphicFramePr>
          <p:nvPr>
            <p:ph type="chart" sz="quarter" idx="13"/>
            <p:extLst>
              <p:ext uri="{D42A27DB-BD31-4B8C-83A1-F6EECF244321}">
                <p14:modId xmlns:p14="http://schemas.microsoft.com/office/powerpoint/2010/main" val="936020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B2094B-4E0E-4C75-80A9-D0C029B9682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79BD101-07B0-424A-953A-D4C8FACA2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463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EBE1-4CA6-4D4D-AE9E-856BC8441E1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6DFAA15-C6AC-4722-97B4-FED584464923}"/>
              </a:ext>
            </a:extLst>
          </p:cNvPr>
          <p:cNvGraphicFramePr>
            <a:graphicFrameLocks noGrp="1"/>
          </p:cNvGraphicFramePr>
          <p:nvPr>
            <p:ph type="chart" sz="quarter" idx="13"/>
            <p:extLst>
              <p:ext uri="{D42A27DB-BD31-4B8C-83A1-F6EECF244321}">
                <p14:modId xmlns:p14="http://schemas.microsoft.com/office/powerpoint/2010/main" val="367345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8584E-344F-4171-AD70-54C8BA5BDA2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7E3379D-1C6A-453E-9C62-E229E58A44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4077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4FBC-40D7-4530-9D22-C296C8BBDF7F}"/>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2CFABECC-E86B-466E-9B74-026AF155006B}"/>
              </a:ext>
            </a:extLst>
          </p:cNvPr>
          <p:cNvGraphicFramePr>
            <a:graphicFrameLocks noGrp="1"/>
          </p:cNvGraphicFramePr>
          <p:nvPr>
            <p:ph type="tbl" sz="quarter" idx="13"/>
            <p:extLst>
              <p:ext uri="{D42A27DB-BD31-4B8C-83A1-F6EECF244321}">
                <p14:modId xmlns:p14="http://schemas.microsoft.com/office/powerpoint/2010/main" val="134021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77041941"/>
                    </a:ext>
                  </a:extLst>
                </a:gridCol>
                <a:gridCol w="822960">
                  <a:extLst>
                    <a:ext uri="{9D8B030D-6E8A-4147-A177-3AD203B41FA5}">
                      <a16:colId xmlns:a16="http://schemas.microsoft.com/office/drawing/2014/main" val="3323918091"/>
                    </a:ext>
                  </a:extLst>
                </a:gridCol>
                <a:gridCol w="411480">
                  <a:extLst>
                    <a:ext uri="{9D8B030D-6E8A-4147-A177-3AD203B41FA5}">
                      <a16:colId xmlns:a16="http://schemas.microsoft.com/office/drawing/2014/main" val="3282567765"/>
                    </a:ext>
                  </a:extLst>
                </a:gridCol>
                <a:gridCol w="411480">
                  <a:extLst>
                    <a:ext uri="{9D8B030D-6E8A-4147-A177-3AD203B41FA5}">
                      <a16:colId xmlns:a16="http://schemas.microsoft.com/office/drawing/2014/main" val="515041296"/>
                    </a:ext>
                  </a:extLst>
                </a:gridCol>
                <a:gridCol w="411480">
                  <a:extLst>
                    <a:ext uri="{9D8B030D-6E8A-4147-A177-3AD203B41FA5}">
                      <a16:colId xmlns:a16="http://schemas.microsoft.com/office/drawing/2014/main" val="2830510406"/>
                    </a:ext>
                  </a:extLst>
                </a:gridCol>
                <a:gridCol w="411480">
                  <a:extLst>
                    <a:ext uri="{9D8B030D-6E8A-4147-A177-3AD203B41FA5}">
                      <a16:colId xmlns:a16="http://schemas.microsoft.com/office/drawing/2014/main" val="1276044683"/>
                    </a:ext>
                  </a:extLst>
                </a:gridCol>
                <a:gridCol w="411480">
                  <a:extLst>
                    <a:ext uri="{9D8B030D-6E8A-4147-A177-3AD203B41FA5}">
                      <a16:colId xmlns:a16="http://schemas.microsoft.com/office/drawing/2014/main" val="883374586"/>
                    </a:ext>
                  </a:extLst>
                </a:gridCol>
                <a:gridCol w="411480">
                  <a:extLst>
                    <a:ext uri="{9D8B030D-6E8A-4147-A177-3AD203B41FA5}">
                      <a16:colId xmlns:a16="http://schemas.microsoft.com/office/drawing/2014/main" val="1560642203"/>
                    </a:ext>
                  </a:extLst>
                </a:gridCol>
                <a:gridCol w="411480">
                  <a:extLst>
                    <a:ext uri="{9D8B030D-6E8A-4147-A177-3AD203B41FA5}">
                      <a16:colId xmlns:a16="http://schemas.microsoft.com/office/drawing/2014/main" val="1894616251"/>
                    </a:ext>
                  </a:extLst>
                </a:gridCol>
                <a:gridCol w="411480">
                  <a:extLst>
                    <a:ext uri="{9D8B030D-6E8A-4147-A177-3AD203B41FA5}">
                      <a16:colId xmlns:a16="http://schemas.microsoft.com/office/drawing/2014/main" val="1050813075"/>
                    </a:ext>
                  </a:extLst>
                </a:gridCol>
                <a:gridCol w="411480">
                  <a:extLst>
                    <a:ext uri="{9D8B030D-6E8A-4147-A177-3AD203B41FA5}">
                      <a16:colId xmlns:a16="http://schemas.microsoft.com/office/drawing/2014/main" val="670945345"/>
                    </a:ext>
                  </a:extLst>
                </a:gridCol>
                <a:gridCol w="411480">
                  <a:extLst>
                    <a:ext uri="{9D8B030D-6E8A-4147-A177-3AD203B41FA5}">
                      <a16:colId xmlns:a16="http://schemas.microsoft.com/office/drawing/2014/main" val="4008061113"/>
                    </a:ext>
                  </a:extLst>
                </a:gridCol>
                <a:gridCol w="411480">
                  <a:extLst>
                    <a:ext uri="{9D8B030D-6E8A-4147-A177-3AD203B41FA5}">
                      <a16:colId xmlns:a16="http://schemas.microsoft.com/office/drawing/2014/main" val="11740733"/>
                    </a:ext>
                  </a:extLst>
                </a:gridCol>
                <a:gridCol w="411480">
                  <a:extLst>
                    <a:ext uri="{9D8B030D-6E8A-4147-A177-3AD203B41FA5}">
                      <a16:colId xmlns:a16="http://schemas.microsoft.com/office/drawing/2014/main" val="3116157832"/>
                    </a:ext>
                  </a:extLst>
                </a:gridCol>
                <a:gridCol w="411480">
                  <a:extLst>
                    <a:ext uri="{9D8B030D-6E8A-4147-A177-3AD203B41FA5}">
                      <a16:colId xmlns:a16="http://schemas.microsoft.com/office/drawing/2014/main" val="1451642639"/>
                    </a:ext>
                  </a:extLst>
                </a:gridCol>
                <a:gridCol w="411480">
                  <a:extLst>
                    <a:ext uri="{9D8B030D-6E8A-4147-A177-3AD203B41FA5}">
                      <a16:colId xmlns:a16="http://schemas.microsoft.com/office/drawing/2014/main" val="164177934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098842772"/>
                  </a:ext>
                </a:extLst>
              </a:tr>
              <a:tr h="370840">
                <a:tc>
                  <a:txBody>
                    <a:bodyPr/>
                    <a:lstStyle/>
                    <a:p>
                      <a:r>
                        <a:rPr lang="en-US" sz="1000"/>
                        <a:t>12/02/2025 11:44:00</a:t>
                      </a:r>
                    </a:p>
                  </a:txBody>
                  <a:tcPr/>
                </a:tc>
                <a:tc>
                  <a:txBody>
                    <a:bodyPr/>
                    <a:lstStyle/>
                    <a:p>
                      <a:r>
                        <a:rPr lang="en-US" sz="1000"/>
                        <a:t>12/02/2025 11:44:00</a:t>
                      </a:r>
                    </a:p>
                  </a:txBody>
                  <a:tcPr/>
                </a:tc>
                <a:tc>
                  <a:txBody>
                    <a:bodyPr/>
                    <a:lstStyle/>
                    <a:p>
                      <a:r>
                        <a:rPr lang="en-US" sz="1000"/>
                        <a:t>Carousel</a:t>
                      </a:r>
                    </a:p>
                  </a:txBody>
                  <a:tcPr/>
                </a:tc>
                <a:tc>
                  <a:txBody>
                    <a:bodyPr/>
                    <a:lstStyle/>
                    <a:p>
                      <a:r>
                        <a:rPr lang="en-US" sz="1000"/>
                        <a:t>1319</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21</a:t>
                      </a:r>
                    </a:p>
                  </a:txBody>
                  <a:tcPr/>
                </a:tc>
                <a:tc>
                  <a:txBody>
                    <a:bodyPr/>
                    <a:lstStyle/>
                    <a:p>
                      <a:r>
                        <a:rPr lang="en-US" sz="1000"/>
                        <a:t>1.59 %</a:t>
                      </a:r>
                    </a:p>
                  </a:txBody>
                  <a:tcPr/>
                </a:tc>
                <a:tc>
                  <a:txBody>
                    <a:bodyPr/>
                    <a:lstStyle/>
                    <a:p>
                      <a:r>
                        <a:rPr lang="en-US" sz="1000"/>
                        <a:t>537</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extLst>
                  <a:ext uri="{0D108BD9-81ED-4DB2-BD59-A6C34878D82A}">
                    <a16:rowId xmlns:a16="http://schemas.microsoft.com/office/drawing/2014/main" val="1448599801"/>
                  </a:ext>
                </a:extLst>
              </a:tr>
              <a:tr h="370840">
                <a:tc>
                  <a:txBody>
                    <a:bodyPr/>
                    <a:lstStyle/>
                    <a:p>
                      <a:r>
                        <a:rPr lang="en-US" sz="1000"/>
                        <a:t>12/12/2025 13:25:51</a:t>
                      </a:r>
                    </a:p>
                  </a:txBody>
                  <a:tcPr/>
                </a:tc>
                <a:tc>
                  <a:txBody>
                    <a:bodyPr/>
                    <a:lstStyle/>
                    <a:p>
                      <a:r>
                        <a:rPr lang="en-US" sz="1000"/>
                        <a:t>12/12/2025 13:25:51</a:t>
                      </a:r>
                    </a:p>
                  </a:txBody>
                  <a:tcPr/>
                </a:tc>
                <a:tc>
                  <a:txBody>
                    <a:bodyPr/>
                    <a:lstStyle/>
                    <a:p>
                      <a:r>
                        <a:rPr lang="en-US" sz="1000"/>
                        <a:t>Carousel</a:t>
                      </a:r>
                    </a:p>
                  </a:txBody>
                  <a:tcPr/>
                </a:tc>
                <a:tc>
                  <a:txBody>
                    <a:bodyPr/>
                    <a:lstStyle/>
                    <a:p>
                      <a:r>
                        <a:rPr lang="en-US" sz="1000"/>
                        <a:t>751</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2.4 %</a:t>
                      </a:r>
                    </a:p>
                  </a:txBody>
                  <a:tcPr/>
                </a:tc>
                <a:tc>
                  <a:txBody>
                    <a:bodyPr/>
                    <a:lstStyle/>
                    <a:p>
                      <a:r>
                        <a:rPr lang="en-US" sz="1000"/>
                        <a:t>140</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4187655931"/>
                  </a:ext>
                </a:extLst>
              </a:tr>
              <a:tr h="370840">
                <a:tc>
                  <a:txBody>
                    <a:bodyPr/>
                    <a:lstStyle/>
                    <a:p>
                      <a:r>
                        <a:rPr lang="en-US" sz="1000"/>
                        <a:t>12/15/2025 15:53:08</a:t>
                      </a:r>
                    </a:p>
                  </a:txBody>
                  <a:tcPr/>
                </a:tc>
                <a:tc>
                  <a:txBody>
                    <a:bodyPr/>
                    <a:lstStyle/>
                    <a:p>
                      <a:r>
                        <a:rPr lang="en-US" sz="1000"/>
                        <a:t>12/15/2025 15:53:08</a:t>
                      </a:r>
                    </a:p>
                  </a:txBody>
                  <a:tcPr/>
                </a:tc>
                <a:tc>
                  <a:txBody>
                    <a:bodyPr/>
                    <a:lstStyle/>
                    <a:p>
                      <a:r>
                        <a:rPr lang="en-US" sz="1000"/>
                        <a:t>Carousel</a:t>
                      </a:r>
                    </a:p>
                  </a:txBody>
                  <a:tcPr/>
                </a:tc>
                <a:tc>
                  <a:txBody>
                    <a:bodyPr/>
                    <a:lstStyle/>
                    <a:p>
                      <a:r>
                        <a:rPr lang="en-US" sz="1000"/>
                        <a:t>617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2.76 %</a:t>
                      </a:r>
                    </a:p>
                  </a:txBody>
                  <a:tcPr/>
                </a:tc>
                <a:tc>
                  <a:txBody>
                    <a:bodyPr/>
                    <a:lstStyle/>
                    <a:p>
                      <a:r>
                        <a:rPr lang="en-US" sz="1000"/>
                        <a:t>121</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228354014"/>
                  </a:ext>
                </a:extLst>
              </a:tr>
            </a:tbl>
          </a:graphicData>
        </a:graphic>
      </p:graphicFrame>
      <p:sp>
        <p:nvSpPr>
          <p:cNvPr id="4" name="Text Placeholder 3">
            <a:extLst>
              <a:ext uri="{FF2B5EF4-FFF2-40B4-BE49-F238E27FC236}">
                <a16:creationId xmlns:a16="http://schemas.microsoft.com/office/drawing/2014/main" id="{49726547-08CF-4726-A2AF-5C37BFD8E9F2}"/>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12035065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1316</Words>
  <Application>Microsoft Office PowerPoint</Application>
  <PresentationFormat>On-screen Show (4:3)</PresentationFormat>
  <Paragraphs>388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2026-01-05T15:03:53Z</dcterms:created>
  <dcterms:modified xsi:type="dcterms:W3CDTF">2026-01-05T15:04:24Z</dcterms:modified>
</cp:coreProperties>
</file>