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6" r:id="rId28"/>
    <p:sldId id="287" r:id="rId29"/>
    <p:sldId id="288" r:id="rId30"/>
    <p:sldId id="289"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45962</c:v>
                </c:pt>
              </c:numCache>
            </c:numRef>
          </c:cat>
          <c:val>
            <c:numRef>
              <c:f>Sheet1!$B$2</c:f>
              <c:numCache>
                <c:formatCode>General</c:formatCode>
                <c:ptCount val="1"/>
                <c:pt idx="0">
                  <c:v>241</c:v>
                </c:pt>
              </c:numCache>
            </c:numRef>
          </c:val>
          <c:extLst>
            <c:ext xmlns:c16="http://schemas.microsoft.com/office/drawing/2014/chart" uri="{C3380CC4-5D6E-409C-BE32-E72D297353CC}">
              <c16:uniqueId val="{00000000-F2DD-4E5E-B0FA-CFE158C39AD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45962</c:v>
                </c:pt>
              </c:numCache>
            </c:numRef>
          </c:cat>
          <c:val>
            <c:numRef>
              <c:f>Sheet1!$C$2</c:f>
              <c:numCache>
                <c:formatCode>General</c:formatCode>
                <c:ptCount val="1"/>
                <c:pt idx="0">
                  <c:v>618</c:v>
                </c:pt>
              </c:numCache>
            </c:numRef>
          </c:val>
          <c:extLst>
            <c:ext xmlns:c16="http://schemas.microsoft.com/office/drawing/2014/chart" uri="{C3380CC4-5D6E-409C-BE32-E72D297353CC}">
              <c16:uniqueId val="{00000001-F2DD-4E5E-B0FA-CFE158C39AD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45962</c:v>
                </c:pt>
              </c:numCache>
            </c:numRef>
          </c:cat>
          <c:val>
            <c:numRef>
              <c:f>Sheet1!$D$2</c:f>
              <c:numCache>
                <c:formatCode>General</c:formatCode>
                <c:ptCount val="1"/>
                <c:pt idx="0">
                  <c:v>29861</c:v>
                </c:pt>
              </c:numCache>
            </c:numRef>
          </c:val>
          <c:extLst>
            <c:ext xmlns:c16="http://schemas.microsoft.com/office/drawing/2014/chart" uri="{C3380CC4-5D6E-409C-BE32-E72D297353CC}">
              <c16:uniqueId val="{00000002-F2DD-4E5E-B0FA-CFE158C39AD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45962</c:v>
                </c:pt>
              </c:numCache>
            </c:numRef>
          </c:cat>
          <c:val>
            <c:numRef>
              <c:f>Sheet1!$E$2</c:f>
              <c:numCache>
                <c:formatCode>General</c:formatCode>
                <c:ptCount val="1"/>
                <c:pt idx="0">
                  <c:v>198</c:v>
                </c:pt>
              </c:numCache>
            </c:numRef>
          </c:val>
          <c:extLst>
            <c:ext xmlns:c16="http://schemas.microsoft.com/office/drawing/2014/chart" uri="{C3380CC4-5D6E-409C-BE32-E72D297353CC}">
              <c16:uniqueId val="{00000003-F2DD-4E5E-B0FA-CFE158C39AD3}"/>
            </c:ext>
          </c:extLst>
        </c:ser>
        <c:dLbls>
          <c:showLegendKey val="0"/>
          <c:showVal val="0"/>
          <c:showCatName val="0"/>
          <c:showSerName val="0"/>
          <c:showPercent val="0"/>
          <c:showBubbleSize val="0"/>
        </c:dLbls>
        <c:gapWidth val="219"/>
        <c:overlap val="-27"/>
        <c:axId val="234581680"/>
        <c:axId val="241794280"/>
      </c:barChart>
      <c:dateAx>
        <c:axId val="234581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794280"/>
        <c:crosses val="autoZero"/>
        <c:auto val="1"/>
        <c:lblOffset val="100"/>
        <c:baseTimeUnit val="days"/>
      </c:dateAx>
      <c:valAx>
        <c:axId val="24179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58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-2</c:v>
                </c:pt>
                <c:pt idx="2">
                  <c:v>-1</c:v>
                </c:pt>
                <c:pt idx="3">
                  <c:v>1</c:v>
                </c:pt>
                <c:pt idx="4">
                  <c:v>-2</c:v>
                </c:pt>
                <c:pt idx="5">
                  <c:v>1</c:v>
                </c:pt>
                <c:pt idx="6">
                  <c:v>4</c:v>
                </c:pt>
                <c:pt idx="7">
                  <c:v>-2</c:v>
                </c:pt>
                <c:pt idx="8">
                  <c:v>1</c:v>
                </c:pt>
                <c:pt idx="9">
                  <c:v>1</c:v>
                </c:pt>
                <c:pt idx="10">
                  <c:v>0</c:v>
                </c:pt>
                <c:pt idx="11">
                  <c:v>0</c:v>
                </c:pt>
              </c:numCache>
            </c:numRef>
          </c:val>
          <c:extLst>
            <c:ext xmlns:c16="http://schemas.microsoft.com/office/drawing/2014/chart" uri="{C3380CC4-5D6E-409C-BE32-E72D297353CC}">
              <c16:uniqueId val="{00000000-0937-406C-8767-F261AE2833B8}"/>
            </c:ext>
          </c:extLst>
        </c:ser>
        <c:dLbls>
          <c:showLegendKey val="0"/>
          <c:showVal val="0"/>
          <c:showCatName val="0"/>
          <c:showSerName val="0"/>
          <c:showPercent val="0"/>
          <c:showBubbleSize val="0"/>
        </c:dLbls>
        <c:gapWidth val="219"/>
        <c:overlap val="-27"/>
        <c:axId val="382746704"/>
        <c:axId val="382749000"/>
      </c:barChart>
      <c:dateAx>
        <c:axId val="382746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49000"/>
        <c:crosses val="autoZero"/>
        <c:auto val="1"/>
        <c:lblOffset val="100"/>
        <c:baseTimeUnit val="months"/>
      </c:dateAx>
      <c:valAx>
        <c:axId val="38274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4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1</c:v>
                </c:pt>
                <c:pt idx="2">
                  <c:v>1</c:v>
                </c:pt>
                <c:pt idx="3">
                  <c:v>1</c:v>
                </c:pt>
                <c:pt idx="4">
                  <c:v>0</c:v>
                </c:pt>
                <c:pt idx="5">
                  <c:v>1</c:v>
                </c:pt>
                <c:pt idx="6">
                  <c:v>1</c:v>
                </c:pt>
                <c:pt idx="7">
                  <c:v>0</c:v>
                </c:pt>
                <c:pt idx="8">
                  <c:v>0</c:v>
                </c:pt>
                <c:pt idx="9">
                  <c:v>1</c:v>
                </c:pt>
                <c:pt idx="10">
                  <c:v>1</c:v>
                </c:pt>
                <c:pt idx="11">
                  <c:v>1</c:v>
                </c:pt>
              </c:numCache>
            </c:numRef>
          </c:val>
          <c:extLst>
            <c:ext xmlns:c16="http://schemas.microsoft.com/office/drawing/2014/chart" uri="{C3380CC4-5D6E-409C-BE32-E72D297353CC}">
              <c16:uniqueId val="{00000000-78FE-4E1A-9C89-3D7F3401E65A}"/>
            </c:ext>
          </c:extLst>
        </c:ser>
        <c:dLbls>
          <c:showLegendKey val="0"/>
          <c:showVal val="0"/>
          <c:showCatName val="0"/>
          <c:showSerName val="0"/>
          <c:showPercent val="0"/>
          <c:showBubbleSize val="0"/>
        </c:dLbls>
        <c:gapWidth val="219"/>
        <c:overlap val="-27"/>
        <c:axId val="386022944"/>
        <c:axId val="386016056"/>
      </c:barChart>
      <c:dateAx>
        <c:axId val="386022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16056"/>
        <c:crosses val="autoZero"/>
        <c:auto val="1"/>
        <c:lblOffset val="100"/>
        <c:baseTimeUnit val="months"/>
      </c:dateAx>
      <c:valAx>
        <c:axId val="38601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2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c:v>
                </c:pt>
                <c:pt idx="1">
                  <c:v>8</c:v>
                </c:pt>
                <c:pt idx="2">
                  <c:v>8</c:v>
                </c:pt>
                <c:pt idx="3">
                  <c:v>11</c:v>
                </c:pt>
                <c:pt idx="4">
                  <c:v>9</c:v>
                </c:pt>
                <c:pt idx="5">
                  <c:v>2</c:v>
                </c:pt>
                <c:pt idx="6">
                  <c:v>6</c:v>
                </c:pt>
                <c:pt idx="7">
                  <c:v>7</c:v>
                </c:pt>
                <c:pt idx="8">
                  <c:v>5</c:v>
                </c:pt>
                <c:pt idx="9">
                  <c:v>12</c:v>
                </c:pt>
                <c:pt idx="10">
                  <c:v>11</c:v>
                </c:pt>
                <c:pt idx="11">
                  <c:v>8</c:v>
                </c:pt>
              </c:numCache>
            </c:numRef>
          </c:val>
          <c:extLst>
            <c:ext xmlns:c16="http://schemas.microsoft.com/office/drawing/2014/chart" uri="{C3380CC4-5D6E-409C-BE32-E72D297353CC}">
              <c16:uniqueId val="{00000000-368A-4D25-AE94-CF0B49655AA3}"/>
            </c:ext>
          </c:extLst>
        </c:ser>
        <c:dLbls>
          <c:showLegendKey val="0"/>
          <c:showVal val="0"/>
          <c:showCatName val="0"/>
          <c:showSerName val="0"/>
          <c:showPercent val="0"/>
          <c:showBubbleSize val="0"/>
        </c:dLbls>
        <c:gapWidth val="219"/>
        <c:overlap val="-27"/>
        <c:axId val="382599736"/>
        <c:axId val="382600720"/>
      </c:barChart>
      <c:catAx>
        <c:axId val="382599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00720"/>
        <c:crosses val="autoZero"/>
        <c:auto val="1"/>
        <c:lblAlgn val="ctr"/>
        <c:lblOffset val="100"/>
        <c:noMultiLvlLbl val="0"/>
      </c:catAx>
      <c:valAx>
        <c:axId val="38260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59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335</c:v>
                </c:pt>
                <c:pt idx="1">
                  <c:v>266</c:v>
                </c:pt>
                <c:pt idx="2">
                  <c:v>1174</c:v>
                </c:pt>
                <c:pt idx="3">
                  <c:v>394</c:v>
                </c:pt>
                <c:pt idx="4">
                  <c:v>498</c:v>
                </c:pt>
                <c:pt idx="5">
                  <c:v>465</c:v>
                </c:pt>
                <c:pt idx="6">
                  <c:v>736</c:v>
                </c:pt>
                <c:pt idx="7">
                  <c:v>651</c:v>
                </c:pt>
                <c:pt idx="8">
                  <c:v>319</c:v>
                </c:pt>
                <c:pt idx="9">
                  <c:v>249</c:v>
                </c:pt>
                <c:pt idx="10">
                  <c:v>60</c:v>
                </c:pt>
                <c:pt idx="11">
                  <c:v>56</c:v>
                </c:pt>
              </c:numCache>
            </c:numRef>
          </c:val>
          <c:extLst>
            <c:ext xmlns:c16="http://schemas.microsoft.com/office/drawing/2014/chart" uri="{C3380CC4-5D6E-409C-BE32-E72D297353CC}">
              <c16:uniqueId val="{00000000-7CC7-4651-981D-2883335DDD8D}"/>
            </c:ext>
          </c:extLst>
        </c:ser>
        <c:dLbls>
          <c:showLegendKey val="0"/>
          <c:showVal val="0"/>
          <c:showCatName val="0"/>
          <c:showSerName val="0"/>
          <c:showPercent val="0"/>
          <c:showBubbleSize val="0"/>
        </c:dLbls>
        <c:gapWidth val="219"/>
        <c:overlap val="-27"/>
        <c:axId val="453038824"/>
        <c:axId val="453043744"/>
      </c:barChart>
      <c:dateAx>
        <c:axId val="453038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043744"/>
        <c:crosses val="autoZero"/>
        <c:auto val="1"/>
        <c:lblOffset val="100"/>
        <c:baseTimeUnit val="months"/>
      </c:dateAx>
      <c:valAx>
        <c:axId val="45304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03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48</c:v>
                </c:pt>
                <c:pt idx="1">
                  <c:v>58</c:v>
                </c:pt>
                <c:pt idx="2">
                  <c:v>37</c:v>
                </c:pt>
                <c:pt idx="3">
                  <c:v>57</c:v>
                </c:pt>
                <c:pt idx="4">
                  <c:v>77</c:v>
                </c:pt>
                <c:pt idx="5">
                  <c:v>162</c:v>
                </c:pt>
                <c:pt idx="6">
                  <c:v>89</c:v>
                </c:pt>
                <c:pt idx="7">
                  <c:v>98</c:v>
                </c:pt>
                <c:pt idx="8">
                  <c:v>55</c:v>
                </c:pt>
                <c:pt idx="9">
                  <c:v>88</c:v>
                </c:pt>
                <c:pt idx="10">
                  <c:v>88</c:v>
                </c:pt>
                <c:pt idx="11">
                  <c:v>58</c:v>
                </c:pt>
              </c:numCache>
            </c:numRef>
          </c:val>
          <c:extLst>
            <c:ext xmlns:c16="http://schemas.microsoft.com/office/drawing/2014/chart" uri="{C3380CC4-5D6E-409C-BE32-E72D297353CC}">
              <c16:uniqueId val="{00000000-5CF4-47F4-934A-2883893A68E7}"/>
            </c:ext>
          </c:extLst>
        </c:ser>
        <c:dLbls>
          <c:showLegendKey val="0"/>
          <c:showVal val="0"/>
          <c:showCatName val="0"/>
          <c:showSerName val="0"/>
          <c:showPercent val="0"/>
          <c:showBubbleSize val="0"/>
        </c:dLbls>
        <c:gapWidth val="219"/>
        <c:overlap val="-27"/>
        <c:axId val="453045056"/>
        <c:axId val="453039480"/>
      </c:barChart>
      <c:catAx>
        <c:axId val="45304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039480"/>
        <c:crosses val="autoZero"/>
        <c:auto val="1"/>
        <c:lblAlgn val="ctr"/>
        <c:lblOffset val="100"/>
        <c:noMultiLvlLbl val="0"/>
      </c:catAx>
      <c:valAx>
        <c:axId val="45303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04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339</c:v>
                </c:pt>
                <c:pt idx="1">
                  <c:v>464</c:v>
                </c:pt>
                <c:pt idx="2">
                  <c:v>303</c:v>
                </c:pt>
                <c:pt idx="3">
                  <c:v>513</c:v>
                </c:pt>
                <c:pt idx="4">
                  <c:v>1011</c:v>
                </c:pt>
                <c:pt idx="5">
                  <c:v>325</c:v>
                </c:pt>
                <c:pt idx="6">
                  <c:v>534</c:v>
                </c:pt>
                <c:pt idx="7">
                  <c:v>787</c:v>
                </c:pt>
                <c:pt idx="8">
                  <c:v>555</c:v>
                </c:pt>
                <c:pt idx="9">
                  <c:v>1058</c:v>
                </c:pt>
                <c:pt idx="10">
                  <c:v>880</c:v>
                </c:pt>
                <c:pt idx="11">
                  <c:v>470</c:v>
                </c:pt>
              </c:numCache>
            </c:numRef>
          </c:val>
          <c:extLst>
            <c:ext xmlns:c16="http://schemas.microsoft.com/office/drawing/2014/chart" uri="{C3380CC4-5D6E-409C-BE32-E72D297353CC}">
              <c16:uniqueId val="{00000000-5E84-4F10-88FA-EB8EF91D35D6}"/>
            </c:ext>
          </c:extLst>
        </c:ser>
        <c:dLbls>
          <c:showLegendKey val="0"/>
          <c:showVal val="0"/>
          <c:showCatName val="0"/>
          <c:showSerName val="0"/>
          <c:showPercent val="0"/>
          <c:showBubbleSize val="0"/>
        </c:dLbls>
        <c:gapWidth val="219"/>
        <c:overlap val="-27"/>
        <c:axId val="453050304"/>
        <c:axId val="453049320"/>
      </c:barChart>
      <c:catAx>
        <c:axId val="45305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049320"/>
        <c:crosses val="autoZero"/>
        <c:auto val="1"/>
        <c:lblAlgn val="ctr"/>
        <c:lblOffset val="100"/>
        <c:noMultiLvlLbl val="0"/>
      </c:catAx>
      <c:valAx>
        <c:axId val="45304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05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472</c:v>
                </c:pt>
                <c:pt idx="1">
                  <c:v>14180</c:v>
                </c:pt>
                <c:pt idx="2">
                  <c:v>13576</c:v>
                </c:pt>
                <c:pt idx="3">
                  <c:v>10606</c:v>
                </c:pt>
                <c:pt idx="4">
                  <c:v>15033</c:v>
                </c:pt>
                <c:pt idx="5">
                  <c:v>31732</c:v>
                </c:pt>
                <c:pt idx="6">
                  <c:v>22376</c:v>
                </c:pt>
                <c:pt idx="7">
                  <c:v>16788</c:v>
                </c:pt>
                <c:pt idx="8">
                  <c:v>29881</c:v>
                </c:pt>
                <c:pt idx="9">
                  <c:v>22692</c:v>
                </c:pt>
                <c:pt idx="10">
                  <c:v>30402</c:v>
                </c:pt>
                <c:pt idx="11">
                  <c:v>37123</c:v>
                </c:pt>
                <c:pt idx="12">
                  <c:v>20612</c:v>
                </c:pt>
              </c:numCache>
            </c:numRef>
          </c:val>
          <c:extLst>
            <c:ext xmlns:c16="http://schemas.microsoft.com/office/drawing/2014/chart" uri="{C3380CC4-5D6E-409C-BE32-E72D297353CC}">
              <c16:uniqueId val="{00000000-C03B-46F7-BC84-192069B6D247}"/>
            </c:ext>
          </c:extLst>
        </c:ser>
        <c:dLbls>
          <c:showLegendKey val="0"/>
          <c:showVal val="0"/>
          <c:showCatName val="0"/>
          <c:showSerName val="0"/>
          <c:showPercent val="0"/>
          <c:showBubbleSize val="0"/>
        </c:dLbls>
        <c:gapWidth val="219"/>
        <c:overlap val="-27"/>
        <c:axId val="453048992"/>
        <c:axId val="238081352"/>
      </c:barChart>
      <c:catAx>
        <c:axId val="45304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081352"/>
        <c:crosses val="autoZero"/>
        <c:auto val="1"/>
        <c:lblAlgn val="ctr"/>
        <c:lblOffset val="100"/>
        <c:noMultiLvlLbl val="0"/>
      </c:catAx>
      <c:valAx>
        <c:axId val="23808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04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1</c:v>
                </c:pt>
                <c:pt idx="2">
                  <c:v>3</c:v>
                </c:pt>
                <c:pt idx="3">
                  <c:v>-3</c:v>
                </c:pt>
                <c:pt idx="4">
                  <c:v>4</c:v>
                </c:pt>
                <c:pt idx="5">
                  <c:v>7</c:v>
                </c:pt>
                <c:pt idx="6">
                  <c:v>6</c:v>
                </c:pt>
                <c:pt idx="7">
                  <c:v>0</c:v>
                </c:pt>
                <c:pt idx="8">
                  <c:v>0</c:v>
                </c:pt>
                <c:pt idx="9">
                  <c:v>0</c:v>
                </c:pt>
                <c:pt idx="10">
                  <c:v>6</c:v>
                </c:pt>
                <c:pt idx="11">
                  <c:v>2</c:v>
                </c:pt>
              </c:numCache>
            </c:numRef>
          </c:val>
          <c:extLst>
            <c:ext xmlns:c16="http://schemas.microsoft.com/office/drawing/2014/chart" uri="{C3380CC4-5D6E-409C-BE32-E72D297353CC}">
              <c16:uniqueId val="{00000000-018E-4E29-B527-BEA8CD985AF1}"/>
            </c:ext>
          </c:extLst>
        </c:ser>
        <c:dLbls>
          <c:showLegendKey val="0"/>
          <c:showVal val="0"/>
          <c:showCatName val="0"/>
          <c:showSerName val="0"/>
          <c:showPercent val="0"/>
          <c:showBubbleSize val="0"/>
        </c:dLbls>
        <c:gapWidth val="219"/>
        <c:overlap val="-27"/>
        <c:axId val="507599656"/>
        <c:axId val="507602608"/>
      </c:barChart>
      <c:dateAx>
        <c:axId val="507599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02608"/>
        <c:crosses val="autoZero"/>
        <c:auto val="1"/>
        <c:lblOffset val="100"/>
        <c:baseTimeUnit val="months"/>
      </c:dateAx>
      <c:valAx>
        <c:axId val="50760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59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c:v>
                </c:pt>
                <c:pt idx="1">
                  <c:v>18</c:v>
                </c:pt>
                <c:pt idx="2">
                  <c:v>22</c:v>
                </c:pt>
                <c:pt idx="3">
                  <c:v>22</c:v>
                </c:pt>
                <c:pt idx="4">
                  <c:v>19</c:v>
                </c:pt>
                <c:pt idx="5">
                  <c:v>30</c:v>
                </c:pt>
                <c:pt idx="6">
                  <c:v>24</c:v>
                </c:pt>
                <c:pt idx="7">
                  <c:v>23</c:v>
                </c:pt>
                <c:pt idx="8">
                  <c:v>16</c:v>
                </c:pt>
                <c:pt idx="9">
                  <c:v>14</c:v>
                </c:pt>
                <c:pt idx="10">
                  <c:v>20</c:v>
                </c:pt>
                <c:pt idx="11">
                  <c:v>17</c:v>
                </c:pt>
              </c:numCache>
            </c:numRef>
          </c:val>
          <c:extLst>
            <c:ext xmlns:c16="http://schemas.microsoft.com/office/drawing/2014/chart" uri="{C3380CC4-5D6E-409C-BE32-E72D297353CC}">
              <c16:uniqueId val="{00000000-D405-426C-ADE1-259DAC18976E}"/>
            </c:ext>
          </c:extLst>
        </c:ser>
        <c:dLbls>
          <c:showLegendKey val="0"/>
          <c:showVal val="0"/>
          <c:showCatName val="0"/>
          <c:showSerName val="0"/>
          <c:showPercent val="0"/>
          <c:showBubbleSize val="0"/>
        </c:dLbls>
        <c:gapWidth val="219"/>
        <c:overlap val="-27"/>
        <c:axId val="507596048"/>
        <c:axId val="507595392"/>
      </c:barChart>
      <c:dateAx>
        <c:axId val="507596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595392"/>
        <c:crosses val="autoZero"/>
        <c:auto val="1"/>
        <c:lblOffset val="100"/>
        <c:baseTimeUnit val="months"/>
      </c:dateAx>
      <c:valAx>
        <c:axId val="50759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59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77</c:v>
                </c:pt>
                <c:pt idx="1">
                  <c:v>90</c:v>
                </c:pt>
                <c:pt idx="2">
                  <c:v>110</c:v>
                </c:pt>
                <c:pt idx="3">
                  <c:v>132</c:v>
                </c:pt>
                <c:pt idx="4">
                  <c:v>176</c:v>
                </c:pt>
                <c:pt idx="5">
                  <c:v>61</c:v>
                </c:pt>
                <c:pt idx="6">
                  <c:v>74</c:v>
                </c:pt>
                <c:pt idx="7">
                  <c:v>191</c:v>
                </c:pt>
                <c:pt idx="8">
                  <c:v>147</c:v>
                </c:pt>
                <c:pt idx="9">
                  <c:v>164</c:v>
                </c:pt>
                <c:pt idx="10">
                  <c:v>202</c:v>
                </c:pt>
                <c:pt idx="11">
                  <c:v>138</c:v>
                </c:pt>
              </c:numCache>
            </c:numRef>
          </c:val>
          <c:extLst>
            <c:ext xmlns:c16="http://schemas.microsoft.com/office/drawing/2014/chart" uri="{C3380CC4-5D6E-409C-BE32-E72D297353CC}">
              <c16:uniqueId val="{00000000-98E7-4105-A242-A9DFEEAB393C}"/>
            </c:ext>
          </c:extLst>
        </c:ser>
        <c:dLbls>
          <c:showLegendKey val="0"/>
          <c:showVal val="0"/>
          <c:showCatName val="0"/>
          <c:showSerName val="0"/>
          <c:showPercent val="0"/>
          <c:showBubbleSize val="0"/>
        </c:dLbls>
        <c:gapWidth val="219"/>
        <c:overlap val="-27"/>
        <c:axId val="507601624"/>
        <c:axId val="507598016"/>
      </c:barChart>
      <c:catAx>
        <c:axId val="507601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598016"/>
        <c:crosses val="autoZero"/>
        <c:auto val="1"/>
        <c:lblAlgn val="ctr"/>
        <c:lblOffset val="100"/>
        <c:noMultiLvlLbl val="0"/>
      </c:catAx>
      <c:valAx>
        <c:axId val="50759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0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3352</c:v>
                </c:pt>
                <c:pt idx="1">
                  <c:v>4092</c:v>
                </c:pt>
                <c:pt idx="2">
                  <c:v>2973</c:v>
                </c:pt>
                <c:pt idx="3">
                  <c:v>0</c:v>
                </c:pt>
                <c:pt idx="4">
                  <c:v>0</c:v>
                </c:pt>
                <c:pt idx="5">
                  <c:v>0</c:v>
                </c:pt>
                <c:pt idx="6">
                  <c:v>8562</c:v>
                </c:pt>
                <c:pt idx="7">
                  <c:v>0</c:v>
                </c:pt>
                <c:pt idx="8">
                  <c:v>0</c:v>
                </c:pt>
                <c:pt idx="9">
                  <c:v>0</c:v>
                </c:pt>
                <c:pt idx="10">
                  <c:v>0</c:v>
                </c:pt>
                <c:pt idx="11">
                  <c:v>0</c:v>
                </c:pt>
              </c:numCache>
            </c:numRef>
          </c:val>
          <c:extLst>
            <c:ext xmlns:c16="http://schemas.microsoft.com/office/drawing/2014/chart" uri="{C3380CC4-5D6E-409C-BE32-E72D297353CC}">
              <c16:uniqueId val="{00000000-51B5-4D35-9F3F-E1D7ED002393}"/>
            </c:ext>
          </c:extLst>
        </c:ser>
        <c:dLbls>
          <c:showLegendKey val="0"/>
          <c:showVal val="0"/>
          <c:showCatName val="0"/>
          <c:showSerName val="0"/>
          <c:showPercent val="0"/>
          <c:showBubbleSize val="0"/>
        </c:dLbls>
        <c:gapWidth val="219"/>
        <c:overlap val="-27"/>
        <c:axId val="507610152"/>
        <c:axId val="507612448"/>
      </c:barChart>
      <c:dateAx>
        <c:axId val="50761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12448"/>
        <c:crosses val="autoZero"/>
        <c:auto val="1"/>
        <c:lblOffset val="100"/>
        <c:baseTimeUnit val="months"/>
      </c:dateAx>
      <c:valAx>
        <c:axId val="50761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1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0</c:v>
                </c:pt>
                <c:pt idx="2">
                  <c:v>-1</c:v>
                </c:pt>
                <c:pt idx="3">
                  <c:v>0</c:v>
                </c:pt>
                <c:pt idx="4">
                  <c:v>1</c:v>
                </c:pt>
                <c:pt idx="5">
                  <c:v>0</c:v>
                </c:pt>
                <c:pt idx="6">
                  <c:v>0</c:v>
                </c:pt>
                <c:pt idx="7">
                  <c:v>38</c:v>
                </c:pt>
                <c:pt idx="8">
                  <c:v>0</c:v>
                </c:pt>
                <c:pt idx="9">
                  <c:v>1</c:v>
                </c:pt>
                <c:pt idx="10">
                  <c:v>5</c:v>
                </c:pt>
                <c:pt idx="11">
                  <c:v>-1</c:v>
                </c:pt>
              </c:numCache>
            </c:numRef>
          </c:val>
          <c:extLst>
            <c:ext xmlns:c16="http://schemas.microsoft.com/office/drawing/2014/chart" uri="{C3380CC4-5D6E-409C-BE32-E72D297353CC}">
              <c16:uniqueId val="{00000000-C71D-43FC-9129-92DF44F8CF33}"/>
            </c:ext>
          </c:extLst>
        </c:ser>
        <c:dLbls>
          <c:showLegendKey val="0"/>
          <c:showVal val="0"/>
          <c:showCatName val="0"/>
          <c:showSerName val="0"/>
          <c:showPercent val="0"/>
          <c:showBubbleSize val="0"/>
        </c:dLbls>
        <c:gapWidth val="219"/>
        <c:overlap val="-27"/>
        <c:axId val="253615584"/>
        <c:axId val="253610664"/>
      </c:barChart>
      <c:dateAx>
        <c:axId val="253615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610664"/>
        <c:crosses val="autoZero"/>
        <c:auto val="1"/>
        <c:lblOffset val="100"/>
        <c:baseTimeUnit val="months"/>
      </c:dateAx>
      <c:valAx>
        <c:axId val="253610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61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2</c:v>
                </c:pt>
                <c:pt idx="3">
                  <c:v>4</c:v>
                </c:pt>
                <c:pt idx="4">
                  <c:v>6</c:v>
                </c:pt>
                <c:pt idx="5">
                  <c:v>9</c:v>
                </c:pt>
                <c:pt idx="6">
                  <c:v>5</c:v>
                </c:pt>
                <c:pt idx="7">
                  <c:v>5</c:v>
                </c:pt>
                <c:pt idx="8">
                  <c:v>3</c:v>
                </c:pt>
                <c:pt idx="9">
                  <c:v>4</c:v>
                </c:pt>
                <c:pt idx="10">
                  <c:v>5</c:v>
                </c:pt>
                <c:pt idx="11">
                  <c:v>5</c:v>
                </c:pt>
              </c:numCache>
            </c:numRef>
          </c:val>
          <c:extLst>
            <c:ext xmlns:c16="http://schemas.microsoft.com/office/drawing/2014/chart" uri="{C3380CC4-5D6E-409C-BE32-E72D297353CC}">
              <c16:uniqueId val="{00000000-1A21-4C1F-8DFB-90EDADC494C2}"/>
            </c:ext>
          </c:extLst>
        </c:ser>
        <c:dLbls>
          <c:showLegendKey val="0"/>
          <c:showVal val="0"/>
          <c:showCatName val="0"/>
          <c:showSerName val="0"/>
          <c:showPercent val="0"/>
          <c:showBubbleSize val="0"/>
        </c:dLbls>
        <c:gapWidth val="219"/>
        <c:overlap val="-27"/>
        <c:axId val="253610008"/>
        <c:axId val="253609024"/>
      </c:barChart>
      <c:dateAx>
        <c:axId val="253610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609024"/>
        <c:crosses val="autoZero"/>
        <c:auto val="1"/>
        <c:lblOffset val="100"/>
        <c:baseTimeUnit val="months"/>
      </c:dateAx>
      <c:valAx>
        <c:axId val="25360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61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12</c:v>
                </c:pt>
                <c:pt idx="1">
                  <c:v>24</c:v>
                </c:pt>
                <c:pt idx="2">
                  <c:v>16</c:v>
                </c:pt>
                <c:pt idx="3">
                  <c:v>34</c:v>
                </c:pt>
                <c:pt idx="4">
                  <c:v>85</c:v>
                </c:pt>
                <c:pt idx="5">
                  <c:v>19</c:v>
                </c:pt>
                <c:pt idx="6">
                  <c:v>32</c:v>
                </c:pt>
                <c:pt idx="7">
                  <c:v>44</c:v>
                </c:pt>
                <c:pt idx="8">
                  <c:v>37</c:v>
                </c:pt>
                <c:pt idx="9">
                  <c:v>73</c:v>
                </c:pt>
                <c:pt idx="10">
                  <c:v>68</c:v>
                </c:pt>
                <c:pt idx="11">
                  <c:v>45</c:v>
                </c:pt>
              </c:numCache>
            </c:numRef>
          </c:val>
          <c:extLst>
            <c:ext xmlns:c16="http://schemas.microsoft.com/office/drawing/2014/chart" uri="{C3380CC4-5D6E-409C-BE32-E72D297353CC}">
              <c16:uniqueId val="{00000000-AC75-473C-8971-230CC6C7FDD3}"/>
            </c:ext>
          </c:extLst>
        </c:ser>
        <c:dLbls>
          <c:showLegendKey val="0"/>
          <c:showVal val="0"/>
          <c:showCatName val="0"/>
          <c:showSerName val="0"/>
          <c:showPercent val="0"/>
          <c:showBubbleSize val="0"/>
        </c:dLbls>
        <c:gapWidth val="219"/>
        <c:overlap val="-27"/>
        <c:axId val="253608368"/>
        <c:axId val="253611976"/>
      </c:barChart>
      <c:catAx>
        <c:axId val="25360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611976"/>
        <c:crosses val="autoZero"/>
        <c:auto val="1"/>
        <c:lblAlgn val="ctr"/>
        <c:lblOffset val="100"/>
        <c:noMultiLvlLbl val="0"/>
      </c:catAx>
      <c:valAx>
        <c:axId val="25361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60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971</c:v>
                </c:pt>
                <c:pt idx="1">
                  <c:v>781</c:v>
                </c:pt>
                <c:pt idx="2">
                  <c:v>598</c:v>
                </c:pt>
                <c:pt idx="3">
                  <c:v>765</c:v>
                </c:pt>
                <c:pt idx="4">
                  <c:v>1457</c:v>
                </c:pt>
                <c:pt idx="5">
                  <c:v>1335</c:v>
                </c:pt>
                <c:pt idx="6">
                  <c:v>632</c:v>
                </c:pt>
                <c:pt idx="7">
                  <c:v>1308</c:v>
                </c:pt>
                <c:pt idx="8">
                  <c:v>795</c:v>
                </c:pt>
                <c:pt idx="9">
                  <c:v>848</c:v>
                </c:pt>
                <c:pt idx="10">
                  <c:v>593</c:v>
                </c:pt>
                <c:pt idx="11">
                  <c:v>0</c:v>
                </c:pt>
              </c:numCache>
            </c:numRef>
          </c:val>
          <c:extLst>
            <c:ext xmlns:c16="http://schemas.microsoft.com/office/drawing/2014/chart" uri="{C3380CC4-5D6E-409C-BE32-E72D297353CC}">
              <c16:uniqueId val="{00000000-8E05-40D4-8FEA-851228838A0D}"/>
            </c:ext>
          </c:extLst>
        </c:ser>
        <c:dLbls>
          <c:showLegendKey val="0"/>
          <c:showVal val="0"/>
          <c:showCatName val="0"/>
          <c:showSerName val="0"/>
          <c:showPercent val="0"/>
          <c:showBubbleSize val="0"/>
        </c:dLbls>
        <c:gapWidth val="219"/>
        <c:overlap val="-27"/>
        <c:axId val="253618536"/>
        <c:axId val="253620176"/>
      </c:barChart>
      <c:dateAx>
        <c:axId val="25361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620176"/>
        <c:crosses val="autoZero"/>
        <c:auto val="1"/>
        <c:lblOffset val="100"/>
        <c:baseTimeUnit val="months"/>
      </c:dateAx>
      <c:valAx>
        <c:axId val="25362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61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D133E-DEB5-481A-8239-32D58EC077C6}"/>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6EDDA18E-EF52-4237-B797-024A98A1D44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456899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9C852-0FD8-46DD-A854-BC0FB62FCC8B}"/>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E685AC85-27A6-4B64-87A0-6BADD081B309}"/>
              </a:ext>
            </a:extLst>
          </p:cNvPr>
          <p:cNvGraphicFramePr>
            <a:graphicFrameLocks noGrp="1"/>
          </p:cNvGraphicFramePr>
          <p:nvPr>
            <p:ph type="chart" sz="quarter" idx="13"/>
            <p:extLst>
              <p:ext uri="{D42A27DB-BD31-4B8C-83A1-F6EECF244321}">
                <p14:modId xmlns:p14="http://schemas.microsoft.com/office/powerpoint/2010/main" val="1272106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B18849-AA96-424A-A0F6-92501B890203}"/>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5FF81B6F-1F3E-4B37-A2CA-18D1264CEA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8064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8D909-4DFF-46BB-BBC7-1B7693EF48E3}"/>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6527B33E-D674-4666-9CDA-59FB0E07CDC8}"/>
              </a:ext>
            </a:extLst>
          </p:cNvPr>
          <p:cNvGraphicFramePr>
            <a:graphicFrameLocks noGrp="1"/>
          </p:cNvGraphicFramePr>
          <p:nvPr>
            <p:ph type="tbl" sz="quarter" idx="13"/>
            <p:extLst>
              <p:ext uri="{D42A27DB-BD31-4B8C-83A1-F6EECF244321}">
                <p14:modId xmlns:p14="http://schemas.microsoft.com/office/powerpoint/2010/main" val="3547553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0277298"/>
                    </a:ext>
                  </a:extLst>
                </a:gridCol>
                <a:gridCol w="576072">
                  <a:extLst>
                    <a:ext uri="{9D8B030D-6E8A-4147-A177-3AD203B41FA5}">
                      <a16:colId xmlns:a16="http://schemas.microsoft.com/office/drawing/2014/main" val="643567019"/>
                    </a:ext>
                  </a:extLst>
                </a:gridCol>
                <a:gridCol w="576072">
                  <a:extLst>
                    <a:ext uri="{9D8B030D-6E8A-4147-A177-3AD203B41FA5}">
                      <a16:colId xmlns:a16="http://schemas.microsoft.com/office/drawing/2014/main" val="328857691"/>
                    </a:ext>
                  </a:extLst>
                </a:gridCol>
                <a:gridCol w="576072">
                  <a:extLst>
                    <a:ext uri="{9D8B030D-6E8A-4147-A177-3AD203B41FA5}">
                      <a16:colId xmlns:a16="http://schemas.microsoft.com/office/drawing/2014/main" val="2416749810"/>
                    </a:ext>
                  </a:extLst>
                </a:gridCol>
                <a:gridCol w="576072">
                  <a:extLst>
                    <a:ext uri="{9D8B030D-6E8A-4147-A177-3AD203B41FA5}">
                      <a16:colId xmlns:a16="http://schemas.microsoft.com/office/drawing/2014/main" val="2177642064"/>
                    </a:ext>
                  </a:extLst>
                </a:gridCol>
                <a:gridCol w="576072">
                  <a:extLst>
                    <a:ext uri="{9D8B030D-6E8A-4147-A177-3AD203B41FA5}">
                      <a16:colId xmlns:a16="http://schemas.microsoft.com/office/drawing/2014/main" val="658320880"/>
                    </a:ext>
                  </a:extLst>
                </a:gridCol>
                <a:gridCol w="576072">
                  <a:extLst>
                    <a:ext uri="{9D8B030D-6E8A-4147-A177-3AD203B41FA5}">
                      <a16:colId xmlns:a16="http://schemas.microsoft.com/office/drawing/2014/main" val="2101676851"/>
                    </a:ext>
                  </a:extLst>
                </a:gridCol>
                <a:gridCol w="576072">
                  <a:extLst>
                    <a:ext uri="{9D8B030D-6E8A-4147-A177-3AD203B41FA5}">
                      <a16:colId xmlns:a16="http://schemas.microsoft.com/office/drawing/2014/main" val="4260425499"/>
                    </a:ext>
                  </a:extLst>
                </a:gridCol>
                <a:gridCol w="576072">
                  <a:extLst>
                    <a:ext uri="{9D8B030D-6E8A-4147-A177-3AD203B41FA5}">
                      <a16:colId xmlns:a16="http://schemas.microsoft.com/office/drawing/2014/main" val="89383797"/>
                    </a:ext>
                  </a:extLst>
                </a:gridCol>
                <a:gridCol w="576072">
                  <a:extLst>
                    <a:ext uri="{9D8B030D-6E8A-4147-A177-3AD203B41FA5}">
                      <a16:colId xmlns:a16="http://schemas.microsoft.com/office/drawing/2014/main" val="1287223878"/>
                    </a:ext>
                  </a:extLst>
                </a:gridCol>
                <a:gridCol w="576072">
                  <a:extLst>
                    <a:ext uri="{9D8B030D-6E8A-4147-A177-3AD203B41FA5}">
                      <a16:colId xmlns:a16="http://schemas.microsoft.com/office/drawing/2014/main" val="3424369026"/>
                    </a:ext>
                  </a:extLst>
                </a:gridCol>
                <a:gridCol w="576072">
                  <a:extLst>
                    <a:ext uri="{9D8B030D-6E8A-4147-A177-3AD203B41FA5}">
                      <a16:colId xmlns:a16="http://schemas.microsoft.com/office/drawing/2014/main" val="2528609640"/>
                    </a:ext>
                  </a:extLst>
                </a:gridCol>
                <a:gridCol w="576072">
                  <a:extLst>
                    <a:ext uri="{9D8B030D-6E8A-4147-A177-3AD203B41FA5}">
                      <a16:colId xmlns:a16="http://schemas.microsoft.com/office/drawing/2014/main" val="300587876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16281635"/>
                  </a:ext>
                </a:extLst>
              </a:tr>
              <a:tr h="370840">
                <a:tc>
                  <a:txBody>
                    <a:bodyPr/>
                    <a:lstStyle/>
                    <a:p>
                      <a:r>
                        <a:rPr lang="en-US" sz="1000"/>
                        <a:t>198</a:t>
                      </a:r>
                    </a:p>
                  </a:txBody>
                  <a:tcPr/>
                </a:tc>
                <a:tc>
                  <a:txBody>
                    <a:bodyPr/>
                    <a:lstStyle/>
                    <a:p>
                      <a:r>
                        <a:rPr lang="en-US" sz="1000"/>
                        <a:t>0</a:t>
                      </a:r>
                    </a:p>
                  </a:txBody>
                  <a:tcPr/>
                </a:tc>
                <a:tc>
                  <a:txBody>
                    <a:bodyPr/>
                    <a:lstStyle/>
                    <a:p>
                      <a:r>
                        <a:rPr lang="en-US" sz="1000"/>
                        <a:t>22</a:t>
                      </a:r>
                    </a:p>
                  </a:txBody>
                  <a:tcPr/>
                </a:tc>
                <a:tc>
                  <a:txBody>
                    <a:bodyPr/>
                    <a:lstStyle/>
                    <a:p>
                      <a:r>
                        <a:rPr lang="en-US" sz="1000"/>
                        <a:t>10</a:t>
                      </a:r>
                    </a:p>
                  </a:txBody>
                  <a:tcPr/>
                </a:tc>
                <a:tc>
                  <a:txBody>
                    <a:bodyPr/>
                    <a:lstStyle/>
                    <a:p>
                      <a:r>
                        <a:rPr lang="en-US" sz="1000"/>
                        <a:t>0</a:t>
                      </a:r>
                    </a:p>
                  </a:txBody>
                  <a:tcPr/>
                </a:tc>
                <a:tc>
                  <a:txBody>
                    <a:bodyPr/>
                    <a:lstStyle/>
                    <a:p>
                      <a:r>
                        <a:rPr lang="en-US" sz="1000"/>
                        <a:t>12</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7</a:t>
                      </a:r>
                    </a:p>
                  </a:txBody>
                  <a:tcPr/>
                </a:tc>
                <a:tc>
                  <a:txBody>
                    <a:bodyPr/>
                    <a:lstStyle/>
                    <a:p>
                      <a:r>
                        <a:rPr lang="en-US" sz="1000"/>
                        <a:t>2</a:t>
                      </a:r>
                    </a:p>
                  </a:txBody>
                  <a:tcPr/>
                </a:tc>
                <a:tc>
                  <a:txBody>
                    <a:bodyPr/>
                    <a:lstStyle/>
                    <a:p>
                      <a:r>
                        <a:rPr lang="en-US" sz="1000"/>
                        <a:t>0.5556 %</a:t>
                      </a:r>
                    </a:p>
                  </a:txBody>
                  <a:tcPr/>
                </a:tc>
                <a:tc>
                  <a:txBody>
                    <a:bodyPr/>
                    <a:lstStyle/>
                    <a:p>
                      <a:r>
                        <a:rPr lang="en-US" sz="1000"/>
                        <a:t>0.0 %</a:t>
                      </a:r>
                    </a:p>
                  </a:txBody>
                  <a:tcPr/>
                </a:tc>
                <a:extLst>
                  <a:ext uri="{0D108BD9-81ED-4DB2-BD59-A6C34878D82A}">
                    <a16:rowId xmlns:a16="http://schemas.microsoft.com/office/drawing/2014/main" val="4183943274"/>
                  </a:ext>
                </a:extLst>
              </a:tr>
            </a:tbl>
          </a:graphicData>
        </a:graphic>
      </p:graphicFrame>
      <p:sp>
        <p:nvSpPr>
          <p:cNvPr id="4" name="Text Placeholder 3">
            <a:extLst>
              <a:ext uri="{FF2B5EF4-FFF2-40B4-BE49-F238E27FC236}">
                <a16:creationId xmlns:a16="http://schemas.microsoft.com/office/drawing/2014/main" id="{25B23027-A2E9-48C2-8C94-2D23F55528E5}"/>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893430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FEB8F-F1EF-4E42-A521-16A27F993050}"/>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5800368F-EE29-47CC-A48F-C6F0D96CA1B1}"/>
              </a:ext>
            </a:extLst>
          </p:cNvPr>
          <p:cNvGraphicFramePr>
            <a:graphicFrameLocks noGrp="1"/>
          </p:cNvGraphicFramePr>
          <p:nvPr>
            <p:ph type="chart" sz="quarter" idx="13"/>
            <p:extLst>
              <p:ext uri="{D42A27DB-BD31-4B8C-83A1-F6EECF244321}">
                <p14:modId xmlns:p14="http://schemas.microsoft.com/office/powerpoint/2010/main" val="1749757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9F1AE9-B29A-43FF-836A-C9C5F7359CD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D58A7DF-6AED-4EDF-824F-7A18A99086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3769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859EC-B3F2-425A-8305-294920E95F4B}"/>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67DB7AB0-5486-41B5-8641-B5F76859D682}"/>
              </a:ext>
            </a:extLst>
          </p:cNvPr>
          <p:cNvGraphicFramePr>
            <a:graphicFrameLocks noGrp="1"/>
          </p:cNvGraphicFramePr>
          <p:nvPr>
            <p:ph type="chart" sz="quarter" idx="13"/>
            <p:extLst>
              <p:ext uri="{D42A27DB-BD31-4B8C-83A1-F6EECF244321}">
                <p14:modId xmlns:p14="http://schemas.microsoft.com/office/powerpoint/2010/main" val="3660195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B9592F-723C-45DB-A90E-3AE40D985AD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9564A6B-554D-4D08-9474-3BF84E36CA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9368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23693-8C27-489C-9DD3-DD07A8B31E5B}"/>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5AC98F28-F9ED-45E3-8A01-F5BAE54774F2}"/>
              </a:ext>
            </a:extLst>
          </p:cNvPr>
          <p:cNvGraphicFramePr>
            <a:graphicFrameLocks noGrp="1"/>
          </p:cNvGraphicFramePr>
          <p:nvPr>
            <p:ph type="chart" sz="quarter" idx="13"/>
            <p:extLst>
              <p:ext uri="{D42A27DB-BD31-4B8C-83A1-F6EECF244321}">
                <p14:modId xmlns:p14="http://schemas.microsoft.com/office/powerpoint/2010/main" val="3240866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A0A90-A281-4E94-A807-56544AA350D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1A61C81-67EF-4EAA-A3D6-F835C9A20F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6317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9640E-0DC9-4568-A462-BE95AE613A06}"/>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556EEF49-B84E-4B37-B345-CF280C0235A3}"/>
              </a:ext>
            </a:extLst>
          </p:cNvPr>
          <p:cNvGraphicFramePr>
            <a:graphicFrameLocks noGrp="1"/>
          </p:cNvGraphicFramePr>
          <p:nvPr>
            <p:ph type="tbl" sz="quarter" idx="13"/>
            <p:extLst>
              <p:ext uri="{D42A27DB-BD31-4B8C-83A1-F6EECF244321}">
                <p14:modId xmlns:p14="http://schemas.microsoft.com/office/powerpoint/2010/main" val="2960882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88965267"/>
                    </a:ext>
                  </a:extLst>
                </a:gridCol>
                <a:gridCol w="1152144">
                  <a:extLst>
                    <a:ext uri="{9D8B030D-6E8A-4147-A177-3AD203B41FA5}">
                      <a16:colId xmlns:a16="http://schemas.microsoft.com/office/drawing/2014/main" val="1346190287"/>
                    </a:ext>
                  </a:extLst>
                </a:gridCol>
                <a:gridCol w="1152144">
                  <a:extLst>
                    <a:ext uri="{9D8B030D-6E8A-4147-A177-3AD203B41FA5}">
                      <a16:colId xmlns:a16="http://schemas.microsoft.com/office/drawing/2014/main" val="3523030308"/>
                    </a:ext>
                  </a:extLst>
                </a:gridCol>
                <a:gridCol w="1152144">
                  <a:extLst>
                    <a:ext uri="{9D8B030D-6E8A-4147-A177-3AD203B41FA5}">
                      <a16:colId xmlns:a16="http://schemas.microsoft.com/office/drawing/2014/main" val="865248817"/>
                    </a:ext>
                  </a:extLst>
                </a:gridCol>
                <a:gridCol w="1152144">
                  <a:extLst>
                    <a:ext uri="{9D8B030D-6E8A-4147-A177-3AD203B41FA5}">
                      <a16:colId xmlns:a16="http://schemas.microsoft.com/office/drawing/2014/main" val="21694221"/>
                    </a:ext>
                  </a:extLst>
                </a:gridCol>
                <a:gridCol w="1152144">
                  <a:extLst>
                    <a:ext uri="{9D8B030D-6E8A-4147-A177-3AD203B41FA5}">
                      <a16:colId xmlns:a16="http://schemas.microsoft.com/office/drawing/2014/main" val="3777319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97174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- 2025-11-24 15:47:02</a:t>
                      </a:r>
                      <a:r>
                        <a:rPr kumimoji="0" lang="en-US" sz="1000" b="0" i="0" u="none" strike="noStrike" kern="1200" cap="none" spc="0" normalizeH="0" baseline="0" noProof="0">
                          <a:ln>
                            <a:noFill/>
                          </a:ln>
                          <a:solidFill>
                            <a:prstClr val="black"/>
                          </a:solidFill>
                          <a:effectLst/>
                          <a:uLnTx/>
                          <a:uFillTx/>
                          <a:latin typeface="Calibri"/>
                          <a:ea typeface="+mn-ea"/>
                          <a:cs typeface="+mn-cs"/>
                        </a:rPr>
                        <a:t>
 🚨 GIVEAWAY ALERT! 🚨 
Swipe through our Thanksgiving This or That carousel and choose your favorites! 🍂 
Comment your favorites for a chance to WIN a  Amazon Gift Card!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1.5306 %</a:t>
                      </a:r>
                    </a:p>
                  </a:txBody>
                  <a:tcPr/>
                </a:tc>
                <a:extLst>
                  <a:ext uri="{0D108BD9-81ED-4DB2-BD59-A6C34878D82A}">
                    <a16:rowId xmlns:a16="http://schemas.microsoft.com/office/drawing/2014/main" val="68504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- 2025-11-12 16:23:22</a:t>
                      </a:r>
                      <a:r>
                        <a:rPr kumimoji="0" lang="en-US" sz="1000" b="0" i="0" u="none" strike="noStrike" kern="1200" cap="none" spc="0" normalizeH="0" baseline="0" noProof="0">
                          <a:ln>
                            <a:noFill/>
                          </a:ln>
                          <a:solidFill>
                            <a:prstClr val="black"/>
                          </a:solidFill>
                          <a:effectLst/>
                          <a:uLnTx/>
                          <a:uFillTx/>
                          <a:latin typeface="Calibri"/>
                          <a:ea typeface="+mn-ea"/>
                          <a:cs typeface="+mn-cs"/>
                        </a:rPr>
                        <a:t>
 Big News: Our Team Keeps Getting Stronger! 🌟
We’re thrilled to introduce a fantastic group of new hires who have just completed New Hire Orientation!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1937832881"/>
                  </a:ext>
                </a:extLst>
              </a:tr>
            </a:tbl>
          </a:graphicData>
        </a:graphic>
      </p:graphicFrame>
      <p:sp>
        <p:nvSpPr>
          <p:cNvPr id="4" name="Text Placeholder 3">
            <a:extLst>
              <a:ext uri="{FF2B5EF4-FFF2-40B4-BE49-F238E27FC236}">
                <a16:creationId xmlns:a16="http://schemas.microsoft.com/office/drawing/2014/main" id="{3F189E63-3A01-461C-9E68-5558C441546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943762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DE9EC-9561-4E88-80C8-7432F45ECE6E}"/>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5B46478A-34E1-4607-B247-DB352A166C5D}"/>
              </a:ext>
            </a:extLst>
          </p:cNvPr>
          <p:cNvGraphicFramePr>
            <a:graphicFrameLocks noGrp="1"/>
          </p:cNvGraphicFramePr>
          <p:nvPr>
            <p:ph type="tbl" sz="quarter" idx="13"/>
            <p:extLst>
              <p:ext uri="{D42A27DB-BD31-4B8C-83A1-F6EECF244321}">
                <p14:modId xmlns:p14="http://schemas.microsoft.com/office/powerpoint/2010/main" val="2024847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51928670"/>
                    </a:ext>
                  </a:extLst>
                </a:gridCol>
                <a:gridCol w="1152144">
                  <a:extLst>
                    <a:ext uri="{9D8B030D-6E8A-4147-A177-3AD203B41FA5}">
                      <a16:colId xmlns:a16="http://schemas.microsoft.com/office/drawing/2014/main" val="3127425776"/>
                    </a:ext>
                  </a:extLst>
                </a:gridCol>
                <a:gridCol w="1152144">
                  <a:extLst>
                    <a:ext uri="{9D8B030D-6E8A-4147-A177-3AD203B41FA5}">
                      <a16:colId xmlns:a16="http://schemas.microsoft.com/office/drawing/2014/main" val="558704780"/>
                    </a:ext>
                  </a:extLst>
                </a:gridCol>
                <a:gridCol w="1152144">
                  <a:extLst>
                    <a:ext uri="{9D8B030D-6E8A-4147-A177-3AD203B41FA5}">
                      <a16:colId xmlns:a16="http://schemas.microsoft.com/office/drawing/2014/main" val="3338557420"/>
                    </a:ext>
                  </a:extLst>
                </a:gridCol>
                <a:gridCol w="1152144">
                  <a:extLst>
                    <a:ext uri="{9D8B030D-6E8A-4147-A177-3AD203B41FA5}">
                      <a16:colId xmlns:a16="http://schemas.microsoft.com/office/drawing/2014/main" val="400952151"/>
                    </a:ext>
                  </a:extLst>
                </a:gridCol>
                <a:gridCol w="1152144">
                  <a:extLst>
                    <a:ext uri="{9D8B030D-6E8A-4147-A177-3AD203B41FA5}">
                      <a16:colId xmlns:a16="http://schemas.microsoft.com/office/drawing/2014/main" val="2885732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631854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- 2025-11-13 16:45:55</a:t>
                      </a:r>
                      <a:r>
                        <a:rPr kumimoji="0" lang="en-US" sz="1000" b="0" i="0" u="none" strike="noStrike" kern="1200" cap="none" spc="0" normalizeH="0" baseline="0" noProof="0">
                          <a:ln>
                            <a:noFill/>
                          </a:ln>
                          <a:solidFill>
                            <a:prstClr val="black"/>
                          </a:solidFill>
                          <a:effectLst/>
                          <a:uLnTx/>
                          <a:uFillTx/>
                          <a:latin typeface="Calibri"/>
                          <a:ea typeface="+mn-ea"/>
                          <a:cs typeface="+mn-cs"/>
                        </a:rPr>
                        <a:t>
 TMNAS and @PHLYINS employees proudly joined the @alzassociation Philadelphia Walk to End Alzheimer’s at Citizens Bank Park! Together with the national Tokio Marine Group team, we’re raising awareness and vital funds for Alzheimer’s care, support, and 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94416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- 2025-11-10 16:38:53</a:t>
                      </a:r>
                      <a:r>
                        <a:rPr kumimoji="0" lang="en-US" sz="1000" b="0" i="0" u="none" strike="noStrike" kern="1200" cap="none" spc="0" normalizeH="0" baseline="0" noProof="0">
                          <a:ln>
                            <a:noFill/>
                          </a:ln>
                          <a:solidFill>
                            <a:prstClr val="black"/>
                          </a:solidFill>
                          <a:effectLst/>
                          <a:uLnTx/>
                          <a:uFillTx/>
                          <a:latin typeface="Calibri"/>
                          <a:ea typeface="+mn-ea"/>
                          <a:cs typeface="+mn-cs"/>
                        </a:rPr>
                        <a:t>
 This month, we're proud to spotlight Voorhees Animal Orphanage as our Charity of the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0.5102 %</a:t>
                      </a:r>
                    </a:p>
                  </a:txBody>
                  <a:tcPr/>
                </a:tc>
                <a:extLst>
                  <a:ext uri="{0D108BD9-81ED-4DB2-BD59-A6C34878D82A}">
                    <a16:rowId xmlns:a16="http://schemas.microsoft.com/office/drawing/2014/main" val="3549020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- 2025-11-20 08:54:19</a:t>
                      </a:r>
                      <a:r>
                        <a:rPr kumimoji="0" lang="en-US" sz="1000" b="0" i="0" u="none" strike="noStrike" kern="1200" cap="none" spc="0" normalizeH="0" baseline="0" noProof="0">
                          <a:ln>
                            <a:noFill/>
                          </a:ln>
                          <a:solidFill>
                            <a:prstClr val="black"/>
                          </a:solidFill>
                          <a:effectLst/>
                          <a:uLnTx/>
                          <a:uFillTx/>
                          <a:latin typeface="Calibri"/>
                          <a:ea typeface="+mn-ea"/>
                          <a:cs typeface="+mn-cs"/>
                        </a:rPr>
                        <a:t>
 ✅That’s a wrap on another successful Enterprise Leadership Program!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0.5102 %</a:t>
                      </a:r>
                    </a:p>
                  </a:txBody>
                  <a:tcPr/>
                </a:tc>
                <a:extLst>
                  <a:ext uri="{0D108BD9-81ED-4DB2-BD59-A6C34878D82A}">
                    <a16:rowId xmlns:a16="http://schemas.microsoft.com/office/drawing/2014/main" val="1163987036"/>
                  </a:ext>
                </a:extLst>
              </a:tr>
            </a:tbl>
          </a:graphicData>
        </a:graphic>
      </p:graphicFrame>
      <p:sp>
        <p:nvSpPr>
          <p:cNvPr id="4" name="Text Placeholder 3">
            <a:extLst>
              <a:ext uri="{FF2B5EF4-FFF2-40B4-BE49-F238E27FC236}">
                <a16:creationId xmlns:a16="http://schemas.microsoft.com/office/drawing/2014/main" id="{53695108-4F53-4419-ABEC-0F706672FF4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939449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663AA-6957-48EB-BC91-0EBB1CDB0810}"/>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1D230A30-A1D2-4514-AE8E-1A5E221A65A3}"/>
              </a:ext>
            </a:extLst>
          </p:cNvPr>
          <p:cNvGraphicFramePr>
            <a:graphicFrameLocks noGrp="1"/>
          </p:cNvGraphicFramePr>
          <p:nvPr>
            <p:ph type="tbl" sz="quarter" idx="13"/>
            <p:extLst>
              <p:ext uri="{D42A27DB-BD31-4B8C-83A1-F6EECF244321}">
                <p14:modId xmlns:p14="http://schemas.microsoft.com/office/powerpoint/2010/main" val="339328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40177421"/>
                    </a:ext>
                  </a:extLst>
                </a:gridCol>
                <a:gridCol w="658368">
                  <a:extLst>
                    <a:ext uri="{9D8B030D-6E8A-4147-A177-3AD203B41FA5}">
                      <a16:colId xmlns:a16="http://schemas.microsoft.com/office/drawing/2014/main" val="1999481092"/>
                    </a:ext>
                  </a:extLst>
                </a:gridCol>
                <a:gridCol w="658368">
                  <a:extLst>
                    <a:ext uri="{9D8B030D-6E8A-4147-A177-3AD203B41FA5}">
                      <a16:colId xmlns:a16="http://schemas.microsoft.com/office/drawing/2014/main" val="79124380"/>
                    </a:ext>
                  </a:extLst>
                </a:gridCol>
                <a:gridCol w="658368">
                  <a:extLst>
                    <a:ext uri="{9D8B030D-6E8A-4147-A177-3AD203B41FA5}">
                      <a16:colId xmlns:a16="http://schemas.microsoft.com/office/drawing/2014/main" val="1247137976"/>
                    </a:ext>
                  </a:extLst>
                </a:gridCol>
                <a:gridCol w="658368">
                  <a:extLst>
                    <a:ext uri="{9D8B030D-6E8A-4147-A177-3AD203B41FA5}">
                      <a16:colId xmlns:a16="http://schemas.microsoft.com/office/drawing/2014/main" val="2246581450"/>
                    </a:ext>
                  </a:extLst>
                </a:gridCol>
                <a:gridCol w="658368">
                  <a:extLst>
                    <a:ext uri="{9D8B030D-6E8A-4147-A177-3AD203B41FA5}">
                      <a16:colId xmlns:a16="http://schemas.microsoft.com/office/drawing/2014/main" val="1541047892"/>
                    </a:ext>
                  </a:extLst>
                </a:gridCol>
                <a:gridCol w="658368">
                  <a:extLst>
                    <a:ext uri="{9D8B030D-6E8A-4147-A177-3AD203B41FA5}">
                      <a16:colId xmlns:a16="http://schemas.microsoft.com/office/drawing/2014/main" val="2449035809"/>
                    </a:ext>
                  </a:extLst>
                </a:gridCol>
                <a:gridCol w="658368">
                  <a:extLst>
                    <a:ext uri="{9D8B030D-6E8A-4147-A177-3AD203B41FA5}">
                      <a16:colId xmlns:a16="http://schemas.microsoft.com/office/drawing/2014/main" val="4150917308"/>
                    </a:ext>
                  </a:extLst>
                </a:gridCol>
                <a:gridCol w="658368">
                  <a:extLst>
                    <a:ext uri="{9D8B030D-6E8A-4147-A177-3AD203B41FA5}">
                      <a16:colId xmlns:a16="http://schemas.microsoft.com/office/drawing/2014/main" val="3813675132"/>
                    </a:ext>
                  </a:extLst>
                </a:gridCol>
                <a:gridCol w="658368">
                  <a:extLst>
                    <a:ext uri="{9D8B030D-6E8A-4147-A177-3AD203B41FA5}">
                      <a16:colId xmlns:a16="http://schemas.microsoft.com/office/drawing/2014/main" val="3084085510"/>
                    </a:ext>
                  </a:extLst>
                </a:gridCol>
                <a:gridCol w="658368">
                  <a:extLst>
                    <a:ext uri="{9D8B030D-6E8A-4147-A177-3AD203B41FA5}">
                      <a16:colId xmlns:a16="http://schemas.microsoft.com/office/drawing/2014/main" val="2056419866"/>
                    </a:ext>
                  </a:extLst>
                </a:gridCol>
                <a:gridCol w="658368">
                  <a:extLst>
                    <a:ext uri="{9D8B030D-6E8A-4147-A177-3AD203B41FA5}">
                      <a16:colId xmlns:a16="http://schemas.microsoft.com/office/drawing/2014/main" val="59563042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875168576"/>
                  </a:ext>
                </a:extLst>
              </a:tr>
              <a:tr h="370840">
                <a:tc>
                  <a:txBody>
                    <a:bodyPr/>
                    <a:lstStyle/>
                    <a:p>
                      <a:r>
                        <a:rPr lang="en-US" sz="1000"/>
                        <a:t>29861</a:t>
                      </a:r>
                    </a:p>
                  </a:txBody>
                  <a:tcPr/>
                </a:tc>
                <a:tc>
                  <a:txBody>
                    <a:bodyPr/>
                    <a:lstStyle/>
                    <a:p>
                      <a:r>
                        <a:rPr lang="en-US" sz="1000"/>
                        <a:t>60</a:t>
                      </a:r>
                    </a:p>
                  </a:txBody>
                  <a:tcPr/>
                </a:tc>
                <a:tc>
                  <a:txBody>
                    <a:bodyPr/>
                    <a:lstStyle/>
                    <a:p>
                      <a:r>
                        <a:rPr lang="en-US" sz="1000"/>
                        <a:t>10</a:t>
                      </a:r>
                    </a:p>
                  </a:txBody>
                  <a:tcPr/>
                </a:tc>
                <a:tc>
                  <a:txBody>
                    <a:bodyPr/>
                    <a:lstStyle/>
                    <a:p>
                      <a:r>
                        <a:rPr lang="en-US" sz="1000"/>
                        <a:t>846</a:t>
                      </a:r>
                    </a:p>
                  </a:txBody>
                  <a:tcPr/>
                </a:tc>
                <a:tc>
                  <a:txBody>
                    <a:bodyPr/>
                    <a:lstStyle/>
                    <a:p>
                      <a:r>
                        <a:rPr lang="en-US" sz="1000"/>
                        <a:t>84.6</a:t>
                      </a:r>
                    </a:p>
                  </a:txBody>
                  <a:tcPr/>
                </a:tc>
                <a:tc>
                  <a:txBody>
                    <a:bodyPr/>
                    <a:lstStyle/>
                    <a:p>
                      <a:r>
                        <a:rPr lang="en-US" sz="1000"/>
                        <a:t>20</a:t>
                      </a:r>
                    </a:p>
                  </a:txBody>
                  <a:tcPr/>
                </a:tc>
                <a:tc>
                  <a:txBody>
                    <a:bodyPr/>
                    <a:lstStyle/>
                    <a:p>
                      <a:r>
                        <a:rPr lang="en-US" sz="1000"/>
                        <a:t>14</a:t>
                      </a:r>
                    </a:p>
                  </a:txBody>
                  <a:tcPr/>
                </a:tc>
                <a:tc>
                  <a:txBody>
                    <a:bodyPr/>
                    <a:lstStyle/>
                    <a:p>
                      <a:r>
                        <a:rPr lang="en-US" sz="1000"/>
                        <a:t>1.4</a:t>
                      </a:r>
                    </a:p>
                  </a:txBody>
                  <a:tcPr/>
                </a:tc>
                <a:tc>
                  <a:txBody>
                    <a:bodyPr/>
                    <a:lstStyle/>
                    <a:p>
                      <a:r>
                        <a:rPr lang="en-US" sz="1000"/>
                        <a:t>5848</a:t>
                      </a:r>
                    </a:p>
                  </a:txBody>
                  <a:tcPr/>
                </a:tc>
                <a:tc>
                  <a:txBody>
                    <a:bodyPr/>
                    <a:lstStyle/>
                    <a:p>
                      <a:r>
                        <a:rPr lang="en-US" sz="1000"/>
                        <a:t>31809</a:t>
                      </a:r>
                    </a:p>
                  </a:txBody>
                  <a:tcPr/>
                </a:tc>
                <a:tc>
                  <a:txBody>
                    <a:bodyPr/>
                    <a:lstStyle/>
                    <a:p>
                      <a:r>
                        <a:rPr lang="en-US" sz="1000"/>
                        <a:t>3180.9</a:t>
                      </a:r>
                    </a:p>
                  </a:txBody>
                  <a:tcPr/>
                </a:tc>
                <a:tc>
                  <a:txBody>
                    <a:bodyPr/>
                    <a:lstStyle/>
                    <a:p>
                      <a:r>
                        <a:rPr lang="en-US" sz="1000"/>
                        <a:t>14.855135265909 %</a:t>
                      </a:r>
                    </a:p>
                  </a:txBody>
                  <a:tcPr/>
                </a:tc>
                <a:extLst>
                  <a:ext uri="{0D108BD9-81ED-4DB2-BD59-A6C34878D82A}">
                    <a16:rowId xmlns:a16="http://schemas.microsoft.com/office/drawing/2014/main" val="1577925192"/>
                  </a:ext>
                </a:extLst>
              </a:tr>
            </a:tbl>
          </a:graphicData>
        </a:graphic>
      </p:graphicFrame>
      <p:sp>
        <p:nvSpPr>
          <p:cNvPr id="4" name="Text Placeholder 3">
            <a:extLst>
              <a:ext uri="{FF2B5EF4-FFF2-40B4-BE49-F238E27FC236}">
                <a16:creationId xmlns:a16="http://schemas.microsoft.com/office/drawing/2014/main" id="{9139FD4B-3B65-4A18-BFB3-42578AD941FD}"/>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775560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DAEC-DDD6-4540-9EDE-CFFD5F0A785E}"/>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CFA01CC2-EC24-4A21-B820-087648CBAA1F}"/>
              </a:ext>
            </a:extLst>
          </p:cNvPr>
          <p:cNvGraphicFramePr>
            <a:graphicFrameLocks noGrp="1"/>
          </p:cNvGraphicFramePr>
          <p:nvPr>
            <p:ph type="chart" sz="quarter" idx="13"/>
            <p:extLst>
              <p:ext uri="{D42A27DB-BD31-4B8C-83A1-F6EECF244321}">
                <p14:modId xmlns:p14="http://schemas.microsoft.com/office/powerpoint/2010/main" val="77285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75B40A-09CD-4381-939D-CB5C56B66DE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732EE69-5FC8-4EE9-B68A-4C4ACBB92B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9436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C7015-9503-4442-B327-806FC169D56F}"/>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26FBEC30-4A13-4448-AD0A-C3F2CEECA57D}"/>
              </a:ext>
            </a:extLst>
          </p:cNvPr>
          <p:cNvGraphicFramePr>
            <a:graphicFrameLocks noGrp="1"/>
          </p:cNvGraphicFramePr>
          <p:nvPr>
            <p:ph type="chart" sz="quarter" idx="13"/>
            <p:extLst>
              <p:ext uri="{D42A27DB-BD31-4B8C-83A1-F6EECF244321}">
                <p14:modId xmlns:p14="http://schemas.microsoft.com/office/powerpoint/2010/main" val="3667297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0644C3-22A4-4CA4-9F1D-10C23C374CE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4206B8B-C8A4-4342-92B0-5C235426BF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178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0B07F-0779-464A-89D9-95B4D4496C2A}"/>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E626D240-FE8E-4500-8073-106D8204D1DF}"/>
              </a:ext>
            </a:extLst>
          </p:cNvPr>
          <p:cNvGraphicFramePr>
            <a:graphicFrameLocks noGrp="1"/>
          </p:cNvGraphicFramePr>
          <p:nvPr>
            <p:ph type="chart" sz="quarter" idx="13"/>
            <p:extLst>
              <p:ext uri="{D42A27DB-BD31-4B8C-83A1-F6EECF244321}">
                <p14:modId xmlns:p14="http://schemas.microsoft.com/office/powerpoint/2010/main" val="2220330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B4AA05-DCD1-4A7F-9513-BA8B8E16A1F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9B84ED4-406B-424D-BC70-D030B1E845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5229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F51BD-2FD1-4CE8-9253-347675C5A4E6}"/>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936F27F0-D27F-43A8-B165-917AF82F924B}"/>
              </a:ext>
            </a:extLst>
          </p:cNvPr>
          <p:cNvGraphicFramePr>
            <a:graphicFrameLocks noGrp="1"/>
          </p:cNvGraphicFramePr>
          <p:nvPr>
            <p:ph type="chart" sz="quarter" idx="13"/>
            <p:extLst>
              <p:ext uri="{D42A27DB-BD31-4B8C-83A1-F6EECF244321}">
                <p14:modId xmlns:p14="http://schemas.microsoft.com/office/powerpoint/2010/main" val="583725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9C68DA-E994-4450-B484-20DB8B497AB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5D5D2F9-2023-4D0C-9CBC-4BF5CEF7E5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6617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5E7E3-455B-4FDC-8EB7-700D6D39CD07}"/>
              </a:ext>
            </a:extLst>
          </p:cNvPr>
          <p:cNvSpPr>
            <a:spLocks noGrp="1"/>
          </p:cNvSpPr>
          <p:nvPr>
            <p:ph type="title"/>
          </p:nvPr>
        </p:nvSpPr>
        <p:spPr/>
        <p:txBody>
          <a:bodyPr/>
          <a:lstStyle/>
          <a:p>
            <a:r>
              <a:rPr lang="en-US"/>
              <a:t>LinkedIn Posts Table | TMNAS - 1 of 2</a:t>
            </a:r>
          </a:p>
        </p:txBody>
      </p:sp>
      <p:graphicFrame>
        <p:nvGraphicFramePr>
          <p:cNvPr id="5" name="Table Placeholder 4">
            <a:extLst>
              <a:ext uri="{FF2B5EF4-FFF2-40B4-BE49-F238E27FC236}">
                <a16:creationId xmlns:a16="http://schemas.microsoft.com/office/drawing/2014/main" id="{DE289575-3CB9-42A6-9A8F-4D5DAA2BA325}"/>
              </a:ext>
            </a:extLst>
          </p:cNvPr>
          <p:cNvGraphicFramePr>
            <a:graphicFrameLocks noGrp="1"/>
          </p:cNvGraphicFramePr>
          <p:nvPr>
            <p:ph type="tbl" sz="quarter" idx="13"/>
            <p:extLst>
              <p:ext uri="{D42A27DB-BD31-4B8C-83A1-F6EECF244321}">
                <p14:modId xmlns:p14="http://schemas.microsoft.com/office/powerpoint/2010/main" val="2617102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758394689"/>
                    </a:ext>
                  </a:extLst>
                </a:gridCol>
                <a:gridCol w="905256">
                  <a:extLst>
                    <a:ext uri="{9D8B030D-6E8A-4147-A177-3AD203B41FA5}">
                      <a16:colId xmlns:a16="http://schemas.microsoft.com/office/drawing/2014/main" val="1029454262"/>
                    </a:ext>
                  </a:extLst>
                </a:gridCol>
                <a:gridCol w="576072">
                  <a:extLst>
                    <a:ext uri="{9D8B030D-6E8A-4147-A177-3AD203B41FA5}">
                      <a16:colId xmlns:a16="http://schemas.microsoft.com/office/drawing/2014/main" val="3015289979"/>
                    </a:ext>
                  </a:extLst>
                </a:gridCol>
                <a:gridCol w="576072">
                  <a:extLst>
                    <a:ext uri="{9D8B030D-6E8A-4147-A177-3AD203B41FA5}">
                      <a16:colId xmlns:a16="http://schemas.microsoft.com/office/drawing/2014/main" val="872568480"/>
                    </a:ext>
                  </a:extLst>
                </a:gridCol>
                <a:gridCol w="576072">
                  <a:extLst>
                    <a:ext uri="{9D8B030D-6E8A-4147-A177-3AD203B41FA5}">
                      <a16:colId xmlns:a16="http://schemas.microsoft.com/office/drawing/2014/main" val="285847470"/>
                    </a:ext>
                  </a:extLst>
                </a:gridCol>
                <a:gridCol w="576072">
                  <a:extLst>
                    <a:ext uri="{9D8B030D-6E8A-4147-A177-3AD203B41FA5}">
                      <a16:colId xmlns:a16="http://schemas.microsoft.com/office/drawing/2014/main" val="2276132913"/>
                    </a:ext>
                  </a:extLst>
                </a:gridCol>
                <a:gridCol w="576072">
                  <a:extLst>
                    <a:ext uri="{9D8B030D-6E8A-4147-A177-3AD203B41FA5}">
                      <a16:colId xmlns:a16="http://schemas.microsoft.com/office/drawing/2014/main" val="3441387379"/>
                    </a:ext>
                  </a:extLst>
                </a:gridCol>
                <a:gridCol w="576072">
                  <a:extLst>
                    <a:ext uri="{9D8B030D-6E8A-4147-A177-3AD203B41FA5}">
                      <a16:colId xmlns:a16="http://schemas.microsoft.com/office/drawing/2014/main" val="3659764008"/>
                    </a:ext>
                  </a:extLst>
                </a:gridCol>
                <a:gridCol w="576072">
                  <a:extLst>
                    <a:ext uri="{9D8B030D-6E8A-4147-A177-3AD203B41FA5}">
                      <a16:colId xmlns:a16="http://schemas.microsoft.com/office/drawing/2014/main" val="132491686"/>
                    </a:ext>
                  </a:extLst>
                </a:gridCol>
                <a:gridCol w="576072">
                  <a:extLst>
                    <a:ext uri="{9D8B030D-6E8A-4147-A177-3AD203B41FA5}">
                      <a16:colId xmlns:a16="http://schemas.microsoft.com/office/drawing/2014/main" val="94364735"/>
                    </a:ext>
                  </a:extLst>
                </a:gridCol>
                <a:gridCol w="576072">
                  <a:extLst>
                    <a:ext uri="{9D8B030D-6E8A-4147-A177-3AD203B41FA5}">
                      <a16:colId xmlns:a16="http://schemas.microsoft.com/office/drawing/2014/main" val="427433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04491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08:30:03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08:30:03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6.6548358473824 %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3053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11/25/2025 15:19:25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11/25/2025 15:19:25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14.21935483871 %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799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11/24/2025 15:45:10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11/24/2025 15:45:10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21.135873472322 %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0333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11/21/2025 15:26:30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11/21/2025 15:26:30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30.533333333333 %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976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11/20/2025 08:45:09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11/20/2025 08:45:09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42.105828056241 %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3074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11/13/2025 16:49:38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11/13/2025 16:49:38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6.143896523848 %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53735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11/12/2025 16:19:52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11/12/2025 16:19:52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9.7713570697304 %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86733703"/>
                  </a:ext>
                </a:extLst>
              </a:tr>
            </a:tbl>
          </a:graphicData>
        </a:graphic>
      </p:graphicFrame>
      <p:sp>
        <p:nvSpPr>
          <p:cNvPr id="4" name="Text Placeholder 3">
            <a:extLst>
              <a:ext uri="{FF2B5EF4-FFF2-40B4-BE49-F238E27FC236}">
                <a16:creationId xmlns:a16="http://schemas.microsoft.com/office/drawing/2014/main" id="{4E2FED69-4848-422B-B927-F9C7820B4E04}"/>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893913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89B3C-A0B0-4C22-BEDB-C16F8CB29E04}"/>
              </a:ext>
            </a:extLst>
          </p:cNvPr>
          <p:cNvSpPr>
            <a:spLocks noGrp="1"/>
          </p:cNvSpPr>
          <p:nvPr>
            <p:ph type="title"/>
          </p:nvPr>
        </p:nvSpPr>
        <p:spPr/>
        <p:txBody>
          <a:bodyPr/>
          <a:lstStyle/>
          <a:p>
            <a:r>
              <a:rPr lang="en-US"/>
              <a:t>LinkedIn Posts Table | TMNAS - 2 of 2</a:t>
            </a:r>
          </a:p>
        </p:txBody>
      </p:sp>
      <p:graphicFrame>
        <p:nvGraphicFramePr>
          <p:cNvPr id="5" name="Table Placeholder 4">
            <a:extLst>
              <a:ext uri="{FF2B5EF4-FFF2-40B4-BE49-F238E27FC236}">
                <a16:creationId xmlns:a16="http://schemas.microsoft.com/office/drawing/2014/main" id="{614991C3-85ED-45CD-85EE-1C684867904D}"/>
              </a:ext>
            </a:extLst>
          </p:cNvPr>
          <p:cNvGraphicFramePr>
            <a:graphicFrameLocks noGrp="1"/>
          </p:cNvGraphicFramePr>
          <p:nvPr>
            <p:ph type="tbl" sz="quarter" idx="13"/>
            <p:extLst>
              <p:ext uri="{D42A27DB-BD31-4B8C-83A1-F6EECF244321}">
                <p14:modId xmlns:p14="http://schemas.microsoft.com/office/powerpoint/2010/main" val="3059347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92833079"/>
                    </a:ext>
                  </a:extLst>
                </a:gridCol>
                <a:gridCol w="905256">
                  <a:extLst>
                    <a:ext uri="{9D8B030D-6E8A-4147-A177-3AD203B41FA5}">
                      <a16:colId xmlns:a16="http://schemas.microsoft.com/office/drawing/2014/main" val="3394817199"/>
                    </a:ext>
                  </a:extLst>
                </a:gridCol>
                <a:gridCol w="576072">
                  <a:extLst>
                    <a:ext uri="{9D8B030D-6E8A-4147-A177-3AD203B41FA5}">
                      <a16:colId xmlns:a16="http://schemas.microsoft.com/office/drawing/2014/main" val="2073367258"/>
                    </a:ext>
                  </a:extLst>
                </a:gridCol>
                <a:gridCol w="576072">
                  <a:extLst>
                    <a:ext uri="{9D8B030D-6E8A-4147-A177-3AD203B41FA5}">
                      <a16:colId xmlns:a16="http://schemas.microsoft.com/office/drawing/2014/main" val="3248989667"/>
                    </a:ext>
                  </a:extLst>
                </a:gridCol>
                <a:gridCol w="576072">
                  <a:extLst>
                    <a:ext uri="{9D8B030D-6E8A-4147-A177-3AD203B41FA5}">
                      <a16:colId xmlns:a16="http://schemas.microsoft.com/office/drawing/2014/main" val="3866595018"/>
                    </a:ext>
                  </a:extLst>
                </a:gridCol>
                <a:gridCol w="576072">
                  <a:extLst>
                    <a:ext uri="{9D8B030D-6E8A-4147-A177-3AD203B41FA5}">
                      <a16:colId xmlns:a16="http://schemas.microsoft.com/office/drawing/2014/main" val="901217203"/>
                    </a:ext>
                  </a:extLst>
                </a:gridCol>
                <a:gridCol w="576072">
                  <a:extLst>
                    <a:ext uri="{9D8B030D-6E8A-4147-A177-3AD203B41FA5}">
                      <a16:colId xmlns:a16="http://schemas.microsoft.com/office/drawing/2014/main" val="246215754"/>
                    </a:ext>
                  </a:extLst>
                </a:gridCol>
                <a:gridCol w="576072">
                  <a:extLst>
                    <a:ext uri="{9D8B030D-6E8A-4147-A177-3AD203B41FA5}">
                      <a16:colId xmlns:a16="http://schemas.microsoft.com/office/drawing/2014/main" val="3819431187"/>
                    </a:ext>
                  </a:extLst>
                </a:gridCol>
                <a:gridCol w="576072">
                  <a:extLst>
                    <a:ext uri="{9D8B030D-6E8A-4147-A177-3AD203B41FA5}">
                      <a16:colId xmlns:a16="http://schemas.microsoft.com/office/drawing/2014/main" val="2314270277"/>
                    </a:ext>
                  </a:extLst>
                </a:gridCol>
                <a:gridCol w="576072">
                  <a:extLst>
                    <a:ext uri="{9D8B030D-6E8A-4147-A177-3AD203B41FA5}">
                      <a16:colId xmlns:a16="http://schemas.microsoft.com/office/drawing/2014/main" val="3171913670"/>
                    </a:ext>
                  </a:extLst>
                </a:gridCol>
                <a:gridCol w="576072">
                  <a:extLst>
                    <a:ext uri="{9D8B030D-6E8A-4147-A177-3AD203B41FA5}">
                      <a16:colId xmlns:a16="http://schemas.microsoft.com/office/drawing/2014/main" val="2984509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85389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11/11/2025 09:13:07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11/11/2025 09:13:07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5.5555555555556 %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4460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11/10/2025 16:36:40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11/10/2025 16:36:40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3.6343612334802 %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7135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11/07/2025 16:26:20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11/07/2025 16:26:20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8.7969567284831 %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91967290"/>
                  </a:ext>
                </a:extLst>
              </a:tr>
            </a:tbl>
          </a:graphicData>
        </a:graphic>
      </p:graphicFrame>
      <p:sp>
        <p:nvSpPr>
          <p:cNvPr id="4" name="Text Placeholder 3">
            <a:extLst>
              <a:ext uri="{FF2B5EF4-FFF2-40B4-BE49-F238E27FC236}">
                <a16:creationId xmlns:a16="http://schemas.microsoft.com/office/drawing/2014/main" id="{1AA3490C-61AD-4B88-8F02-7727108C77CE}"/>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651532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7A139-FDE3-4F64-9EAF-D87AE5997582}"/>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E70A5F21-E3F1-4211-AF8F-8DF06730B556}"/>
              </a:ext>
            </a:extLst>
          </p:cNvPr>
          <p:cNvGraphicFramePr>
            <a:graphicFrameLocks noGrp="1"/>
          </p:cNvGraphicFramePr>
          <p:nvPr>
            <p:ph type="tbl" sz="quarter" idx="13"/>
            <p:extLst>
              <p:ext uri="{D42A27DB-BD31-4B8C-83A1-F6EECF244321}">
                <p14:modId xmlns:p14="http://schemas.microsoft.com/office/powerpoint/2010/main" val="1979024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25673580"/>
                    </a:ext>
                  </a:extLst>
                </a:gridCol>
                <a:gridCol w="576072">
                  <a:extLst>
                    <a:ext uri="{9D8B030D-6E8A-4147-A177-3AD203B41FA5}">
                      <a16:colId xmlns:a16="http://schemas.microsoft.com/office/drawing/2014/main" val="2483097392"/>
                    </a:ext>
                  </a:extLst>
                </a:gridCol>
                <a:gridCol w="576072">
                  <a:extLst>
                    <a:ext uri="{9D8B030D-6E8A-4147-A177-3AD203B41FA5}">
                      <a16:colId xmlns:a16="http://schemas.microsoft.com/office/drawing/2014/main" val="2826939328"/>
                    </a:ext>
                  </a:extLst>
                </a:gridCol>
                <a:gridCol w="576072">
                  <a:extLst>
                    <a:ext uri="{9D8B030D-6E8A-4147-A177-3AD203B41FA5}">
                      <a16:colId xmlns:a16="http://schemas.microsoft.com/office/drawing/2014/main" val="4023413769"/>
                    </a:ext>
                  </a:extLst>
                </a:gridCol>
                <a:gridCol w="576072">
                  <a:extLst>
                    <a:ext uri="{9D8B030D-6E8A-4147-A177-3AD203B41FA5}">
                      <a16:colId xmlns:a16="http://schemas.microsoft.com/office/drawing/2014/main" val="3742021854"/>
                    </a:ext>
                  </a:extLst>
                </a:gridCol>
                <a:gridCol w="576072">
                  <a:extLst>
                    <a:ext uri="{9D8B030D-6E8A-4147-A177-3AD203B41FA5}">
                      <a16:colId xmlns:a16="http://schemas.microsoft.com/office/drawing/2014/main" val="2332669740"/>
                    </a:ext>
                  </a:extLst>
                </a:gridCol>
                <a:gridCol w="576072">
                  <a:extLst>
                    <a:ext uri="{9D8B030D-6E8A-4147-A177-3AD203B41FA5}">
                      <a16:colId xmlns:a16="http://schemas.microsoft.com/office/drawing/2014/main" val="649151629"/>
                    </a:ext>
                  </a:extLst>
                </a:gridCol>
                <a:gridCol w="576072">
                  <a:extLst>
                    <a:ext uri="{9D8B030D-6E8A-4147-A177-3AD203B41FA5}">
                      <a16:colId xmlns:a16="http://schemas.microsoft.com/office/drawing/2014/main" val="2333700265"/>
                    </a:ext>
                  </a:extLst>
                </a:gridCol>
                <a:gridCol w="576072">
                  <a:extLst>
                    <a:ext uri="{9D8B030D-6E8A-4147-A177-3AD203B41FA5}">
                      <a16:colId xmlns:a16="http://schemas.microsoft.com/office/drawing/2014/main" val="120246100"/>
                    </a:ext>
                  </a:extLst>
                </a:gridCol>
                <a:gridCol w="576072">
                  <a:extLst>
                    <a:ext uri="{9D8B030D-6E8A-4147-A177-3AD203B41FA5}">
                      <a16:colId xmlns:a16="http://schemas.microsoft.com/office/drawing/2014/main" val="3631059055"/>
                    </a:ext>
                  </a:extLst>
                </a:gridCol>
                <a:gridCol w="576072">
                  <a:extLst>
                    <a:ext uri="{9D8B030D-6E8A-4147-A177-3AD203B41FA5}">
                      <a16:colId xmlns:a16="http://schemas.microsoft.com/office/drawing/2014/main" val="6507050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172559493"/>
                  </a:ext>
                </a:extLst>
              </a:tr>
              <a:tr h="370840">
                <a:tc>
                  <a:txBody>
                    <a:bodyPr/>
                    <a:lstStyle/>
                    <a:p>
                      <a:r>
                        <a:rPr lang="en-US" sz="1000"/>
                        <a:t>tmna_services</a:t>
                      </a:r>
                    </a:p>
                  </a:txBody>
                  <a:tcPr/>
                </a:tc>
                <a:tc>
                  <a:txBody>
                    <a:bodyPr/>
                    <a:lstStyle/>
                    <a:p>
                      <a:r>
                        <a:rPr lang="en-US" sz="1000"/>
                        <a:t>618</a:t>
                      </a:r>
                    </a:p>
                  </a:txBody>
                  <a:tcPr/>
                </a:tc>
                <a:tc>
                  <a:txBody>
                    <a:bodyPr/>
                    <a:lstStyle/>
                    <a:p>
                      <a:r>
                        <a:rPr lang="en-US" sz="1000"/>
                        <a:t>6</a:t>
                      </a:r>
                    </a:p>
                  </a:txBody>
                  <a:tcPr/>
                </a:tc>
                <a:tc>
                  <a:txBody>
                    <a:bodyPr/>
                    <a:lstStyle/>
                    <a:p>
                      <a:r>
                        <a:rPr lang="en-US" sz="1000"/>
                        <a:t>6</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183</a:t>
                      </a:r>
                    </a:p>
                  </a:txBody>
                  <a:tcPr/>
                </a:tc>
                <a:tc>
                  <a:txBody>
                    <a:bodyPr/>
                    <a:lstStyle/>
                    <a:p>
                      <a:r>
                        <a:rPr lang="en-US" sz="1000"/>
                        <a:t>19</a:t>
                      </a:r>
                    </a:p>
                  </a:txBody>
                  <a:tcPr/>
                </a:tc>
                <a:tc>
                  <a:txBody>
                    <a:bodyPr/>
                    <a:lstStyle/>
                    <a:p>
                      <a:r>
                        <a:rPr lang="en-US" sz="1000"/>
                        <a:t>3.2846 %</a:t>
                      </a:r>
                    </a:p>
                  </a:txBody>
                  <a:tcPr/>
                </a:tc>
                <a:extLst>
                  <a:ext uri="{0D108BD9-81ED-4DB2-BD59-A6C34878D82A}">
                    <a16:rowId xmlns:a16="http://schemas.microsoft.com/office/drawing/2014/main" val="3577010003"/>
                  </a:ext>
                </a:extLst>
              </a:tr>
            </a:tbl>
          </a:graphicData>
        </a:graphic>
      </p:graphicFrame>
      <p:sp>
        <p:nvSpPr>
          <p:cNvPr id="4" name="Text Placeholder 3">
            <a:extLst>
              <a:ext uri="{FF2B5EF4-FFF2-40B4-BE49-F238E27FC236}">
                <a16:creationId xmlns:a16="http://schemas.microsoft.com/office/drawing/2014/main" id="{2F3BADEF-6658-4475-B37B-5E0CBAF9B68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604981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6BFC9-B5C0-47B4-8532-647C87DFBEAC}"/>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D0E131BA-E3D3-4CDB-AE93-83DF0A689210}"/>
              </a:ext>
            </a:extLst>
          </p:cNvPr>
          <p:cNvGraphicFramePr>
            <a:graphicFrameLocks noGrp="1"/>
          </p:cNvGraphicFramePr>
          <p:nvPr>
            <p:ph type="chart" sz="quarter" idx="13"/>
            <p:extLst>
              <p:ext uri="{D42A27DB-BD31-4B8C-83A1-F6EECF244321}">
                <p14:modId xmlns:p14="http://schemas.microsoft.com/office/powerpoint/2010/main" val="1168273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20A12F-49CE-441B-BD68-7CC2859D864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A09C550-9B61-4512-9BBB-5DF6D108D9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896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6BFED-8341-482C-A368-7E407544F9A1}"/>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D918F50F-9F59-4B30-8A68-3818203D7E25}"/>
              </a:ext>
            </a:extLst>
          </p:cNvPr>
          <p:cNvGraphicFramePr>
            <a:graphicFrameLocks noGrp="1"/>
          </p:cNvGraphicFramePr>
          <p:nvPr>
            <p:ph type="chart" sz="quarter" idx="13"/>
            <p:extLst>
              <p:ext uri="{D42A27DB-BD31-4B8C-83A1-F6EECF244321}">
                <p14:modId xmlns:p14="http://schemas.microsoft.com/office/powerpoint/2010/main" val="1081564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CC6943-241E-4421-8B34-6CC8B848915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B861D15-F626-4A58-9686-D15F468577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8376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B5F0D-928E-488C-AFA6-9A71E0C5BC3B}"/>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A303F842-A609-4702-8552-E6B4FBE4C810}"/>
              </a:ext>
            </a:extLst>
          </p:cNvPr>
          <p:cNvGraphicFramePr>
            <a:graphicFrameLocks noGrp="1"/>
          </p:cNvGraphicFramePr>
          <p:nvPr>
            <p:ph type="chart" sz="quarter" idx="13"/>
            <p:extLst>
              <p:ext uri="{D42A27DB-BD31-4B8C-83A1-F6EECF244321}">
                <p14:modId xmlns:p14="http://schemas.microsoft.com/office/powerpoint/2010/main" val="2502767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39DA4F-6F4A-4E10-BA1F-D04A6415CB4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6DE33AF-C4F2-42F8-A991-0427159B8F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623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A3219-BCD8-4422-9675-A31619337C85}"/>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3A5D5655-704D-4600-B377-2457D090D03C}"/>
              </a:ext>
            </a:extLst>
          </p:cNvPr>
          <p:cNvGraphicFramePr>
            <a:graphicFrameLocks noGrp="1"/>
          </p:cNvGraphicFramePr>
          <p:nvPr>
            <p:ph type="chart" sz="quarter" idx="13"/>
            <p:extLst>
              <p:ext uri="{D42A27DB-BD31-4B8C-83A1-F6EECF244321}">
                <p14:modId xmlns:p14="http://schemas.microsoft.com/office/powerpoint/2010/main" val="1837160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1AB176-E866-4CE6-BE60-7F0175CD12C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67BBCA9-12A1-4C0A-ACDC-F8AEB5CE28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6594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2874C-BC25-4CB1-9A20-5372F599CA5A}"/>
              </a:ext>
            </a:extLst>
          </p:cNvPr>
          <p:cNvSpPr>
            <a:spLocks noGrp="1"/>
          </p:cNvSpPr>
          <p:nvPr>
            <p:ph type="title"/>
          </p:nvPr>
        </p:nvSpPr>
        <p:spPr/>
        <p:txBody>
          <a:bodyPr/>
          <a:lstStyle/>
          <a:p>
            <a:r>
              <a:rPr lang="en-US"/>
              <a:t>Instagram Posts Table | TMNAS</a:t>
            </a:r>
          </a:p>
        </p:txBody>
      </p:sp>
      <p:graphicFrame>
        <p:nvGraphicFramePr>
          <p:cNvPr id="5" name="Table Placeholder 4">
            <a:extLst>
              <a:ext uri="{FF2B5EF4-FFF2-40B4-BE49-F238E27FC236}">
                <a16:creationId xmlns:a16="http://schemas.microsoft.com/office/drawing/2014/main" id="{848D5FFD-A91E-40D5-B45A-350C739930E8}"/>
              </a:ext>
            </a:extLst>
          </p:cNvPr>
          <p:cNvGraphicFramePr>
            <a:graphicFrameLocks noGrp="1"/>
          </p:cNvGraphicFramePr>
          <p:nvPr>
            <p:ph type="tbl" sz="quarter" idx="13"/>
            <p:extLst>
              <p:ext uri="{D42A27DB-BD31-4B8C-83A1-F6EECF244321}">
                <p14:modId xmlns:p14="http://schemas.microsoft.com/office/powerpoint/2010/main" val="3990692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83406984"/>
                    </a:ext>
                  </a:extLst>
                </a:gridCol>
                <a:gridCol w="740664">
                  <a:extLst>
                    <a:ext uri="{9D8B030D-6E8A-4147-A177-3AD203B41FA5}">
                      <a16:colId xmlns:a16="http://schemas.microsoft.com/office/drawing/2014/main" val="3281864265"/>
                    </a:ext>
                  </a:extLst>
                </a:gridCol>
                <a:gridCol w="329184">
                  <a:extLst>
                    <a:ext uri="{9D8B030D-6E8A-4147-A177-3AD203B41FA5}">
                      <a16:colId xmlns:a16="http://schemas.microsoft.com/office/drawing/2014/main" val="2005832513"/>
                    </a:ext>
                  </a:extLst>
                </a:gridCol>
                <a:gridCol w="329184">
                  <a:extLst>
                    <a:ext uri="{9D8B030D-6E8A-4147-A177-3AD203B41FA5}">
                      <a16:colId xmlns:a16="http://schemas.microsoft.com/office/drawing/2014/main" val="3331296632"/>
                    </a:ext>
                  </a:extLst>
                </a:gridCol>
                <a:gridCol w="329184">
                  <a:extLst>
                    <a:ext uri="{9D8B030D-6E8A-4147-A177-3AD203B41FA5}">
                      <a16:colId xmlns:a16="http://schemas.microsoft.com/office/drawing/2014/main" val="3355335264"/>
                    </a:ext>
                  </a:extLst>
                </a:gridCol>
                <a:gridCol w="329184">
                  <a:extLst>
                    <a:ext uri="{9D8B030D-6E8A-4147-A177-3AD203B41FA5}">
                      <a16:colId xmlns:a16="http://schemas.microsoft.com/office/drawing/2014/main" val="1193568339"/>
                    </a:ext>
                  </a:extLst>
                </a:gridCol>
                <a:gridCol w="329184">
                  <a:extLst>
                    <a:ext uri="{9D8B030D-6E8A-4147-A177-3AD203B41FA5}">
                      <a16:colId xmlns:a16="http://schemas.microsoft.com/office/drawing/2014/main" val="2246840596"/>
                    </a:ext>
                  </a:extLst>
                </a:gridCol>
                <a:gridCol w="329184">
                  <a:extLst>
                    <a:ext uri="{9D8B030D-6E8A-4147-A177-3AD203B41FA5}">
                      <a16:colId xmlns:a16="http://schemas.microsoft.com/office/drawing/2014/main" val="2456437228"/>
                    </a:ext>
                  </a:extLst>
                </a:gridCol>
                <a:gridCol w="329184">
                  <a:extLst>
                    <a:ext uri="{9D8B030D-6E8A-4147-A177-3AD203B41FA5}">
                      <a16:colId xmlns:a16="http://schemas.microsoft.com/office/drawing/2014/main" val="32820265"/>
                    </a:ext>
                  </a:extLst>
                </a:gridCol>
                <a:gridCol w="329184">
                  <a:extLst>
                    <a:ext uri="{9D8B030D-6E8A-4147-A177-3AD203B41FA5}">
                      <a16:colId xmlns:a16="http://schemas.microsoft.com/office/drawing/2014/main" val="4202526687"/>
                    </a:ext>
                  </a:extLst>
                </a:gridCol>
                <a:gridCol w="329184">
                  <a:extLst>
                    <a:ext uri="{9D8B030D-6E8A-4147-A177-3AD203B41FA5}">
                      <a16:colId xmlns:a16="http://schemas.microsoft.com/office/drawing/2014/main" val="3682782902"/>
                    </a:ext>
                  </a:extLst>
                </a:gridCol>
                <a:gridCol w="329184">
                  <a:extLst>
                    <a:ext uri="{9D8B030D-6E8A-4147-A177-3AD203B41FA5}">
                      <a16:colId xmlns:a16="http://schemas.microsoft.com/office/drawing/2014/main" val="605739779"/>
                    </a:ext>
                  </a:extLst>
                </a:gridCol>
                <a:gridCol w="329184">
                  <a:extLst>
                    <a:ext uri="{9D8B030D-6E8A-4147-A177-3AD203B41FA5}">
                      <a16:colId xmlns:a16="http://schemas.microsoft.com/office/drawing/2014/main" val="574558655"/>
                    </a:ext>
                  </a:extLst>
                </a:gridCol>
                <a:gridCol w="329184">
                  <a:extLst>
                    <a:ext uri="{9D8B030D-6E8A-4147-A177-3AD203B41FA5}">
                      <a16:colId xmlns:a16="http://schemas.microsoft.com/office/drawing/2014/main" val="2219906534"/>
                    </a:ext>
                  </a:extLst>
                </a:gridCol>
                <a:gridCol w="329184">
                  <a:extLst>
                    <a:ext uri="{9D8B030D-6E8A-4147-A177-3AD203B41FA5}">
                      <a16:colId xmlns:a16="http://schemas.microsoft.com/office/drawing/2014/main" val="2379751226"/>
                    </a:ext>
                  </a:extLst>
                </a:gridCol>
                <a:gridCol w="329184">
                  <a:extLst>
                    <a:ext uri="{9D8B030D-6E8A-4147-A177-3AD203B41FA5}">
                      <a16:colId xmlns:a16="http://schemas.microsoft.com/office/drawing/2014/main" val="1746790075"/>
                    </a:ext>
                  </a:extLst>
                </a:gridCol>
                <a:gridCol w="329184">
                  <a:extLst>
                    <a:ext uri="{9D8B030D-6E8A-4147-A177-3AD203B41FA5}">
                      <a16:colId xmlns:a16="http://schemas.microsoft.com/office/drawing/2014/main" val="1604874813"/>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3353958406"/>
                  </a:ext>
                </a:extLst>
              </a:tr>
              <a:tr h="370840">
                <a:tc>
                  <a:txBody>
                    <a:bodyPr/>
                    <a:lstStyle/>
                    <a:p>
                      <a:r>
                        <a:rPr lang="en-US" sz="1000"/>
                        <a:t>11/20/2025 08:47:12</a:t>
                      </a:r>
                    </a:p>
                  </a:txBody>
                  <a:tcPr/>
                </a:tc>
                <a:tc>
                  <a:txBody>
                    <a:bodyPr/>
                    <a:lstStyle/>
                    <a:p>
                      <a:r>
                        <a:rPr lang="en-US" sz="1000"/>
                        <a:t>11/20/2025 08:47:12</a:t>
                      </a:r>
                    </a:p>
                  </a:txBody>
                  <a:tcPr/>
                </a:tc>
                <a:tc>
                  <a:txBody>
                    <a:bodyPr/>
                    <a:lstStyle/>
                    <a:p>
                      <a:r>
                        <a:rPr lang="en-US" sz="1000"/>
                        <a:t>Carousel</a:t>
                      </a:r>
                    </a:p>
                  </a:txBody>
                  <a:tcPr/>
                </a:tc>
                <a:tc>
                  <a:txBody>
                    <a:bodyPr/>
                    <a:lstStyle/>
                    <a:p>
                      <a:r>
                        <a:rPr lang="en-US" sz="1000"/>
                        <a:t>1132</a:t>
                      </a:r>
                    </a:p>
                  </a:txBody>
                  <a:tcPr/>
                </a:tc>
                <a:tc>
                  <a:txBody>
                    <a:bodyPr/>
                    <a:lstStyle/>
                    <a:p>
                      <a:r>
                        <a:rPr lang="en-US" sz="1000"/>
                        <a:t>51</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53</a:t>
                      </a:r>
                    </a:p>
                  </a:txBody>
                  <a:tcPr/>
                </a:tc>
                <a:tc>
                  <a:txBody>
                    <a:bodyPr/>
                    <a:lstStyle/>
                    <a:p>
                      <a:r>
                        <a:rPr lang="en-US" sz="1000"/>
                        <a:t>0</a:t>
                      </a:r>
                    </a:p>
                  </a:txBody>
                  <a:tcPr/>
                </a:tc>
                <a:tc>
                  <a:txBody>
                    <a:bodyPr/>
                    <a:lstStyle/>
                    <a:p>
                      <a:r>
                        <a:rPr lang="en-US" sz="1000"/>
                        <a:t>4.68 %</a:t>
                      </a:r>
                    </a:p>
                  </a:txBody>
                  <a:tcPr/>
                </a:tc>
                <a:tc>
                  <a:txBody>
                    <a:bodyPr/>
                    <a:lstStyle/>
                    <a:p>
                      <a:r>
                        <a:rPr lang="en-US" sz="1000"/>
                        <a:t>299</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extLst>
                  <a:ext uri="{0D108BD9-81ED-4DB2-BD59-A6C34878D82A}">
                    <a16:rowId xmlns:a16="http://schemas.microsoft.com/office/drawing/2014/main" val="1197635821"/>
                  </a:ext>
                </a:extLst>
              </a:tr>
              <a:tr h="370840">
                <a:tc>
                  <a:txBody>
                    <a:bodyPr/>
                    <a:lstStyle/>
                    <a:p>
                      <a:r>
                        <a:rPr lang="en-US" sz="1000"/>
                        <a:t>11/24/2025 15:46:15</a:t>
                      </a:r>
                    </a:p>
                  </a:txBody>
                  <a:tcPr/>
                </a:tc>
                <a:tc>
                  <a:txBody>
                    <a:bodyPr/>
                    <a:lstStyle/>
                    <a:p>
                      <a:r>
                        <a:rPr lang="en-US" sz="1000"/>
                        <a:t>11/24/2025 15:46:15</a:t>
                      </a:r>
                    </a:p>
                  </a:txBody>
                  <a:tcPr/>
                </a:tc>
                <a:tc>
                  <a:txBody>
                    <a:bodyPr/>
                    <a:lstStyle/>
                    <a:p>
                      <a:r>
                        <a:rPr lang="en-US" sz="1000"/>
                        <a:t>Carousel</a:t>
                      </a:r>
                    </a:p>
                  </a:txBody>
                  <a:tcPr/>
                </a:tc>
                <a:tc>
                  <a:txBody>
                    <a:bodyPr/>
                    <a:lstStyle/>
                    <a:p>
                      <a:r>
                        <a:rPr lang="en-US" sz="1000"/>
                        <a:t>732</a:t>
                      </a:r>
                    </a:p>
                  </a:txBody>
                  <a:tcPr/>
                </a:tc>
                <a:tc>
                  <a:txBody>
                    <a:bodyPr/>
                    <a:lstStyle/>
                    <a:p>
                      <a:r>
                        <a:rPr lang="en-US" sz="1000"/>
                        <a:t>16</a:t>
                      </a:r>
                    </a:p>
                  </a:txBody>
                  <a:tcPr/>
                </a:tc>
                <a:tc>
                  <a:txBody>
                    <a:bodyPr/>
                    <a:lstStyle/>
                    <a:p>
                      <a:r>
                        <a:rPr lang="en-US" sz="1000"/>
                        <a:t>17</a:t>
                      </a:r>
                    </a:p>
                  </a:txBody>
                  <a:tcPr/>
                </a:tc>
                <a:tc>
                  <a:txBody>
                    <a:bodyPr/>
                    <a:lstStyle/>
                    <a:p>
                      <a:r>
                        <a:rPr lang="en-US" sz="1000"/>
                        <a:t>0</a:t>
                      </a:r>
                    </a:p>
                  </a:txBody>
                  <a:tcPr/>
                </a:tc>
                <a:tc>
                  <a:txBody>
                    <a:bodyPr/>
                    <a:lstStyle/>
                    <a:p>
                      <a:r>
                        <a:rPr lang="en-US" sz="1000"/>
                        <a:t>2</a:t>
                      </a:r>
                    </a:p>
                  </a:txBody>
                  <a:tcPr/>
                </a:tc>
                <a:tc>
                  <a:txBody>
                    <a:bodyPr/>
                    <a:lstStyle/>
                    <a:p>
                      <a:r>
                        <a:rPr lang="en-US" sz="1000"/>
                        <a:t>35</a:t>
                      </a:r>
                    </a:p>
                  </a:txBody>
                  <a:tcPr/>
                </a:tc>
                <a:tc>
                  <a:txBody>
                    <a:bodyPr/>
                    <a:lstStyle/>
                    <a:p>
                      <a:r>
                        <a:rPr lang="en-US" sz="1000"/>
                        <a:t>0</a:t>
                      </a:r>
                    </a:p>
                  </a:txBody>
                  <a:tcPr/>
                </a:tc>
                <a:tc>
                  <a:txBody>
                    <a:bodyPr/>
                    <a:lstStyle/>
                    <a:p>
                      <a:r>
                        <a:rPr lang="en-US" sz="1000"/>
                        <a:t>4.78 %</a:t>
                      </a:r>
                    </a:p>
                  </a:txBody>
                  <a:tcPr/>
                </a:tc>
                <a:tc>
                  <a:txBody>
                    <a:bodyPr/>
                    <a:lstStyle/>
                    <a:p>
                      <a:r>
                        <a:rPr lang="en-US" sz="1000"/>
                        <a:t>165</a:t>
                      </a:r>
                    </a:p>
                  </a:txBody>
                  <a:tcPr/>
                </a:tc>
                <a:tc>
                  <a:txBody>
                    <a:bodyPr/>
                    <a:lstStyle/>
                    <a:p>
                      <a:r>
                        <a:rPr lang="en-US" sz="1000"/>
                        <a:t>n/a</a:t>
                      </a:r>
                    </a:p>
                  </a:txBody>
                  <a:tcPr/>
                </a:tc>
                <a:tc>
                  <a:txBody>
                    <a:bodyPr/>
                    <a:lstStyle/>
                    <a:p>
                      <a:r>
                        <a:rPr lang="en-US" sz="1000"/>
                        <a:t>11</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extLst>
                  <a:ext uri="{0D108BD9-81ED-4DB2-BD59-A6C34878D82A}">
                    <a16:rowId xmlns:a16="http://schemas.microsoft.com/office/drawing/2014/main" val="1082222921"/>
                  </a:ext>
                </a:extLst>
              </a:tr>
              <a:tr h="370840">
                <a:tc>
                  <a:txBody>
                    <a:bodyPr/>
                    <a:lstStyle/>
                    <a:p>
                      <a:r>
                        <a:rPr lang="en-US" sz="1000"/>
                        <a:t>11/12/2025 16:21:18</a:t>
                      </a:r>
                    </a:p>
                  </a:txBody>
                  <a:tcPr/>
                </a:tc>
                <a:tc>
                  <a:txBody>
                    <a:bodyPr/>
                    <a:lstStyle/>
                    <a:p>
                      <a:r>
                        <a:rPr lang="en-US" sz="1000"/>
                        <a:t>11/12/2025 16:21:18</a:t>
                      </a:r>
                    </a:p>
                  </a:txBody>
                  <a:tcPr/>
                </a:tc>
                <a:tc>
                  <a:txBody>
                    <a:bodyPr/>
                    <a:lstStyle/>
                    <a:p>
                      <a:r>
                        <a:rPr lang="en-US" sz="1000"/>
                        <a:t>Image</a:t>
                      </a:r>
                    </a:p>
                  </a:txBody>
                  <a:tcPr/>
                </a:tc>
                <a:tc>
                  <a:txBody>
                    <a:bodyPr/>
                    <a:lstStyle/>
                    <a:p>
                      <a:r>
                        <a:rPr lang="en-US" sz="1000"/>
                        <a:t>823</a:t>
                      </a:r>
                    </a:p>
                  </a:txBody>
                  <a:tcPr/>
                </a:tc>
                <a:tc>
                  <a:txBody>
                    <a:bodyPr/>
                    <a:lstStyle/>
                    <a:p>
                      <a:r>
                        <a:rPr lang="en-US" sz="1000"/>
                        <a:t>27</a:t>
                      </a:r>
                    </a:p>
                  </a:txBody>
                  <a:tcPr/>
                </a:tc>
                <a:tc>
                  <a:txBody>
                    <a:bodyPr/>
                    <a:lstStyle/>
                    <a:p>
                      <a:r>
                        <a:rPr lang="en-US" sz="1000"/>
                        <a:t>0</a:t>
                      </a:r>
                    </a:p>
                  </a:txBody>
                  <a:tcPr/>
                </a:tc>
                <a:tc>
                  <a:txBody>
                    <a:bodyPr/>
                    <a:lstStyle/>
                    <a:p>
                      <a:r>
                        <a:rPr lang="en-US" sz="1000"/>
                        <a:t>2</a:t>
                      </a:r>
                    </a:p>
                  </a:txBody>
                  <a:tcPr/>
                </a:tc>
                <a:tc>
                  <a:txBody>
                    <a:bodyPr/>
                    <a:lstStyle/>
                    <a:p>
                      <a:r>
                        <a:rPr lang="en-US" sz="1000"/>
                        <a:t>5</a:t>
                      </a:r>
                    </a:p>
                  </a:txBody>
                  <a:tcPr/>
                </a:tc>
                <a:tc>
                  <a:txBody>
                    <a:bodyPr/>
                    <a:lstStyle/>
                    <a:p>
                      <a:r>
                        <a:rPr lang="en-US" sz="1000"/>
                        <a:t>34</a:t>
                      </a:r>
                    </a:p>
                  </a:txBody>
                  <a:tcPr/>
                </a:tc>
                <a:tc>
                  <a:txBody>
                    <a:bodyPr/>
                    <a:lstStyle/>
                    <a:p>
                      <a:r>
                        <a:rPr lang="en-US" sz="1000"/>
                        <a:t>0</a:t>
                      </a:r>
                    </a:p>
                  </a:txBody>
                  <a:tcPr/>
                </a:tc>
                <a:tc>
                  <a:txBody>
                    <a:bodyPr/>
                    <a:lstStyle/>
                    <a:p>
                      <a:r>
                        <a:rPr lang="en-US" sz="1000"/>
                        <a:t>4.13 %</a:t>
                      </a:r>
                    </a:p>
                  </a:txBody>
                  <a:tcPr/>
                </a:tc>
                <a:tc>
                  <a:txBody>
                    <a:bodyPr/>
                    <a:lstStyle/>
                    <a:p>
                      <a:r>
                        <a:rPr lang="en-US" sz="1000"/>
                        <a:t>238</a:t>
                      </a:r>
                    </a:p>
                  </a:txBody>
                  <a:tcPr/>
                </a:tc>
                <a:tc>
                  <a:txBody>
                    <a:bodyPr/>
                    <a:lstStyle/>
                    <a:p>
                      <a:r>
                        <a:rPr lang="en-US" sz="1000"/>
                        <a:t>n/a</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extLst>
                  <a:ext uri="{0D108BD9-81ED-4DB2-BD59-A6C34878D82A}">
                    <a16:rowId xmlns:a16="http://schemas.microsoft.com/office/drawing/2014/main" val="2713733601"/>
                  </a:ext>
                </a:extLst>
              </a:tr>
            </a:tbl>
          </a:graphicData>
        </a:graphic>
      </p:graphicFrame>
      <p:sp>
        <p:nvSpPr>
          <p:cNvPr id="4" name="Text Placeholder 3">
            <a:extLst>
              <a:ext uri="{FF2B5EF4-FFF2-40B4-BE49-F238E27FC236}">
                <a16:creationId xmlns:a16="http://schemas.microsoft.com/office/drawing/2014/main" id="{A8CEFAA3-818B-400A-8903-E0AD9509B9E2}"/>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319959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E1DF0-C09F-4BF3-9F4B-BBCE45E8B24E}"/>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517E5282-E61A-4499-907A-45CEAC07331C}"/>
              </a:ext>
            </a:extLst>
          </p:cNvPr>
          <p:cNvGraphicFramePr>
            <a:graphicFrameLocks noGrp="1"/>
          </p:cNvGraphicFramePr>
          <p:nvPr>
            <p:ph type="tbl" sz="quarter" idx="13"/>
            <p:extLst>
              <p:ext uri="{D42A27DB-BD31-4B8C-83A1-F6EECF244321}">
                <p14:modId xmlns:p14="http://schemas.microsoft.com/office/powerpoint/2010/main" val="1008354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43671207"/>
                    </a:ext>
                  </a:extLst>
                </a:gridCol>
                <a:gridCol w="822960">
                  <a:extLst>
                    <a:ext uri="{9D8B030D-6E8A-4147-A177-3AD203B41FA5}">
                      <a16:colId xmlns:a16="http://schemas.microsoft.com/office/drawing/2014/main" val="2704258715"/>
                    </a:ext>
                  </a:extLst>
                </a:gridCol>
                <a:gridCol w="411480">
                  <a:extLst>
                    <a:ext uri="{9D8B030D-6E8A-4147-A177-3AD203B41FA5}">
                      <a16:colId xmlns:a16="http://schemas.microsoft.com/office/drawing/2014/main" val="1290993298"/>
                    </a:ext>
                  </a:extLst>
                </a:gridCol>
                <a:gridCol w="822960">
                  <a:extLst>
                    <a:ext uri="{9D8B030D-6E8A-4147-A177-3AD203B41FA5}">
                      <a16:colId xmlns:a16="http://schemas.microsoft.com/office/drawing/2014/main" val="3040149811"/>
                    </a:ext>
                  </a:extLst>
                </a:gridCol>
                <a:gridCol w="822960">
                  <a:extLst>
                    <a:ext uri="{9D8B030D-6E8A-4147-A177-3AD203B41FA5}">
                      <a16:colId xmlns:a16="http://schemas.microsoft.com/office/drawing/2014/main" val="1423004573"/>
                    </a:ext>
                  </a:extLst>
                </a:gridCol>
                <a:gridCol w="822960">
                  <a:extLst>
                    <a:ext uri="{9D8B030D-6E8A-4147-A177-3AD203B41FA5}">
                      <a16:colId xmlns:a16="http://schemas.microsoft.com/office/drawing/2014/main" val="1304254449"/>
                    </a:ext>
                  </a:extLst>
                </a:gridCol>
                <a:gridCol w="822960">
                  <a:extLst>
                    <a:ext uri="{9D8B030D-6E8A-4147-A177-3AD203B41FA5}">
                      <a16:colId xmlns:a16="http://schemas.microsoft.com/office/drawing/2014/main" val="2994136183"/>
                    </a:ext>
                  </a:extLst>
                </a:gridCol>
                <a:gridCol w="822960">
                  <a:extLst>
                    <a:ext uri="{9D8B030D-6E8A-4147-A177-3AD203B41FA5}">
                      <a16:colId xmlns:a16="http://schemas.microsoft.com/office/drawing/2014/main" val="1278892490"/>
                    </a:ext>
                  </a:extLst>
                </a:gridCol>
                <a:gridCol w="822960">
                  <a:extLst>
                    <a:ext uri="{9D8B030D-6E8A-4147-A177-3AD203B41FA5}">
                      <a16:colId xmlns:a16="http://schemas.microsoft.com/office/drawing/2014/main" val="3013682831"/>
                    </a:ext>
                  </a:extLst>
                </a:gridCol>
                <a:gridCol w="822960">
                  <a:extLst>
                    <a:ext uri="{9D8B030D-6E8A-4147-A177-3AD203B41FA5}">
                      <a16:colId xmlns:a16="http://schemas.microsoft.com/office/drawing/2014/main" val="291639980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311297607"/>
                  </a:ext>
                </a:extLst>
              </a:tr>
              <a:tr h="370840">
                <a:tc>
                  <a:txBody>
                    <a:bodyPr/>
                    <a:lstStyle/>
                    <a:p>
                      <a:r>
                        <a:rPr lang="en-US" sz="1000"/>
                        <a:t>7</a:t>
                      </a:r>
                    </a:p>
                  </a:txBody>
                  <a:tcPr/>
                </a:tc>
                <a:tc>
                  <a:txBody>
                    <a:bodyPr/>
                    <a:lstStyle/>
                    <a:p>
                      <a:r>
                        <a:rPr lang="en-US" sz="1000"/>
                        <a:t>0.5782 %</a:t>
                      </a:r>
                    </a:p>
                  </a:txBody>
                  <a:tcPr/>
                </a:tc>
                <a:tc>
                  <a:txBody>
                    <a:bodyPr/>
                    <a:lstStyle/>
                    <a:p>
                      <a:r>
                        <a:rPr lang="en-US" sz="1000"/>
                        <a:t>0.14</a:t>
                      </a:r>
                    </a:p>
                  </a:txBody>
                  <a:tcPr/>
                </a:tc>
                <a:tc>
                  <a:txBody>
                    <a:bodyPr/>
                    <a:lstStyle/>
                    <a:p>
                      <a:r>
                        <a:rPr lang="en-US" sz="1000"/>
                        <a:t>95.86</a:t>
                      </a:r>
                    </a:p>
                  </a:txBody>
                  <a:tcPr/>
                </a:tc>
                <a:tc>
                  <a:txBody>
                    <a:bodyPr/>
                    <a:lstStyle/>
                    <a:p>
                      <a:r>
                        <a:rPr lang="en-US" sz="1000"/>
                        <a:t>74.57</a:t>
                      </a:r>
                    </a:p>
                  </a:txBody>
                  <a:tcPr/>
                </a:tc>
                <a:tc>
                  <a:txBody>
                    <a:bodyPr/>
                    <a:lstStyle/>
                    <a:p>
                      <a:r>
                        <a:rPr lang="en-US" sz="1000"/>
                        <a:t>42.71</a:t>
                      </a:r>
                    </a:p>
                  </a:txBody>
                  <a:tcPr/>
                </a:tc>
                <a:tc>
                  <a:txBody>
                    <a:bodyPr/>
                    <a:lstStyle/>
                    <a:p>
                      <a:r>
                        <a:rPr lang="en-US" sz="1000"/>
                        <a:t>42.57</a:t>
                      </a:r>
                    </a:p>
                  </a:txBody>
                  <a:tcPr/>
                </a:tc>
                <a:tc>
                  <a:txBody>
                    <a:bodyPr/>
                    <a:lstStyle/>
                    <a:p>
                      <a:r>
                        <a:rPr lang="en-US" sz="1000"/>
                        <a:t>671</a:t>
                      </a:r>
                    </a:p>
                  </a:txBody>
                  <a:tcPr/>
                </a:tc>
                <a:tc>
                  <a:txBody>
                    <a:bodyPr/>
                    <a:lstStyle/>
                    <a:p>
                      <a:r>
                        <a:rPr lang="en-US" sz="1000"/>
                        <a:t>147</a:t>
                      </a:r>
                    </a:p>
                  </a:txBody>
                  <a:tcPr/>
                </a:tc>
                <a:tc>
                  <a:txBody>
                    <a:bodyPr/>
                    <a:lstStyle/>
                    <a:p>
                      <a:r>
                        <a:rPr lang="en-US" sz="1000"/>
                        <a:t>299</a:t>
                      </a:r>
                    </a:p>
                  </a:txBody>
                  <a:tcPr/>
                </a:tc>
                <a:extLst>
                  <a:ext uri="{0D108BD9-81ED-4DB2-BD59-A6C34878D82A}">
                    <a16:rowId xmlns:a16="http://schemas.microsoft.com/office/drawing/2014/main" val="1844985867"/>
                  </a:ext>
                </a:extLst>
              </a:tr>
            </a:tbl>
          </a:graphicData>
        </a:graphic>
      </p:graphicFrame>
      <p:sp>
        <p:nvSpPr>
          <p:cNvPr id="4" name="Text Placeholder 3">
            <a:extLst>
              <a:ext uri="{FF2B5EF4-FFF2-40B4-BE49-F238E27FC236}">
                <a16:creationId xmlns:a16="http://schemas.microsoft.com/office/drawing/2014/main" id="{48683B84-B160-4AC2-BFF5-2A50C6EF7BAF}"/>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918777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61A82-3A09-4EBB-B4FB-FCBAE27DB331}"/>
              </a:ext>
            </a:extLst>
          </p:cNvPr>
          <p:cNvSpPr>
            <a:spLocks noGrp="1"/>
          </p:cNvSpPr>
          <p:nvPr>
            <p:ph type="title"/>
          </p:nvPr>
        </p:nvSpPr>
        <p:spPr/>
        <p:txBody>
          <a:bodyPr/>
          <a:lstStyle/>
          <a:p>
            <a:r>
              <a:rPr lang="en-US"/>
              <a:t>Instagram Stories Table  | TMNAS - 1 of 3</a:t>
            </a:r>
          </a:p>
        </p:txBody>
      </p:sp>
      <p:graphicFrame>
        <p:nvGraphicFramePr>
          <p:cNvPr id="5" name="Table Placeholder 4">
            <a:extLst>
              <a:ext uri="{FF2B5EF4-FFF2-40B4-BE49-F238E27FC236}">
                <a16:creationId xmlns:a16="http://schemas.microsoft.com/office/drawing/2014/main" id="{E8ABC698-5F0B-4B67-8C91-E0F0316747CF}"/>
              </a:ext>
            </a:extLst>
          </p:cNvPr>
          <p:cNvGraphicFramePr>
            <a:graphicFrameLocks noGrp="1"/>
          </p:cNvGraphicFramePr>
          <p:nvPr>
            <p:ph type="tbl" sz="quarter" idx="13"/>
            <p:extLst>
              <p:ext uri="{D42A27DB-BD31-4B8C-83A1-F6EECF244321}">
                <p14:modId xmlns:p14="http://schemas.microsoft.com/office/powerpoint/2010/main" val="1373030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954776244"/>
                    </a:ext>
                  </a:extLst>
                </a:gridCol>
                <a:gridCol w="1152143">
                  <a:extLst>
                    <a:ext uri="{9D8B030D-6E8A-4147-A177-3AD203B41FA5}">
                      <a16:colId xmlns:a16="http://schemas.microsoft.com/office/drawing/2014/main" val="3208230545"/>
                    </a:ext>
                  </a:extLst>
                </a:gridCol>
                <a:gridCol w="576072">
                  <a:extLst>
                    <a:ext uri="{9D8B030D-6E8A-4147-A177-3AD203B41FA5}">
                      <a16:colId xmlns:a16="http://schemas.microsoft.com/office/drawing/2014/main" val="980264551"/>
                    </a:ext>
                  </a:extLst>
                </a:gridCol>
                <a:gridCol w="576072">
                  <a:extLst>
                    <a:ext uri="{9D8B030D-6E8A-4147-A177-3AD203B41FA5}">
                      <a16:colId xmlns:a16="http://schemas.microsoft.com/office/drawing/2014/main" val="3314093668"/>
                    </a:ext>
                  </a:extLst>
                </a:gridCol>
                <a:gridCol w="576072">
                  <a:extLst>
                    <a:ext uri="{9D8B030D-6E8A-4147-A177-3AD203B41FA5}">
                      <a16:colId xmlns:a16="http://schemas.microsoft.com/office/drawing/2014/main" val="453486918"/>
                    </a:ext>
                  </a:extLst>
                </a:gridCol>
                <a:gridCol w="576072">
                  <a:extLst>
                    <a:ext uri="{9D8B030D-6E8A-4147-A177-3AD203B41FA5}">
                      <a16:colId xmlns:a16="http://schemas.microsoft.com/office/drawing/2014/main" val="2042816586"/>
                    </a:ext>
                  </a:extLst>
                </a:gridCol>
                <a:gridCol w="576072">
                  <a:extLst>
                    <a:ext uri="{9D8B030D-6E8A-4147-A177-3AD203B41FA5}">
                      <a16:colId xmlns:a16="http://schemas.microsoft.com/office/drawing/2014/main" val="3963351922"/>
                    </a:ext>
                  </a:extLst>
                </a:gridCol>
                <a:gridCol w="576072">
                  <a:extLst>
                    <a:ext uri="{9D8B030D-6E8A-4147-A177-3AD203B41FA5}">
                      <a16:colId xmlns:a16="http://schemas.microsoft.com/office/drawing/2014/main" val="981630868"/>
                    </a:ext>
                  </a:extLst>
                </a:gridCol>
                <a:gridCol w="576072">
                  <a:extLst>
                    <a:ext uri="{9D8B030D-6E8A-4147-A177-3AD203B41FA5}">
                      <a16:colId xmlns:a16="http://schemas.microsoft.com/office/drawing/2014/main" val="3010237815"/>
                    </a:ext>
                  </a:extLst>
                </a:gridCol>
                <a:gridCol w="576072">
                  <a:extLst>
                    <a:ext uri="{9D8B030D-6E8A-4147-A177-3AD203B41FA5}">
                      <a16:colId xmlns:a16="http://schemas.microsoft.com/office/drawing/2014/main" val="182979875"/>
                    </a:ext>
                  </a:extLst>
                </a:gridCol>
                <a:gridCol w="576072">
                  <a:extLst>
                    <a:ext uri="{9D8B030D-6E8A-4147-A177-3AD203B41FA5}">
                      <a16:colId xmlns:a16="http://schemas.microsoft.com/office/drawing/2014/main" val="3717736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48827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tmna_services - 2025-11-25 15:25:22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https://quintly-eu-image-storage.s3.amazonaws.com/b6aecdce2ad7dc375304f2c67beab3d7/24c3b74a1190bedb25dd30c9244a0155.jpg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15:09:45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9235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- 2025-11-24 15:49:26</a:t>
                      </a:r>
                      <a:r>
                        <a:rPr kumimoji="0" lang="en-US" sz="1000" b="0" i="0" u="none" strike="noStrike" kern="1200" cap="none" spc="0" normalizeH="0" baseline="0" noProof="0">
                          <a:ln>
                            <a:noFill/>
                          </a:ln>
                          <a:solidFill>
                            <a:prstClr val="black"/>
                          </a:solidFill>
                          <a:effectLst/>
                          <a:uLnTx/>
                          <a:uFillTx/>
                          <a:latin typeface="Calibri"/>
                          <a:ea typeface="+mn-ea"/>
                          <a:cs typeface="+mn-cs"/>
                        </a:rPr>
                        <a:t>
 🚨 Giveaway alert!!🚨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https://quintly-eu-image-storage.s3.amazonaws.com/b6aecdce2ad7dc375304f2c67beab3d7/f975a3b48ed1d103a33234f9d14299c5.jpg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11/25/2025 15:38:38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86289739"/>
                  </a:ext>
                </a:extLst>
              </a:tr>
            </a:tbl>
          </a:graphicData>
        </a:graphic>
      </p:graphicFrame>
      <p:sp>
        <p:nvSpPr>
          <p:cNvPr id="4" name="Text Placeholder 3">
            <a:extLst>
              <a:ext uri="{FF2B5EF4-FFF2-40B4-BE49-F238E27FC236}">
                <a16:creationId xmlns:a16="http://schemas.microsoft.com/office/drawing/2014/main" id="{1E36C503-C664-401B-8F2C-4F465B2A7F90}"/>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475591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0BE69-B57E-43E5-9A6A-BC2FB72F882B}"/>
              </a:ext>
            </a:extLst>
          </p:cNvPr>
          <p:cNvSpPr>
            <a:spLocks noGrp="1"/>
          </p:cNvSpPr>
          <p:nvPr>
            <p:ph type="title"/>
          </p:nvPr>
        </p:nvSpPr>
        <p:spPr/>
        <p:txBody>
          <a:bodyPr/>
          <a:lstStyle/>
          <a:p>
            <a:r>
              <a:rPr lang="en-US"/>
              <a:t>Instagram Stories Table  | TMNAS - 2 of 3</a:t>
            </a:r>
          </a:p>
        </p:txBody>
      </p:sp>
      <p:graphicFrame>
        <p:nvGraphicFramePr>
          <p:cNvPr id="5" name="Table Placeholder 4">
            <a:extLst>
              <a:ext uri="{FF2B5EF4-FFF2-40B4-BE49-F238E27FC236}">
                <a16:creationId xmlns:a16="http://schemas.microsoft.com/office/drawing/2014/main" id="{E91277CC-E72B-4574-8A5D-703867848008}"/>
              </a:ext>
            </a:extLst>
          </p:cNvPr>
          <p:cNvGraphicFramePr>
            <a:graphicFrameLocks noGrp="1"/>
          </p:cNvGraphicFramePr>
          <p:nvPr>
            <p:ph type="tbl" sz="quarter" idx="13"/>
            <p:extLst>
              <p:ext uri="{D42A27DB-BD31-4B8C-83A1-F6EECF244321}">
                <p14:modId xmlns:p14="http://schemas.microsoft.com/office/powerpoint/2010/main" val="2747761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66360899"/>
                    </a:ext>
                  </a:extLst>
                </a:gridCol>
                <a:gridCol w="1152143">
                  <a:extLst>
                    <a:ext uri="{9D8B030D-6E8A-4147-A177-3AD203B41FA5}">
                      <a16:colId xmlns:a16="http://schemas.microsoft.com/office/drawing/2014/main" val="476104519"/>
                    </a:ext>
                  </a:extLst>
                </a:gridCol>
                <a:gridCol w="576072">
                  <a:extLst>
                    <a:ext uri="{9D8B030D-6E8A-4147-A177-3AD203B41FA5}">
                      <a16:colId xmlns:a16="http://schemas.microsoft.com/office/drawing/2014/main" val="2221541840"/>
                    </a:ext>
                  </a:extLst>
                </a:gridCol>
                <a:gridCol w="576072">
                  <a:extLst>
                    <a:ext uri="{9D8B030D-6E8A-4147-A177-3AD203B41FA5}">
                      <a16:colId xmlns:a16="http://schemas.microsoft.com/office/drawing/2014/main" val="2488232219"/>
                    </a:ext>
                  </a:extLst>
                </a:gridCol>
                <a:gridCol w="576072">
                  <a:extLst>
                    <a:ext uri="{9D8B030D-6E8A-4147-A177-3AD203B41FA5}">
                      <a16:colId xmlns:a16="http://schemas.microsoft.com/office/drawing/2014/main" val="3468351039"/>
                    </a:ext>
                  </a:extLst>
                </a:gridCol>
                <a:gridCol w="576072">
                  <a:extLst>
                    <a:ext uri="{9D8B030D-6E8A-4147-A177-3AD203B41FA5}">
                      <a16:colId xmlns:a16="http://schemas.microsoft.com/office/drawing/2014/main" val="2038851183"/>
                    </a:ext>
                  </a:extLst>
                </a:gridCol>
                <a:gridCol w="576072">
                  <a:extLst>
                    <a:ext uri="{9D8B030D-6E8A-4147-A177-3AD203B41FA5}">
                      <a16:colId xmlns:a16="http://schemas.microsoft.com/office/drawing/2014/main" val="2190123211"/>
                    </a:ext>
                  </a:extLst>
                </a:gridCol>
                <a:gridCol w="576072">
                  <a:extLst>
                    <a:ext uri="{9D8B030D-6E8A-4147-A177-3AD203B41FA5}">
                      <a16:colId xmlns:a16="http://schemas.microsoft.com/office/drawing/2014/main" val="972908069"/>
                    </a:ext>
                  </a:extLst>
                </a:gridCol>
                <a:gridCol w="576072">
                  <a:extLst>
                    <a:ext uri="{9D8B030D-6E8A-4147-A177-3AD203B41FA5}">
                      <a16:colId xmlns:a16="http://schemas.microsoft.com/office/drawing/2014/main" val="1548601658"/>
                    </a:ext>
                  </a:extLst>
                </a:gridCol>
                <a:gridCol w="576072">
                  <a:extLst>
                    <a:ext uri="{9D8B030D-6E8A-4147-A177-3AD203B41FA5}">
                      <a16:colId xmlns:a16="http://schemas.microsoft.com/office/drawing/2014/main" val="839698590"/>
                    </a:ext>
                  </a:extLst>
                </a:gridCol>
                <a:gridCol w="576072">
                  <a:extLst>
                    <a:ext uri="{9D8B030D-6E8A-4147-A177-3AD203B41FA5}">
                      <a16:colId xmlns:a16="http://schemas.microsoft.com/office/drawing/2014/main" val="3448413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521626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tmna_services - 2025-11-13 16:58:44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https://quintly-eu-image-storage.s3.amazonaws.com/b6aecdce2ad7dc375304f2c67beab3d7/72e32c279de9910987e9dc933406b056.jpg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11/14/2025 16:39:39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13004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tmna_services - 2025-11-12 16:25:20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https://quintly-eu-image-storage.s3.amazonaws.com/b6aecdce2ad7dc375304f2c67beab3d7/95c23910666fb5efa00356305508f34f.jpg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11/13/2025 16:09:38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591963737"/>
                  </a:ext>
                </a:extLst>
              </a:tr>
            </a:tbl>
          </a:graphicData>
        </a:graphic>
      </p:graphicFrame>
      <p:sp>
        <p:nvSpPr>
          <p:cNvPr id="4" name="Text Placeholder 3">
            <a:extLst>
              <a:ext uri="{FF2B5EF4-FFF2-40B4-BE49-F238E27FC236}">
                <a16:creationId xmlns:a16="http://schemas.microsoft.com/office/drawing/2014/main" id="{1B75536E-A192-41CE-9393-89A6D7BEDC36}"/>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204315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76557-E494-4E2F-8BAA-8B0EB49A6871}"/>
              </a:ext>
            </a:extLst>
          </p:cNvPr>
          <p:cNvSpPr>
            <a:spLocks noGrp="1"/>
          </p:cNvSpPr>
          <p:nvPr>
            <p:ph type="title"/>
          </p:nvPr>
        </p:nvSpPr>
        <p:spPr/>
        <p:txBody>
          <a:bodyPr/>
          <a:lstStyle/>
          <a:p>
            <a:r>
              <a:rPr lang="en-US"/>
              <a:t>Instagram Stories Table  | TMNAS - 3 of 3</a:t>
            </a:r>
          </a:p>
        </p:txBody>
      </p:sp>
      <p:graphicFrame>
        <p:nvGraphicFramePr>
          <p:cNvPr id="5" name="Table Placeholder 4">
            <a:extLst>
              <a:ext uri="{FF2B5EF4-FFF2-40B4-BE49-F238E27FC236}">
                <a16:creationId xmlns:a16="http://schemas.microsoft.com/office/drawing/2014/main" id="{52FCD548-B97E-4FA7-8AF9-9DFD1D0C6C93}"/>
              </a:ext>
            </a:extLst>
          </p:cNvPr>
          <p:cNvGraphicFramePr>
            <a:graphicFrameLocks noGrp="1"/>
          </p:cNvGraphicFramePr>
          <p:nvPr>
            <p:ph type="tbl" sz="quarter" idx="13"/>
            <p:extLst>
              <p:ext uri="{D42A27DB-BD31-4B8C-83A1-F6EECF244321}">
                <p14:modId xmlns:p14="http://schemas.microsoft.com/office/powerpoint/2010/main" val="264561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623740457"/>
                    </a:ext>
                  </a:extLst>
                </a:gridCol>
                <a:gridCol w="1152143">
                  <a:extLst>
                    <a:ext uri="{9D8B030D-6E8A-4147-A177-3AD203B41FA5}">
                      <a16:colId xmlns:a16="http://schemas.microsoft.com/office/drawing/2014/main" val="1140474757"/>
                    </a:ext>
                  </a:extLst>
                </a:gridCol>
                <a:gridCol w="576072">
                  <a:extLst>
                    <a:ext uri="{9D8B030D-6E8A-4147-A177-3AD203B41FA5}">
                      <a16:colId xmlns:a16="http://schemas.microsoft.com/office/drawing/2014/main" val="2348936383"/>
                    </a:ext>
                  </a:extLst>
                </a:gridCol>
                <a:gridCol w="576072">
                  <a:extLst>
                    <a:ext uri="{9D8B030D-6E8A-4147-A177-3AD203B41FA5}">
                      <a16:colId xmlns:a16="http://schemas.microsoft.com/office/drawing/2014/main" val="710513165"/>
                    </a:ext>
                  </a:extLst>
                </a:gridCol>
                <a:gridCol w="576072">
                  <a:extLst>
                    <a:ext uri="{9D8B030D-6E8A-4147-A177-3AD203B41FA5}">
                      <a16:colId xmlns:a16="http://schemas.microsoft.com/office/drawing/2014/main" val="2855489450"/>
                    </a:ext>
                  </a:extLst>
                </a:gridCol>
                <a:gridCol w="576072">
                  <a:extLst>
                    <a:ext uri="{9D8B030D-6E8A-4147-A177-3AD203B41FA5}">
                      <a16:colId xmlns:a16="http://schemas.microsoft.com/office/drawing/2014/main" val="3589714365"/>
                    </a:ext>
                  </a:extLst>
                </a:gridCol>
                <a:gridCol w="576072">
                  <a:extLst>
                    <a:ext uri="{9D8B030D-6E8A-4147-A177-3AD203B41FA5}">
                      <a16:colId xmlns:a16="http://schemas.microsoft.com/office/drawing/2014/main" val="592557850"/>
                    </a:ext>
                  </a:extLst>
                </a:gridCol>
                <a:gridCol w="576072">
                  <a:extLst>
                    <a:ext uri="{9D8B030D-6E8A-4147-A177-3AD203B41FA5}">
                      <a16:colId xmlns:a16="http://schemas.microsoft.com/office/drawing/2014/main" val="2569606470"/>
                    </a:ext>
                  </a:extLst>
                </a:gridCol>
                <a:gridCol w="576072">
                  <a:extLst>
                    <a:ext uri="{9D8B030D-6E8A-4147-A177-3AD203B41FA5}">
                      <a16:colId xmlns:a16="http://schemas.microsoft.com/office/drawing/2014/main" val="3995804694"/>
                    </a:ext>
                  </a:extLst>
                </a:gridCol>
                <a:gridCol w="576072">
                  <a:extLst>
                    <a:ext uri="{9D8B030D-6E8A-4147-A177-3AD203B41FA5}">
                      <a16:colId xmlns:a16="http://schemas.microsoft.com/office/drawing/2014/main" val="3732253829"/>
                    </a:ext>
                  </a:extLst>
                </a:gridCol>
                <a:gridCol w="576072">
                  <a:extLst>
                    <a:ext uri="{9D8B030D-6E8A-4147-A177-3AD203B41FA5}">
                      <a16:colId xmlns:a16="http://schemas.microsoft.com/office/drawing/2014/main" val="125623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283585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tmna_services - 2025-11-11 09:17:55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https://quintly-eu-image-storage.s3.amazonaws.com/b6aecdce2ad7dc375304f2c67beab3d7/44da9253cbd5d2cfe4830d0f3877438a.jpg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11/12/2025 09:09:33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842516460"/>
                  </a:ext>
                </a:extLst>
              </a:tr>
            </a:tbl>
          </a:graphicData>
        </a:graphic>
      </p:graphicFrame>
      <p:sp>
        <p:nvSpPr>
          <p:cNvPr id="4" name="Text Placeholder 3">
            <a:extLst>
              <a:ext uri="{FF2B5EF4-FFF2-40B4-BE49-F238E27FC236}">
                <a16:creationId xmlns:a16="http://schemas.microsoft.com/office/drawing/2014/main" id="{E6E349BE-F499-4FF8-A0D5-B9F4C47F71D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388164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E9A96-4F70-4E5F-8B01-13E16740198F}"/>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A81AAA29-2466-4650-80F0-08A5A1532503}"/>
              </a:ext>
            </a:extLst>
          </p:cNvPr>
          <p:cNvGraphicFramePr>
            <a:graphicFrameLocks noGrp="1"/>
          </p:cNvGraphicFramePr>
          <p:nvPr>
            <p:ph type="tbl" sz="quarter" idx="13"/>
            <p:extLst>
              <p:ext uri="{D42A27DB-BD31-4B8C-83A1-F6EECF244321}">
                <p14:modId xmlns:p14="http://schemas.microsoft.com/office/powerpoint/2010/main" val="1358805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847061620"/>
                    </a:ext>
                  </a:extLst>
                </a:gridCol>
                <a:gridCol w="740665">
                  <a:extLst>
                    <a:ext uri="{9D8B030D-6E8A-4147-A177-3AD203B41FA5}">
                      <a16:colId xmlns:a16="http://schemas.microsoft.com/office/drawing/2014/main" val="539004222"/>
                    </a:ext>
                  </a:extLst>
                </a:gridCol>
                <a:gridCol w="411480">
                  <a:extLst>
                    <a:ext uri="{9D8B030D-6E8A-4147-A177-3AD203B41FA5}">
                      <a16:colId xmlns:a16="http://schemas.microsoft.com/office/drawing/2014/main" val="356895369"/>
                    </a:ext>
                  </a:extLst>
                </a:gridCol>
                <a:gridCol w="740665">
                  <a:extLst>
                    <a:ext uri="{9D8B030D-6E8A-4147-A177-3AD203B41FA5}">
                      <a16:colId xmlns:a16="http://schemas.microsoft.com/office/drawing/2014/main" val="1827006784"/>
                    </a:ext>
                  </a:extLst>
                </a:gridCol>
                <a:gridCol w="411480">
                  <a:extLst>
                    <a:ext uri="{9D8B030D-6E8A-4147-A177-3AD203B41FA5}">
                      <a16:colId xmlns:a16="http://schemas.microsoft.com/office/drawing/2014/main" val="247329498"/>
                    </a:ext>
                  </a:extLst>
                </a:gridCol>
                <a:gridCol w="411480">
                  <a:extLst>
                    <a:ext uri="{9D8B030D-6E8A-4147-A177-3AD203B41FA5}">
                      <a16:colId xmlns:a16="http://schemas.microsoft.com/office/drawing/2014/main" val="1489647444"/>
                    </a:ext>
                  </a:extLst>
                </a:gridCol>
                <a:gridCol w="411480">
                  <a:extLst>
                    <a:ext uri="{9D8B030D-6E8A-4147-A177-3AD203B41FA5}">
                      <a16:colId xmlns:a16="http://schemas.microsoft.com/office/drawing/2014/main" val="36927688"/>
                    </a:ext>
                  </a:extLst>
                </a:gridCol>
                <a:gridCol w="411480">
                  <a:extLst>
                    <a:ext uri="{9D8B030D-6E8A-4147-A177-3AD203B41FA5}">
                      <a16:colId xmlns:a16="http://schemas.microsoft.com/office/drawing/2014/main" val="2850355124"/>
                    </a:ext>
                  </a:extLst>
                </a:gridCol>
                <a:gridCol w="411480">
                  <a:extLst>
                    <a:ext uri="{9D8B030D-6E8A-4147-A177-3AD203B41FA5}">
                      <a16:colId xmlns:a16="http://schemas.microsoft.com/office/drawing/2014/main" val="1948269549"/>
                    </a:ext>
                  </a:extLst>
                </a:gridCol>
                <a:gridCol w="411480">
                  <a:extLst>
                    <a:ext uri="{9D8B030D-6E8A-4147-A177-3AD203B41FA5}">
                      <a16:colId xmlns:a16="http://schemas.microsoft.com/office/drawing/2014/main" val="1765522159"/>
                    </a:ext>
                  </a:extLst>
                </a:gridCol>
                <a:gridCol w="411480">
                  <a:extLst>
                    <a:ext uri="{9D8B030D-6E8A-4147-A177-3AD203B41FA5}">
                      <a16:colId xmlns:a16="http://schemas.microsoft.com/office/drawing/2014/main" val="1547515526"/>
                    </a:ext>
                  </a:extLst>
                </a:gridCol>
                <a:gridCol w="411480">
                  <a:extLst>
                    <a:ext uri="{9D8B030D-6E8A-4147-A177-3AD203B41FA5}">
                      <a16:colId xmlns:a16="http://schemas.microsoft.com/office/drawing/2014/main" val="667277486"/>
                    </a:ext>
                  </a:extLst>
                </a:gridCol>
                <a:gridCol w="411480">
                  <a:extLst>
                    <a:ext uri="{9D8B030D-6E8A-4147-A177-3AD203B41FA5}">
                      <a16:colId xmlns:a16="http://schemas.microsoft.com/office/drawing/2014/main" val="4020688737"/>
                    </a:ext>
                  </a:extLst>
                </a:gridCol>
                <a:gridCol w="411480">
                  <a:extLst>
                    <a:ext uri="{9D8B030D-6E8A-4147-A177-3AD203B41FA5}">
                      <a16:colId xmlns:a16="http://schemas.microsoft.com/office/drawing/2014/main" val="193892261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84938922"/>
                  </a:ext>
                </a:extLst>
              </a:tr>
              <a:tr h="370840">
                <a:tc>
                  <a:txBody>
                    <a:bodyPr/>
                    <a:lstStyle/>
                    <a:p>
                      <a:r>
                        <a:rPr lang="en-US" sz="1000"/>
                        <a:t>Tokio Marine North America Services</a:t>
                      </a:r>
                    </a:p>
                  </a:txBody>
                  <a:tcPr/>
                </a:tc>
                <a:tc>
                  <a:txBody>
                    <a:bodyPr/>
                    <a:lstStyle/>
                    <a:p>
                      <a:r>
                        <a:rPr lang="en-US" sz="1000"/>
                        <a:t>241</a:t>
                      </a:r>
                    </a:p>
                  </a:txBody>
                  <a:tcPr/>
                </a:tc>
                <a:tc>
                  <a:txBody>
                    <a:bodyPr/>
                    <a:lstStyle/>
                    <a:p>
                      <a:r>
                        <a:rPr lang="en-US" sz="1000"/>
                        <a:t>5</a:t>
                      </a:r>
                    </a:p>
                  </a:txBody>
                  <a:tcPr/>
                </a:tc>
                <a:tc>
                  <a:txBody>
                    <a:bodyPr/>
                    <a:lstStyle/>
                    <a:p>
                      <a:r>
                        <a:rPr lang="en-US" sz="1000"/>
                        <a:t>241</a:t>
                      </a:r>
                    </a:p>
                  </a:txBody>
                  <a:tcPr/>
                </a:tc>
                <a:tc>
                  <a:txBody>
                    <a:bodyPr/>
                    <a:lstStyle/>
                    <a:p>
                      <a:r>
                        <a:rPr lang="en-US" sz="1000"/>
                        <a:t>5</a:t>
                      </a:r>
                    </a:p>
                  </a:txBody>
                  <a:tcPr/>
                </a:tc>
                <a:tc>
                  <a:txBody>
                    <a:bodyPr/>
                    <a:lstStyle/>
                    <a:p>
                      <a:r>
                        <a:rPr lang="en-US" sz="1000"/>
                        <a:t>10</a:t>
                      </a:r>
                    </a:p>
                  </a:txBody>
                  <a:tcPr/>
                </a:tc>
                <a:tc>
                  <a:txBody>
                    <a:bodyPr/>
                    <a:lstStyle/>
                    <a:p>
                      <a:r>
                        <a:rPr lang="en-US" sz="1000"/>
                        <a:t>61</a:t>
                      </a:r>
                    </a:p>
                  </a:txBody>
                  <a:tcPr/>
                </a:tc>
                <a:tc>
                  <a:txBody>
                    <a:bodyPr/>
                    <a:lstStyle/>
                    <a:p>
                      <a:r>
                        <a:rPr lang="en-US" sz="1000"/>
                        <a:t>0</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2.8571 %</a:t>
                      </a:r>
                    </a:p>
                  </a:txBody>
                  <a:tcPr/>
                </a:tc>
                <a:tc>
                  <a:txBody>
                    <a:bodyPr/>
                    <a:lstStyle/>
                    <a:p>
                      <a:r>
                        <a:rPr lang="en-US" sz="1000"/>
                        <a:t>0.0 %</a:t>
                      </a:r>
                    </a:p>
                  </a:txBody>
                  <a:tcPr/>
                </a:tc>
                <a:extLst>
                  <a:ext uri="{0D108BD9-81ED-4DB2-BD59-A6C34878D82A}">
                    <a16:rowId xmlns:a16="http://schemas.microsoft.com/office/drawing/2014/main" val="3047841179"/>
                  </a:ext>
                </a:extLst>
              </a:tr>
            </a:tbl>
          </a:graphicData>
        </a:graphic>
      </p:graphicFrame>
      <p:sp>
        <p:nvSpPr>
          <p:cNvPr id="4" name="Text Placeholder 3">
            <a:extLst>
              <a:ext uri="{FF2B5EF4-FFF2-40B4-BE49-F238E27FC236}">
                <a16:creationId xmlns:a16="http://schemas.microsoft.com/office/drawing/2014/main" id="{A9AB157E-2CF0-4187-B266-C47972F98FC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446373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D78F6-F4FB-4CAA-BB99-4F52B20638FC}"/>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5DCA9F28-756C-4527-A31C-F9638300B324}"/>
              </a:ext>
            </a:extLst>
          </p:cNvPr>
          <p:cNvGraphicFramePr>
            <a:graphicFrameLocks noGrp="1"/>
          </p:cNvGraphicFramePr>
          <p:nvPr>
            <p:ph type="tbl" sz="quarter" idx="13"/>
            <p:extLst>
              <p:ext uri="{D42A27DB-BD31-4B8C-83A1-F6EECF244321}">
                <p14:modId xmlns:p14="http://schemas.microsoft.com/office/powerpoint/2010/main" val="2444969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33145200"/>
                    </a:ext>
                  </a:extLst>
                </a:gridCol>
                <a:gridCol w="1234440">
                  <a:extLst>
                    <a:ext uri="{9D8B030D-6E8A-4147-A177-3AD203B41FA5}">
                      <a16:colId xmlns:a16="http://schemas.microsoft.com/office/drawing/2014/main" val="812929708"/>
                    </a:ext>
                  </a:extLst>
                </a:gridCol>
                <a:gridCol w="905256">
                  <a:extLst>
                    <a:ext uri="{9D8B030D-6E8A-4147-A177-3AD203B41FA5}">
                      <a16:colId xmlns:a16="http://schemas.microsoft.com/office/drawing/2014/main" val="2125653835"/>
                    </a:ext>
                  </a:extLst>
                </a:gridCol>
                <a:gridCol w="411480">
                  <a:extLst>
                    <a:ext uri="{9D8B030D-6E8A-4147-A177-3AD203B41FA5}">
                      <a16:colId xmlns:a16="http://schemas.microsoft.com/office/drawing/2014/main" val="2011659702"/>
                    </a:ext>
                  </a:extLst>
                </a:gridCol>
                <a:gridCol w="411480">
                  <a:extLst>
                    <a:ext uri="{9D8B030D-6E8A-4147-A177-3AD203B41FA5}">
                      <a16:colId xmlns:a16="http://schemas.microsoft.com/office/drawing/2014/main" val="1043077103"/>
                    </a:ext>
                  </a:extLst>
                </a:gridCol>
                <a:gridCol w="411480">
                  <a:extLst>
                    <a:ext uri="{9D8B030D-6E8A-4147-A177-3AD203B41FA5}">
                      <a16:colId xmlns:a16="http://schemas.microsoft.com/office/drawing/2014/main" val="86274343"/>
                    </a:ext>
                  </a:extLst>
                </a:gridCol>
                <a:gridCol w="411480">
                  <a:extLst>
                    <a:ext uri="{9D8B030D-6E8A-4147-A177-3AD203B41FA5}">
                      <a16:colId xmlns:a16="http://schemas.microsoft.com/office/drawing/2014/main" val="2261782276"/>
                    </a:ext>
                  </a:extLst>
                </a:gridCol>
                <a:gridCol w="411480">
                  <a:extLst>
                    <a:ext uri="{9D8B030D-6E8A-4147-A177-3AD203B41FA5}">
                      <a16:colId xmlns:a16="http://schemas.microsoft.com/office/drawing/2014/main" val="2113196979"/>
                    </a:ext>
                  </a:extLst>
                </a:gridCol>
                <a:gridCol w="411480">
                  <a:extLst>
                    <a:ext uri="{9D8B030D-6E8A-4147-A177-3AD203B41FA5}">
                      <a16:colId xmlns:a16="http://schemas.microsoft.com/office/drawing/2014/main" val="3538874892"/>
                    </a:ext>
                  </a:extLst>
                </a:gridCol>
                <a:gridCol w="411480">
                  <a:extLst>
                    <a:ext uri="{9D8B030D-6E8A-4147-A177-3AD203B41FA5}">
                      <a16:colId xmlns:a16="http://schemas.microsoft.com/office/drawing/2014/main" val="2582751949"/>
                    </a:ext>
                  </a:extLst>
                </a:gridCol>
                <a:gridCol w="411480">
                  <a:extLst>
                    <a:ext uri="{9D8B030D-6E8A-4147-A177-3AD203B41FA5}">
                      <a16:colId xmlns:a16="http://schemas.microsoft.com/office/drawing/2014/main" val="1179494130"/>
                    </a:ext>
                  </a:extLst>
                </a:gridCol>
                <a:gridCol w="411480">
                  <a:extLst>
                    <a:ext uri="{9D8B030D-6E8A-4147-A177-3AD203B41FA5}">
                      <a16:colId xmlns:a16="http://schemas.microsoft.com/office/drawing/2014/main" val="2497175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66856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- 2025-11-12 16:20:10</a:t>
                      </a:r>
                      <a:r>
                        <a:rPr kumimoji="0" lang="en-US" sz="1000" b="0" i="0" u="none" strike="noStrike" kern="1200" cap="none" spc="0" normalizeH="0" baseline="0" noProof="0">
                          <a:ln>
                            <a:noFill/>
                          </a:ln>
                          <a:solidFill>
                            <a:prstClr val="black"/>
                          </a:solidFill>
                          <a:effectLst/>
                          <a:uLnTx/>
                          <a:uFillTx/>
                          <a:latin typeface="Calibri"/>
                          <a:ea typeface="+mn-ea"/>
                          <a:cs typeface="+mn-cs"/>
                        </a:rPr>
                        <a:t>
 Big News: Our Team Keeps Getting Stronger! 🌟
We’re thrilled to introduce a fantastic group of new hires who have just completed New Hire Orientation! They had the opportunity to connect with each other, engage with our leadership team, and immerse themselves in our mission and values.
Please join us in giving them a warm welcome as they begin their journey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https://quintly-eu-image-storage.s3.amazonaws.com/a1eb1edaae3e86ca5d45b34001303599/61228d92aa3f4abfd311bf5a777cec12.jpg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11/16/2025 04:13:59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979200376"/>
                  </a:ext>
                </a:extLst>
              </a:tr>
            </a:tbl>
          </a:graphicData>
        </a:graphic>
      </p:graphicFrame>
      <p:sp>
        <p:nvSpPr>
          <p:cNvPr id="4" name="Text Placeholder 3">
            <a:extLst>
              <a:ext uri="{FF2B5EF4-FFF2-40B4-BE49-F238E27FC236}">
                <a16:creationId xmlns:a16="http://schemas.microsoft.com/office/drawing/2014/main" id="{5447760C-949B-4F8D-8D78-EF87BB66BE48}"/>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942649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D1311-CBB6-4319-AC49-D59126357E39}"/>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27BEC76C-8562-4474-B989-FCBE88E7836A}"/>
              </a:ext>
            </a:extLst>
          </p:cNvPr>
          <p:cNvGraphicFramePr>
            <a:graphicFrameLocks noGrp="1"/>
          </p:cNvGraphicFramePr>
          <p:nvPr>
            <p:ph type="tbl" sz="quarter" idx="13"/>
            <p:extLst>
              <p:ext uri="{D42A27DB-BD31-4B8C-83A1-F6EECF244321}">
                <p14:modId xmlns:p14="http://schemas.microsoft.com/office/powerpoint/2010/main" val="1486693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2576259"/>
                    </a:ext>
                  </a:extLst>
                </a:gridCol>
                <a:gridCol w="1234440">
                  <a:extLst>
                    <a:ext uri="{9D8B030D-6E8A-4147-A177-3AD203B41FA5}">
                      <a16:colId xmlns:a16="http://schemas.microsoft.com/office/drawing/2014/main" val="2821862237"/>
                    </a:ext>
                  </a:extLst>
                </a:gridCol>
                <a:gridCol w="905256">
                  <a:extLst>
                    <a:ext uri="{9D8B030D-6E8A-4147-A177-3AD203B41FA5}">
                      <a16:colId xmlns:a16="http://schemas.microsoft.com/office/drawing/2014/main" val="3467232685"/>
                    </a:ext>
                  </a:extLst>
                </a:gridCol>
                <a:gridCol w="411480">
                  <a:extLst>
                    <a:ext uri="{9D8B030D-6E8A-4147-A177-3AD203B41FA5}">
                      <a16:colId xmlns:a16="http://schemas.microsoft.com/office/drawing/2014/main" val="4153109186"/>
                    </a:ext>
                  </a:extLst>
                </a:gridCol>
                <a:gridCol w="411480">
                  <a:extLst>
                    <a:ext uri="{9D8B030D-6E8A-4147-A177-3AD203B41FA5}">
                      <a16:colId xmlns:a16="http://schemas.microsoft.com/office/drawing/2014/main" val="1919479453"/>
                    </a:ext>
                  </a:extLst>
                </a:gridCol>
                <a:gridCol w="411480">
                  <a:extLst>
                    <a:ext uri="{9D8B030D-6E8A-4147-A177-3AD203B41FA5}">
                      <a16:colId xmlns:a16="http://schemas.microsoft.com/office/drawing/2014/main" val="500150787"/>
                    </a:ext>
                  </a:extLst>
                </a:gridCol>
                <a:gridCol w="411480">
                  <a:extLst>
                    <a:ext uri="{9D8B030D-6E8A-4147-A177-3AD203B41FA5}">
                      <a16:colId xmlns:a16="http://schemas.microsoft.com/office/drawing/2014/main" val="1884958912"/>
                    </a:ext>
                  </a:extLst>
                </a:gridCol>
                <a:gridCol w="411480">
                  <a:extLst>
                    <a:ext uri="{9D8B030D-6E8A-4147-A177-3AD203B41FA5}">
                      <a16:colId xmlns:a16="http://schemas.microsoft.com/office/drawing/2014/main" val="150425589"/>
                    </a:ext>
                  </a:extLst>
                </a:gridCol>
                <a:gridCol w="411480">
                  <a:extLst>
                    <a:ext uri="{9D8B030D-6E8A-4147-A177-3AD203B41FA5}">
                      <a16:colId xmlns:a16="http://schemas.microsoft.com/office/drawing/2014/main" val="372585667"/>
                    </a:ext>
                  </a:extLst>
                </a:gridCol>
                <a:gridCol w="411480">
                  <a:extLst>
                    <a:ext uri="{9D8B030D-6E8A-4147-A177-3AD203B41FA5}">
                      <a16:colId xmlns:a16="http://schemas.microsoft.com/office/drawing/2014/main" val="3156213496"/>
                    </a:ext>
                  </a:extLst>
                </a:gridCol>
                <a:gridCol w="411480">
                  <a:extLst>
                    <a:ext uri="{9D8B030D-6E8A-4147-A177-3AD203B41FA5}">
                      <a16:colId xmlns:a16="http://schemas.microsoft.com/office/drawing/2014/main" val="1182115075"/>
                    </a:ext>
                  </a:extLst>
                </a:gridCol>
                <a:gridCol w="411480">
                  <a:extLst>
                    <a:ext uri="{9D8B030D-6E8A-4147-A177-3AD203B41FA5}">
                      <a16:colId xmlns:a16="http://schemas.microsoft.com/office/drawing/2014/main" val="3396896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25277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- 2025-11-13 16:52:16</a:t>
                      </a:r>
                      <a:r>
                        <a:rPr kumimoji="0" lang="en-US" sz="1000" b="0" i="0" u="none" strike="noStrike" kern="1200" cap="none" spc="0" normalizeH="0" baseline="0" noProof="0">
                          <a:ln>
                            <a:noFill/>
                          </a:ln>
                          <a:solidFill>
                            <a:prstClr val="black"/>
                          </a:solidFill>
                          <a:effectLst/>
                          <a:uLnTx/>
                          <a:uFillTx/>
                          <a:latin typeface="Calibri"/>
                          <a:ea typeface="+mn-ea"/>
                          <a:cs typeface="+mn-cs"/>
                        </a:rPr>
                        <a:t>
 TMNAS and Philadelphia Insurance Companies employees proudly joined the Alzheimer's Association Philadelphia Walk to End Alzheimer’s at Citizens Bank Park! Together with the national Tokio Marine Group team, we’re raising awareness and vital funds for Alzheimer’s care, support, and research. Thanks to the incredible generosity of our Pennsylvania team, we’ve raised ,500 so far!
On World Kindness Day, we’re reminded that every act of kindness matters. Let’s keep spreading hope and working toward a future free from Alzheimer’s. 
There’s still time to make a difference—donate today!
👉 https://bit.ly/3TyDHTM
#WorldKindnessDay #WalkToEndAl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https://quintly-eu-image-storage.s3.amazonaws.com/a1eb1edaae3e86ca5d45b34001303599/226b251cb3cd2f19a06811e7bd57a3f3.jpg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11/14/2025 16:09:25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799121067"/>
                  </a:ext>
                </a:extLst>
              </a:tr>
            </a:tbl>
          </a:graphicData>
        </a:graphic>
      </p:graphicFrame>
      <p:sp>
        <p:nvSpPr>
          <p:cNvPr id="4" name="Text Placeholder 3">
            <a:extLst>
              <a:ext uri="{FF2B5EF4-FFF2-40B4-BE49-F238E27FC236}">
                <a16:creationId xmlns:a16="http://schemas.microsoft.com/office/drawing/2014/main" id="{D8DA0A55-DB19-4B76-AF86-2BEEB28AAD59}"/>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863229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480F5-7F9F-48AE-85C8-EB69D961E6BD}"/>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A880EE52-DF59-45B1-9F34-893701790761}"/>
              </a:ext>
            </a:extLst>
          </p:cNvPr>
          <p:cNvGraphicFramePr>
            <a:graphicFrameLocks noGrp="1"/>
          </p:cNvGraphicFramePr>
          <p:nvPr>
            <p:ph type="tbl" sz="quarter" idx="13"/>
            <p:extLst>
              <p:ext uri="{D42A27DB-BD31-4B8C-83A1-F6EECF244321}">
                <p14:modId xmlns:p14="http://schemas.microsoft.com/office/powerpoint/2010/main" val="657138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09715343"/>
                    </a:ext>
                  </a:extLst>
                </a:gridCol>
                <a:gridCol w="1234440">
                  <a:extLst>
                    <a:ext uri="{9D8B030D-6E8A-4147-A177-3AD203B41FA5}">
                      <a16:colId xmlns:a16="http://schemas.microsoft.com/office/drawing/2014/main" val="3659897244"/>
                    </a:ext>
                  </a:extLst>
                </a:gridCol>
                <a:gridCol w="905256">
                  <a:extLst>
                    <a:ext uri="{9D8B030D-6E8A-4147-A177-3AD203B41FA5}">
                      <a16:colId xmlns:a16="http://schemas.microsoft.com/office/drawing/2014/main" val="2715956006"/>
                    </a:ext>
                  </a:extLst>
                </a:gridCol>
                <a:gridCol w="411480">
                  <a:extLst>
                    <a:ext uri="{9D8B030D-6E8A-4147-A177-3AD203B41FA5}">
                      <a16:colId xmlns:a16="http://schemas.microsoft.com/office/drawing/2014/main" val="2175995305"/>
                    </a:ext>
                  </a:extLst>
                </a:gridCol>
                <a:gridCol w="411480">
                  <a:extLst>
                    <a:ext uri="{9D8B030D-6E8A-4147-A177-3AD203B41FA5}">
                      <a16:colId xmlns:a16="http://schemas.microsoft.com/office/drawing/2014/main" val="1654129822"/>
                    </a:ext>
                  </a:extLst>
                </a:gridCol>
                <a:gridCol w="411480">
                  <a:extLst>
                    <a:ext uri="{9D8B030D-6E8A-4147-A177-3AD203B41FA5}">
                      <a16:colId xmlns:a16="http://schemas.microsoft.com/office/drawing/2014/main" val="3769599993"/>
                    </a:ext>
                  </a:extLst>
                </a:gridCol>
                <a:gridCol w="411480">
                  <a:extLst>
                    <a:ext uri="{9D8B030D-6E8A-4147-A177-3AD203B41FA5}">
                      <a16:colId xmlns:a16="http://schemas.microsoft.com/office/drawing/2014/main" val="2476171644"/>
                    </a:ext>
                  </a:extLst>
                </a:gridCol>
                <a:gridCol w="411480">
                  <a:extLst>
                    <a:ext uri="{9D8B030D-6E8A-4147-A177-3AD203B41FA5}">
                      <a16:colId xmlns:a16="http://schemas.microsoft.com/office/drawing/2014/main" val="3628462698"/>
                    </a:ext>
                  </a:extLst>
                </a:gridCol>
                <a:gridCol w="411480">
                  <a:extLst>
                    <a:ext uri="{9D8B030D-6E8A-4147-A177-3AD203B41FA5}">
                      <a16:colId xmlns:a16="http://schemas.microsoft.com/office/drawing/2014/main" val="2219451372"/>
                    </a:ext>
                  </a:extLst>
                </a:gridCol>
                <a:gridCol w="411480">
                  <a:extLst>
                    <a:ext uri="{9D8B030D-6E8A-4147-A177-3AD203B41FA5}">
                      <a16:colId xmlns:a16="http://schemas.microsoft.com/office/drawing/2014/main" val="2205888519"/>
                    </a:ext>
                  </a:extLst>
                </a:gridCol>
                <a:gridCol w="411480">
                  <a:extLst>
                    <a:ext uri="{9D8B030D-6E8A-4147-A177-3AD203B41FA5}">
                      <a16:colId xmlns:a16="http://schemas.microsoft.com/office/drawing/2014/main" val="2625776661"/>
                    </a:ext>
                  </a:extLst>
                </a:gridCol>
                <a:gridCol w="411480">
                  <a:extLst>
                    <a:ext uri="{9D8B030D-6E8A-4147-A177-3AD203B41FA5}">
                      <a16:colId xmlns:a16="http://schemas.microsoft.com/office/drawing/2014/main" val="2084873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521048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- 2025-11-20 08:48:40</a:t>
                      </a:r>
                      <a:r>
                        <a:rPr kumimoji="0" lang="en-US" sz="1000" b="0" i="0" u="none" strike="noStrike" kern="1200" cap="none" spc="0" normalizeH="0" baseline="0" noProof="0">
                          <a:ln>
                            <a:noFill/>
                          </a:ln>
                          <a:solidFill>
                            <a:prstClr val="black"/>
                          </a:solidFill>
                          <a:effectLst/>
                          <a:uLnTx/>
                          <a:uFillTx/>
                          <a:latin typeface="Calibri"/>
                          <a:ea typeface="+mn-ea"/>
                          <a:cs typeface="+mn-cs"/>
                        </a:rPr>
                        <a:t>
 ✅That’s a wrap on another successful Enterprise Leadership Program!
Over six months, 70+ emerging leaders from across Tokio Marine teamed up, leveled up, and showed up – concluding with an offsite where they presented business process improvement plans for their Group Company to Tokio Marine executives. Their ideas will help shape the future of both local operations and the Tokio Marine Group.  We’re so proud of the two teams that represented TMNAS. Here’s to the leaders shaping tomorrow! 🌟
#InspiringConfidenceAcceleratingProgress #TMNAS #TokioMarine #ProfessionalDevelopment #EmergingLeaders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https://quintly-eu-image-storage.s3.amazonaws.com/a1eb1edaae3e86ca5d45b34001303599/30f6201862254d72825c5a510a2b3f27.jpg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11/21/2025 10:10:38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168912302"/>
                  </a:ext>
                </a:extLst>
              </a:tr>
            </a:tbl>
          </a:graphicData>
        </a:graphic>
      </p:graphicFrame>
      <p:sp>
        <p:nvSpPr>
          <p:cNvPr id="4" name="Text Placeholder 3">
            <a:extLst>
              <a:ext uri="{FF2B5EF4-FFF2-40B4-BE49-F238E27FC236}">
                <a16:creationId xmlns:a16="http://schemas.microsoft.com/office/drawing/2014/main" id="{27B59ECA-13C3-421D-BF60-35CAB0822408}"/>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0392366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B960A-BDC3-4EF5-A2D3-1388A0FDC3C3}"/>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79152DBE-CD98-4545-9DC9-D9F89DE0579E}"/>
              </a:ext>
            </a:extLst>
          </p:cNvPr>
          <p:cNvGraphicFramePr>
            <a:graphicFrameLocks noGrp="1"/>
          </p:cNvGraphicFramePr>
          <p:nvPr>
            <p:ph type="chart" sz="quarter" idx="13"/>
            <p:extLst>
              <p:ext uri="{D42A27DB-BD31-4B8C-83A1-F6EECF244321}">
                <p14:modId xmlns:p14="http://schemas.microsoft.com/office/powerpoint/2010/main" val="16235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C01B13-B7CB-4FD1-A651-0DE3E5C3266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6AD11F7-D2F2-4AE1-94BC-18F6B1FDD8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4109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86BE7-247B-48C7-935B-C2938716EF9B}"/>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04BFD5D4-846E-44C4-9F73-3DAA83A8AF6B}"/>
              </a:ext>
            </a:extLst>
          </p:cNvPr>
          <p:cNvGraphicFramePr>
            <a:graphicFrameLocks noGrp="1"/>
          </p:cNvGraphicFramePr>
          <p:nvPr>
            <p:ph type="chart" sz="quarter" idx="13"/>
            <p:extLst>
              <p:ext uri="{D42A27DB-BD31-4B8C-83A1-F6EECF244321}">
                <p14:modId xmlns:p14="http://schemas.microsoft.com/office/powerpoint/2010/main" val="2556945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62EB60-B4C9-4A9F-8FA6-17D92A077E0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B52DBA1-A293-45C1-876E-7ED16EE292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91666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A06C9-3CF1-4F6A-A2DC-C7179B7FDEBA}"/>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C19113AB-5348-4D9C-AED4-105F3115C080}"/>
              </a:ext>
            </a:extLst>
          </p:cNvPr>
          <p:cNvGraphicFramePr>
            <a:graphicFrameLocks noGrp="1"/>
          </p:cNvGraphicFramePr>
          <p:nvPr>
            <p:ph type="chart" sz="quarter" idx="13"/>
            <p:extLst>
              <p:ext uri="{D42A27DB-BD31-4B8C-83A1-F6EECF244321}">
                <p14:modId xmlns:p14="http://schemas.microsoft.com/office/powerpoint/2010/main" val="3702834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28E34F-4200-4B03-B060-3C0420D3035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96455FA-3E87-447F-BA46-E46349FA61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64349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AFFB4-7CEE-4AE2-AC71-8A62B9310750}"/>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7B3E22D2-1CD0-4AF9-9333-5659FA3C5BF9}"/>
              </a:ext>
            </a:extLst>
          </p:cNvPr>
          <p:cNvGraphicFramePr>
            <a:graphicFrameLocks noGrp="1"/>
          </p:cNvGraphicFramePr>
          <p:nvPr>
            <p:ph type="chart" sz="quarter" idx="13"/>
            <p:extLst>
              <p:ext uri="{D42A27DB-BD31-4B8C-83A1-F6EECF244321}">
                <p14:modId xmlns:p14="http://schemas.microsoft.com/office/powerpoint/2010/main" val="1955884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894CB2-C52F-4548-BED7-D00FBCF0A5A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531D44D-DAFF-4623-9F99-E4AD5060B4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06456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1796</Words>
  <Application>Microsoft Office PowerPoint</Application>
  <PresentationFormat>On-screen Show (4:3)</PresentationFormat>
  <Paragraphs>604</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2</vt:lpstr>
      <vt:lpstr>LinkedIn Posts Table | TMNAS - 2 of 2</vt:lpstr>
      <vt:lpstr>Instagram Key Metrics Table | TMNAS</vt:lpstr>
      <vt:lpstr>Instagram Instagram Followers Change | TMNAS</vt:lpstr>
      <vt:lpstr>Instagram Average Interactions Per Instagram Post | TMNAS</vt:lpstr>
      <vt:lpstr>Instagram Total Interactions Per Month | TMNAS</vt:lpstr>
      <vt:lpstr>Instagram Impressions | TMNAS</vt:lpstr>
      <vt:lpstr>Instagram Posts Table | TMNAS</vt:lpstr>
      <vt:lpstr>Instagram Stories Key Metrics Table | TMNAS</vt:lpstr>
      <vt:lpstr>Instagram Stories Table  | TMNAS - 1 of 3</vt:lpstr>
      <vt:lpstr>Instagram Stories Table  | TMNAS - 2 of 3</vt:lpstr>
      <vt:lpstr>Instagram Stories Table  | TMNAS - 3 of 3</vt:lpstr>
      <vt:lpstr>Facebook Key Metrics Table | TMNAS</vt:lpstr>
      <vt:lpstr>Facebook Own Posts Table | TMNAS - 1 of 3</vt:lpstr>
      <vt:lpstr>Facebook Own Posts Table | TMNAS - 2 of 3</vt:lpstr>
      <vt:lpstr>Facebook Own Posts Table | TMNAS - 3 of 3</vt:lpstr>
      <vt:lpstr>Facebook Facebook Fans Change | TMNAS</vt:lpstr>
      <vt:lpstr>Facebook Average Interactions Per Facebook Post | TMNAS</vt:lpstr>
      <vt:lpstr>Facebook Total Interactions Per Month | TMNAS</vt:lpstr>
      <vt:lpstr>Facebook Facebook Impressions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Born</dc:creator>
  <cp:lastModifiedBy>Frederik Born</cp:lastModifiedBy>
  <cp:revision>1</cp:revision>
  <dcterms:created xsi:type="dcterms:W3CDTF">2025-12-19T22:34:41Z</dcterms:created>
  <dcterms:modified xsi:type="dcterms:W3CDTF">2025-12-19T22:35:24Z</dcterms:modified>
</cp:coreProperties>
</file>