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45962</c:v>
                </c:pt>
              </c:numCache>
            </c:numRef>
          </c:cat>
          <c:val>
            <c:numRef>
              <c:f>Sheet1!$B$2</c:f>
              <c:numCache>
                <c:formatCode>General</c:formatCode>
                <c:ptCount val="1"/>
                <c:pt idx="0">
                  <c:v>1935</c:v>
                </c:pt>
              </c:numCache>
            </c:numRef>
          </c:val>
          <c:extLst>
            <c:ext xmlns:c16="http://schemas.microsoft.com/office/drawing/2014/chart" uri="{C3380CC4-5D6E-409C-BE32-E72D297353CC}">
              <c16:uniqueId val="{00000000-CFFD-48F3-BECC-476AF2FABA4D}"/>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45962</c:v>
                </c:pt>
              </c:numCache>
            </c:numRef>
          </c:cat>
          <c:val>
            <c:numRef>
              <c:f>Sheet1!$C$2</c:f>
              <c:numCache>
                <c:formatCode>General</c:formatCode>
                <c:ptCount val="1"/>
                <c:pt idx="0">
                  <c:v>3005</c:v>
                </c:pt>
              </c:numCache>
            </c:numRef>
          </c:val>
          <c:extLst>
            <c:ext xmlns:c16="http://schemas.microsoft.com/office/drawing/2014/chart" uri="{C3380CC4-5D6E-409C-BE32-E72D297353CC}">
              <c16:uniqueId val="{00000001-CFFD-48F3-BECC-476AF2FABA4D}"/>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45962</c:v>
                </c:pt>
              </c:numCache>
            </c:numRef>
          </c:cat>
          <c:val>
            <c:numRef>
              <c:f>Sheet1!$D$2</c:f>
              <c:numCache>
                <c:formatCode>General</c:formatCode>
                <c:ptCount val="1"/>
                <c:pt idx="0">
                  <c:v>5046</c:v>
                </c:pt>
              </c:numCache>
            </c:numRef>
          </c:val>
          <c:extLst>
            <c:ext xmlns:c16="http://schemas.microsoft.com/office/drawing/2014/chart" uri="{C3380CC4-5D6E-409C-BE32-E72D297353CC}">
              <c16:uniqueId val="{00000002-CFFD-48F3-BECC-476AF2FABA4D}"/>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45962</c:v>
                </c:pt>
              </c:numCache>
            </c:numRef>
          </c:cat>
          <c:val>
            <c:numRef>
              <c:f>Sheet1!$E$2</c:f>
              <c:numCache>
                <c:formatCode>General</c:formatCode>
                <c:ptCount val="1"/>
                <c:pt idx="0">
                  <c:v>1157</c:v>
                </c:pt>
              </c:numCache>
            </c:numRef>
          </c:val>
          <c:extLst>
            <c:ext xmlns:c16="http://schemas.microsoft.com/office/drawing/2014/chart" uri="{C3380CC4-5D6E-409C-BE32-E72D297353CC}">
              <c16:uniqueId val="{00000003-CFFD-48F3-BECC-476AF2FABA4D}"/>
            </c:ext>
          </c:extLst>
        </c:ser>
        <c:dLbls>
          <c:showLegendKey val="0"/>
          <c:showVal val="0"/>
          <c:showCatName val="0"/>
          <c:showSerName val="0"/>
          <c:showPercent val="0"/>
          <c:showBubbleSize val="0"/>
        </c:dLbls>
        <c:gapWidth val="219"/>
        <c:overlap val="-27"/>
        <c:axId val="71238448"/>
        <c:axId val="71240088"/>
      </c:barChart>
      <c:dateAx>
        <c:axId val="71238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240088"/>
        <c:crosses val="autoZero"/>
        <c:auto val="1"/>
        <c:lblOffset val="100"/>
        <c:baseTimeUnit val="days"/>
      </c:dateAx>
      <c:valAx>
        <c:axId val="7124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23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-3</c:v>
                </c:pt>
                <c:pt idx="2">
                  <c:v>0</c:v>
                </c:pt>
                <c:pt idx="3">
                  <c:v>-7</c:v>
                </c:pt>
                <c:pt idx="4">
                  <c:v>-2</c:v>
                </c:pt>
                <c:pt idx="5">
                  <c:v>-1</c:v>
                </c:pt>
                <c:pt idx="6">
                  <c:v>-2</c:v>
                </c:pt>
                <c:pt idx="7">
                  <c:v>57</c:v>
                </c:pt>
                <c:pt idx="8">
                  <c:v>-3</c:v>
                </c:pt>
                <c:pt idx="9">
                  <c:v>2</c:v>
                </c:pt>
                <c:pt idx="10">
                  <c:v>-3</c:v>
                </c:pt>
                <c:pt idx="11">
                  <c:v>0</c:v>
                </c:pt>
              </c:numCache>
            </c:numRef>
          </c:val>
          <c:extLst>
            <c:ext xmlns:c16="http://schemas.microsoft.com/office/drawing/2014/chart" uri="{C3380CC4-5D6E-409C-BE32-E72D297353CC}">
              <c16:uniqueId val="{00000000-D75E-443D-82C9-3413ECA6653B}"/>
            </c:ext>
          </c:extLst>
        </c:ser>
        <c:dLbls>
          <c:showLegendKey val="0"/>
          <c:showVal val="0"/>
          <c:showCatName val="0"/>
          <c:showSerName val="0"/>
          <c:showPercent val="0"/>
          <c:showBubbleSize val="0"/>
        </c:dLbls>
        <c:gapWidth val="219"/>
        <c:overlap val="-27"/>
        <c:axId val="393155864"/>
        <c:axId val="393158488"/>
      </c:barChart>
      <c:dateAx>
        <c:axId val="393155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58488"/>
        <c:crosses val="autoZero"/>
        <c:auto val="1"/>
        <c:lblOffset val="100"/>
        <c:baseTimeUnit val="months"/>
      </c:dateAx>
      <c:valAx>
        <c:axId val="39315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5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8</c:v>
                </c:pt>
                <c:pt idx="2">
                  <c:v>6</c:v>
                </c:pt>
                <c:pt idx="3">
                  <c:v>13</c:v>
                </c:pt>
                <c:pt idx="4">
                  <c:v>4</c:v>
                </c:pt>
                <c:pt idx="5">
                  <c:v>8</c:v>
                </c:pt>
                <c:pt idx="6">
                  <c:v>10</c:v>
                </c:pt>
                <c:pt idx="7">
                  <c:v>9</c:v>
                </c:pt>
                <c:pt idx="8">
                  <c:v>10</c:v>
                </c:pt>
                <c:pt idx="9">
                  <c:v>9</c:v>
                </c:pt>
                <c:pt idx="10">
                  <c:v>9</c:v>
                </c:pt>
                <c:pt idx="11">
                  <c:v>9</c:v>
                </c:pt>
              </c:numCache>
            </c:numRef>
          </c:val>
          <c:extLst>
            <c:ext xmlns:c16="http://schemas.microsoft.com/office/drawing/2014/chart" uri="{C3380CC4-5D6E-409C-BE32-E72D297353CC}">
              <c16:uniqueId val="{00000000-4EF9-409C-86E3-21ADD35F4BDF}"/>
            </c:ext>
          </c:extLst>
        </c:ser>
        <c:dLbls>
          <c:showLegendKey val="0"/>
          <c:showVal val="0"/>
          <c:showCatName val="0"/>
          <c:showSerName val="0"/>
          <c:showPercent val="0"/>
          <c:showBubbleSize val="0"/>
        </c:dLbls>
        <c:gapWidth val="219"/>
        <c:overlap val="-27"/>
        <c:axId val="395756224"/>
        <c:axId val="395758520"/>
      </c:barChart>
      <c:dateAx>
        <c:axId val="395756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58520"/>
        <c:crosses val="autoZero"/>
        <c:auto val="1"/>
        <c:lblOffset val="100"/>
        <c:baseTimeUnit val="months"/>
      </c:dateAx>
      <c:valAx>
        <c:axId val="39575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5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25</c:v>
                </c:pt>
                <c:pt idx="1">
                  <c:v>67</c:v>
                </c:pt>
                <c:pt idx="2">
                  <c:v>74</c:v>
                </c:pt>
                <c:pt idx="3">
                  <c:v>170</c:v>
                </c:pt>
                <c:pt idx="4">
                  <c:v>59</c:v>
                </c:pt>
                <c:pt idx="5">
                  <c:v>61</c:v>
                </c:pt>
                <c:pt idx="6">
                  <c:v>63</c:v>
                </c:pt>
                <c:pt idx="7">
                  <c:v>91</c:v>
                </c:pt>
                <c:pt idx="8">
                  <c:v>72</c:v>
                </c:pt>
                <c:pt idx="9">
                  <c:v>142</c:v>
                </c:pt>
                <c:pt idx="10">
                  <c:v>79</c:v>
                </c:pt>
                <c:pt idx="11">
                  <c:v>10</c:v>
                </c:pt>
              </c:numCache>
            </c:numRef>
          </c:val>
          <c:extLst>
            <c:ext xmlns:c16="http://schemas.microsoft.com/office/drawing/2014/chart" uri="{C3380CC4-5D6E-409C-BE32-E72D297353CC}">
              <c16:uniqueId val="{00000000-5413-457D-91FF-6F2EFC32AFB2}"/>
            </c:ext>
          </c:extLst>
        </c:ser>
        <c:dLbls>
          <c:showLegendKey val="0"/>
          <c:showVal val="0"/>
          <c:showCatName val="0"/>
          <c:showSerName val="0"/>
          <c:showPercent val="0"/>
          <c:showBubbleSize val="0"/>
        </c:dLbls>
        <c:gapWidth val="219"/>
        <c:overlap val="-27"/>
        <c:axId val="395753600"/>
        <c:axId val="395754584"/>
      </c:barChart>
      <c:catAx>
        <c:axId val="39575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54584"/>
        <c:crosses val="autoZero"/>
        <c:auto val="1"/>
        <c:lblAlgn val="ctr"/>
        <c:lblOffset val="100"/>
        <c:noMultiLvlLbl val="0"/>
      </c:catAx>
      <c:valAx>
        <c:axId val="395754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5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2107</c:v>
                </c:pt>
                <c:pt idx="1">
                  <c:v>3962</c:v>
                </c:pt>
                <c:pt idx="2">
                  <c:v>3039</c:v>
                </c:pt>
                <c:pt idx="3">
                  <c:v>3248</c:v>
                </c:pt>
                <c:pt idx="4">
                  <c:v>3038</c:v>
                </c:pt>
                <c:pt idx="5">
                  <c:v>3565</c:v>
                </c:pt>
                <c:pt idx="6">
                  <c:v>2959</c:v>
                </c:pt>
                <c:pt idx="7">
                  <c:v>2800</c:v>
                </c:pt>
                <c:pt idx="8">
                  <c:v>2708</c:v>
                </c:pt>
                <c:pt idx="9">
                  <c:v>3532</c:v>
                </c:pt>
                <c:pt idx="10">
                  <c:v>1588</c:v>
                </c:pt>
                <c:pt idx="11">
                  <c:v>0</c:v>
                </c:pt>
              </c:numCache>
            </c:numRef>
          </c:val>
          <c:extLst>
            <c:ext xmlns:c16="http://schemas.microsoft.com/office/drawing/2014/chart" uri="{C3380CC4-5D6E-409C-BE32-E72D297353CC}">
              <c16:uniqueId val="{00000000-E000-4A9C-B03C-51D9B91057BD}"/>
            </c:ext>
          </c:extLst>
        </c:ser>
        <c:dLbls>
          <c:showLegendKey val="0"/>
          <c:showVal val="0"/>
          <c:showCatName val="0"/>
          <c:showSerName val="0"/>
          <c:showPercent val="0"/>
          <c:showBubbleSize val="0"/>
        </c:dLbls>
        <c:gapWidth val="219"/>
        <c:overlap val="-27"/>
        <c:axId val="70148632"/>
        <c:axId val="70148960"/>
      </c:barChart>
      <c:dateAx>
        <c:axId val="70148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148960"/>
        <c:crosses val="autoZero"/>
        <c:auto val="1"/>
        <c:lblOffset val="100"/>
        <c:baseTimeUnit val="months"/>
      </c:dateAx>
      <c:valAx>
        <c:axId val="70148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148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-3</c:v>
                </c:pt>
                <c:pt idx="2">
                  <c:v>0</c:v>
                </c:pt>
                <c:pt idx="3">
                  <c:v>-4</c:v>
                </c:pt>
                <c:pt idx="4">
                  <c:v>-9</c:v>
                </c:pt>
                <c:pt idx="5">
                  <c:v>4</c:v>
                </c:pt>
                <c:pt idx="6">
                  <c:v>-1</c:v>
                </c:pt>
                <c:pt idx="7">
                  <c:v>1</c:v>
                </c:pt>
                <c:pt idx="8">
                  <c:v>2</c:v>
                </c:pt>
                <c:pt idx="9">
                  <c:v>-1</c:v>
                </c:pt>
                <c:pt idx="10">
                  <c:v>-6</c:v>
                </c:pt>
                <c:pt idx="11">
                  <c:v>0</c:v>
                </c:pt>
              </c:numCache>
            </c:numRef>
          </c:val>
          <c:extLst>
            <c:ext xmlns:c16="http://schemas.microsoft.com/office/drawing/2014/chart" uri="{C3380CC4-5D6E-409C-BE32-E72D297353CC}">
              <c16:uniqueId val="{00000000-E203-4AC3-9EFC-41F263328BA4}"/>
            </c:ext>
          </c:extLst>
        </c:ser>
        <c:dLbls>
          <c:showLegendKey val="0"/>
          <c:showVal val="0"/>
          <c:showCatName val="0"/>
          <c:showSerName val="0"/>
          <c:showPercent val="0"/>
          <c:showBubbleSize val="0"/>
        </c:dLbls>
        <c:gapWidth val="219"/>
        <c:overlap val="-27"/>
        <c:axId val="489249248"/>
        <c:axId val="489250888"/>
      </c:barChart>
      <c:dateAx>
        <c:axId val="489249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250888"/>
        <c:crosses val="autoZero"/>
        <c:auto val="1"/>
        <c:lblOffset val="100"/>
        <c:baseTimeUnit val="months"/>
      </c:dateAx>
      <c:valAx>
        <c:axId val="489250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24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307-4F49-997C-B5CDE2FA20A5}"/>
            </c:ext>
          </c:extLst>
        </c:ser>
        <c:dLbls>
          <c:showLegendKey val="0"/>
          <c:showVal val="0"/>
          <c:showCatName val="0"/>
          <c:showSerName val="0"/>
          <c:showPercent val="0"/>
          <c:showBubbleSize val="0"/>
        </c:dLbls>
        <c:gapWidth val="219"/>
        <c:overlap val="-27"/>
        <c:axId val="489247608"/>
        <c:axId val="489244656"/>
      </c:barChart>
      <c:dateAx>
        <c:axId val="489247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244656"/>
        <c:crosses val="autoZero"/>
        <c:auto val="1"/>
        <c:lblOffset val="100"/>
        <c:baseTimeUnit val="months"/>
      </c:dateAx>
      <c:valAx>
        <c:axId val="48924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24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0</c:v>
                </c:pt>
                <c:pt idx="1">
                  <c:v>6</c:v>
                </c:pt>
                <c:pt idx="2">
                  <c:v>1</c:v>
                </c:pt>
                <c:pt idx="3">
                  <c:v>1</c:v>
                </c:pt>
                <c:pt idx="4">
                  <c:v>2</c:v>
                </c:pt>
                <c:pt idx="5">
                  <c:v>0</c:v>
                </c:pt>
                <c:pt idx="6">
                  <c:v>0</c:v>
                </c:pt>
                <c:pt idx="7">
                  <c:v>0</c:v>
                </c:pt>
                <c:pt idx="8">
                  <c:v>0</c:v>
                </c:pt>
                <c:pt idx="9">
                  <c:v>1</c:v>
                </c:pt>
                <c:pt idx="10">
                  <c:v>0</c:v>
                </c:pt>
                <c:pt idx="11">
                  <c:v>0</c:v>
                </c:pt>
              </c:numCache>
            </c:numRef>
          </c:val>
          <c:extLst>
            <c:ext xmlns:c16="http://schemas.microsoft.com/office/drawing/2014/chart" uri="{C3380CC4-5D6E-409C-BE32-E72D297353CC}">
              <c16:uniqueId val="{00000000-5550-424D-AE84-8D8DF73043CB}"/>
            </c:ext>
          </c:extLst>
        </c:ser>
        <c:dLbls>
          <c:showLegendKey val="0"/>
          <c:showVal val="0"/>
          <c:showCatName val="0"/>
          <c:showSerName val="0"/>
          <c:showPercent val="0"/>
          <c:showBubbleSize val="0"/>
        </c:dLbls>
        <c:gapWidth val="219"/>
        <c:overlap val="-27"/>
        <c:axId val="489262368"/>
        <c:axId val="489257120"/>
      </c:barChart>
      <c:catAx>
        <c:axId val="489262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257120"/>
        <c:crosses val="autoZero"/>
        <c:auto val="1"/>
        <c:lblAlgn val="ctr"/>
        <c:lblOffset val="100"/>
        <c:noMultiLvlLbl val="0"/>
      </c:catAx>
      <c:valAx>
        <c:axId val="48925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26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28</c:v>
                </c:pt>
                <c:pt idx="1">
                  <c:v>20</c:v>
                </c:pt>
                <c:pt idx="2">
                  <c:v>41</c:v>
                </c:pt>
                <c:pt idx="3">
                  <c:v>42</c:v>
                </c:pt>
                <c:pt idx="4">
                  <c:v>44</c:v>
                </c:pt>
                <c:pt idx="5">
                  <c:v>37</c:v>
                </c:pt>
                <c:pt idx="6">
                  <c:v>15</c:v>
                </c:pt>
                <c:pt idx="7">
                  <c:v>26</c:v>
                </c:pt>
                <c:pt idx="8">
                  <c:v>31</c:v>
                </c:pt>
                <c:pt idx="9">
                  <c:v>22</c:v>
                </c:pt>
                <c:pt idx="10">
                  <c:v>25</c:v>
                </c:pt>
                <c:pt idx="11">
                  <c:v>7</c:v>
                </c:pt>
              </c:numCache>
            </c:numRef>
          </c:val>
          <c:extLst>
            <c:ext xmlns:c16="http://schemas.microsoft.com/office/drawing/2014/chart" uri="{C3380CC4-5D6E-409C-BE32-E72D297353CC}">
              <c16:uniqueId val="{00000000-B48D-4695-96F2-DC77713CA860}"/>
            </c:ext>
          </c:extLst>
        </c:ser>
        <c:dLbls>
          <c:showLegendKey val="0"/>
          <c:showVal val="0"/>
          <c:showCatName val="0"/>
          <c:showSerName val="0"/>
          <c:showPercent val="0"/>
          <c:showBubbleSize val="0"/>
        </c:dLbls>
        <c:gapWidth val="219"/>
        <c:overlap val="-27"/>
        <c:axId val="497525744"/>
        <c:axId val="497522792"/>
      </c:barChart>
      <c:dateAx>
        <c:axId val="497525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522792"/>
        <c:crosses val="autoZero"/>
        <c:auto val="1"/>
        <c:lblOffset val="100"/>
        <c:baseTimeUnit val="months"/>
      </c:dateAx>
      <c:valAx>
        <c:axId val="49752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525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47</c:v>
                </c:pt>
                <c:pt idx="1">
                  <c:v>53</c:v>
                </c:pt>
                <c:pt idx="2">
                  <c:v>32</c:v>
                </c:pt>
                <c:pt idx="3">
                  <c:v>68</c:v>
                </c:pt>
                <c:pt idx="4">
                  <c:v>33</c:v>
                </c:pt>
                <c:pt idx="5">
                  <c:v>26</c:v>
                </c:pt>
                <c:pt idx="6">
                  <c:v>38</c:v>
                </c:pt>
                <c:pt idx="7">
                  <c:v>60</c:v>
                </c:pt>
                <c:pt idx="8">
                  <c:v>38</c:v>
                </c:pt>
                <c:pt idx="9">
                  <c:v>40</c:v>
                </c:pt>
                <c:pt idx="10">
                  <c:v>45</c:v>
                </c:pt>
                <c:pt idx="11">
                  <c:v>7</c:v>
                </c:pt>
              </c:numCache>
            </c:numRef>
          </c:val>
          <c:extLst>
            <c:ext xmlns:c16="http://schemas.microsoft.com/office/drawing/2014/chart" uri="{C3380CC4-5D6E-409C-BE32-E72D297353CC}">
              <c16:uniqueId val="{00000000-E26F-4189-9423-CDC5D3372836}"/>
            </c:ext>
          </c:extLst>
        </c:ser>
        <c:dLbls>
          <c:showLegendKey val="0"/>
          <c:showVal val="0"/>
          <c:showCatName val="0"/>
          <c:showSerName val="0"/>
          <c:showPercent val="0"/>
          <c:showBubbleSize val="0"/>
        </c:dLbls>
        <c:gapWidth val="219"/>
        <c:overlap val="-27"/>
        <c:axId val="497523776"/>
        <c:axId val="497520824"/>
      </c:barChart>
      <c:catAx>
        <c:axId val="49752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520824"/>
        <c:crosses val="autoZero"/>
        <c:auto val="1"/>
        <c:lblAlgn val="ctr"/>
        <c:lblOffset val="100"/>
        <c:noMultiLvlLbl val="0"/>
      </c:catAx>
      <c:valAx>
        <c:axId val="49752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52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239</c:v>
                </c:pt>
                <c:pt idx="1">
                  <c:v>478</c:v>
                </c:pt>
                <c:pt idx="2">
                  <c:v>263</c:v>
                </c:pt>
                <c:pt idx="3">
                  <c:v>680</c:v>
                </c:pt>
                <c:pt idx="4">
                  <c:v>399</c:v>
                </c:pt>
                <c:pt idx="5">
                  <c:v>183</c:v>
                </c:pt>
                <c:pt idx="6">
                  <c:v>231</c:v>
                </c:pt>
                <c:pt idx="7">
                  <c:v>487</c:v>
                </c:pt>
                <c:pt idx="8">
                  <c:v>270</c:v>
                </c:pt>
                <c:pt idx="9">
                  <c:v>525</c:v>
                </c:pt>
                <c:pt idx="10">
                  <c:v>362</c:v>
                </c:pt>
                <c:pt idx="11">
                  <c:v>15</c:v>
                </c:pt>
              </c:numCache>
            </c:numRef>
          </c:val>
          <c:extLst>
            <c:ext xmlns:c16="http://schemas.microsoft.com/office/drawing/2014/chart" uri="{C3380CC4-5D6E-409C-BE32-E72D297353CC}">
              <c16:uniqueId val="{00000000-B16C-4DBF-B434-98E94FED5D4F}"/>
            </c:ext>
          </c:extLst>
        </c:ser>
        <c:dLbls>
          <c:showLegendKey val="0"/>
          <c:showVal val="0"/>
          <c:showCatName val="0"/>
          <c:showSerName val="0"/>
          <c:showPercent val="0"/>
          <c:showBubbleSize val="0"/>
        </c:dLbls>
        <c:gapWidth val="219"/>
        <c:overlap val="-27"/>
        <c:axId val="497520496"/>
        <c:axId val="497521480"/>
      </c:barChart>
      <c:catAx>
        <c:axId val="497520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521480"/>
        <c:crosses val="autoZero"/>
        <c:auto val="1"/>
        <c:lblAlgn val="ctr"/>
        <c:lblOffset val="100"/>
        <c:noMultiLvlLbl val="0"/>
      </c:catAx>
      <c:valAx>
        <c:axId val="49752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52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192</c:v>
                </c:pt>
                <c:pt idx="1">
                  <c:v>10192</c:v>
                </c:pt>
                <c:pt idx="2">
                  <c:v>12057</c:v>
                </c:pt>
                <c:pt idx="3">
                  <c:v>11017</c:v>
                </c:pt>
                <c:pt idx="4">
                  <c:v>11726</c:v>
                </c:pt>
                <c:pt idx="5">
                  <c:v>15831</c:v>
                </c:pt>
                <c:pt idx="6">
                  <c:v>9993</c:v>
                </c:pt>
                <c:pt idx="7">
                  <c:v>6914</c:v>
                </c:pt>
                <c:pt idx="8">
                  <c:v>11824</c:v>
                </c:pt>
                <c:pt idx="9">
                  <c:v>11022</c:v>
                </c:pt>
                <c:pt idx="10">
                  <c:v>14822</c:v>
                </c:pt>
                <c:pt idx="11">
                  <c:v>10800</c:v>
                </c:pt>
                <c:pt idx="12">
                  <c:v>435</c:v>
                </c:pt>
              </c:numCache>
            </c:numRef>
          </c:val>
          <c:extLst>
            <c:ext xmlns:c16="http://schemas.microsoft.com/office/drawing/2014/chart" uri="{C3380CC4-5D6E-409C-BE32-E72D297353CC}">
              <c16:uniqueId val="{00000000-A532-4C19-B381-2930F18F4024}"/>
            </c:ext>
          </c:extLst>
        </c:ser>
        <c:dLbls>
          <c:showLegendKey val="0"/>
          <c:showVal val="0"/>
          <c:showCatName val="0"/>
          <c:showSerName val="0"/>
          <c:showPercent val="0"/>
          <c:showBubbleSize val="0"/>
        </c:dLbls>
        <c:gapWidth val="219"/>
        <c:overlap val="-27"/>
        <c:axId val="497505408"/>
        <c:axId val="497506064"/>
      </c:barChart>
      <c:catAx>
        <c:axId val="497505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506064"/>
        <c:crosses val="autoZero"/>
        <c:auto val="1"/>
        <c:lblAlgn val="ctr"/>
        <c:lblOffset val="100"/>
        <c:noMultiLvlLbl val="0"/>
      </c:catAx>
      <c:valAx>
        <c:axId val="49750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50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0</c:v>
                </c:pt>
                <c:pt idx="3">
                  <c:v>5</c:v>
                </c:pt>
                <c:pt idx="4">
                  <c:v>8</c:v>
                </c:pt>
                <c:pt idx="5">
                  <c:v>-1</c:v>
                </c:pt>
                <c:pt idx="6">
                  <c:v>41</c:v>
                </c:pt>
                <c:pt idx="7">
                  <c:v>3</c:v>
                </c:pt>
                <c:pt idx="8">
                  <c:v>-1</c:v>
                </c:pt>
                <c:pt idx="9">
                  <c:v>-1</c:v>
                </c:pt>
                <c:pt idx="10">
                  <c:v>7</c:v>
                </c:pt>
                <c:pt idx="11">
                  <c:v>0</c:v>
                </c:pt>
              </c:numCache>
            </c:numRef>
          </c:val>
          <c:extLst>
            <c:ext xmlns:c16="http://schemas.microsoft.com/office/drawing/2014/chart" uri="{C3380CC4-5D6E-409C-BE32-E72D297353CC}">
              <c16:uniqueId val="{00000000-F7F3-46E8-BE88-0F971682594E}"/>
            </c:ext>
          </c:extLst>
        </c:ser>
        <c:dLbls>
          <c:showLegendKey val="0"/>
          <c:showVal val="0"/>
          <c:showCatName val="0"/>
          <c:showSerName val="0"/>
          <c:showPercent val="0"/>
          <c:showBubbleSize val="0"/>
        </c:dLbls>
        <c:gapWidth val="219"/>
        <c:overlap val="-27"/>
        <c:axId val="499790544"/>
        <c:axId val="499798416"/>
      </c:barChart>
      <c:dateAx>
        <c:axId val="49979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798416"/>
        <c:crosses val="autoZero"/>
        <c:auto val="1"/>
        <c:lblOffset val="100"/>
        <c:baseTimeUnit val="months"/>
      </c:dateAx>
      <c:valAx>
        <c:axId val="49979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79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38</c:v>
                </c:pt>
                <c:pt idx="1">
                  <c:v>29</c:v>
                </c:pt>
                <c:pt idx="2">
                  <c:v>32</c:v>
                </c:pt>
                <c:pt idx="3">
                  <c:v>35</c:v>
                </c:pt>
                <c:pt idx="4">
                  <c:v>27</c:v>
                </c:pt>
                <c:pt idx="5">
                  <c:v>16</c:v>
                </c:pt>
                <c:pt idx="6">
                  <c:v>167</c:v>
                </c:pt>
                <c:pt idx="7">
                  <c:v>29</c:v>
                </c:pt>
                <c:pt idx="8">
                  <c:v>22</c:v>
                </c:pt>
                <c:pt idx="9">
                  <c:v>28</c:v>
                </c:pt>
                <c:pt idx="10">
                  <c:v>105</c:v>
                </c:pt>
                <c:pt idx="11">
                  <c:v>0</c:v>
                </c:pt>
              </c:numCache>
            </c:numRef>
          </c:val>
          <c:extLst>
            <c:ext xmlns:c16="http://schemas.microsoft.com/office/drawing/2014/chart" uri="{C3380CC4-5D6E-409C-BE32-E72D297353CC}">
              <c16:uniqueId val="{00000000-6541-4056-985A-B561C6EFAB25}"/>
            </c:ext>
          </c:extLst>
        </c:ser>
        <c:dLbls>
          <c:showLegendKey val="0"/>
          <c:showVal val="0"/>
          <c:showCatName val="0"/>
          <c:showSerName val="0"/>
          <c:showPercent val="0"/>
          <c:showBubbleSize val="0"/>
        </c:dLbls>
        <c:gapWidth val="219"/>
        <c:overlap val="-27"/>
        <c:axId val="499794480"/>
        <c:axId val="499798088"/>
      </c:barChart>
      <c:dateAx>
        <c:axId val="499794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798088"/>
        <c:crosses val="autoZero"/>
        <c:auto val="1"/>
        <c:lblOffset val="100"/>
        <c:baseTimeUnit val="months"/>
      </c:dateAx>
      <c:valAx>
        <c:axId val="499798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794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76</c:v>
                </c:pt>
                <c:pt idx="1">
                  <c:v>176</c:v>
                </c:pt>
                <c:pt idx="2">
                  <c:v>162</c:v>
                </c:pt>
                <c:pt idx="3">
                  <c:v>318</c:v>
                </c:pt>
                <c:pt idx="4">
                  <c:v>192</c:v>
                </c:pt>
                <c:pt idx="5">
                  <c:v>113</c:v>
                </c:pt>
                <c:pt idx="6">
                  <c:v>502</c:v>
                </c:pt>
                <c:pt idx="7">
                  <c:v>146</c:v>
                </c:pt>
                <c:pt idx="8">
                  <c:v>66</c:v>
                </c:pt>
                <c:pt idx="9">
                  <c:v>226</c:v>
                </c:pt>
                <c:pt idx="10">
                  <c:v>635</c:v>
                </c:pt>
                <c:pt idx="11">
                  <c:v>0</c:v>
                </c:pt>
              </c:numCache>
            </c:numRef>
          </c:val>
          <c:extLst>
            <c:ext xmlns:c16="http://schemas.microsoft.com/office/drawing/2014/chart" uri="{C3380CC4-5D6E-409C-BE32-E72D297353CC}">
              <c16:uniqueId val="{00000000-9B50-4CDA-BD9D-44A15BACFAD1}"/>
            </c:ext>
          </c:extLst>
        </c:ser>
        <c:dLbls>
          <c:showLegendKey val="0"/>
          <c:showVal val="0"/>
          <c:showCatName val="0"/>
          <c:showSerName val="0"/>
          <c:showPercent val="0"/>
          <c:showBubbleSize val="0"/>
        </c:dLbls>
        <c:gapWidth val="219"/>
        <c:overlap val="-27"/>
        <c:axId val="499799728"/>
        <c:axId val="499794152"/>
      </c:barChart>
      <c:catAx>
        <c:axId val="499799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794152"/>
        <c:crosses val="autoZero"/>
        <c:auto val="1"/>
        <c:lblAlgn val="ctr"/>
        <c:lblOffset val="100"/>
        <c:noMultiLvlLbl val="0"/>
      </c:catAx>
      <c:valAx>
        <c:axId val="499794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799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3722</c:v>
                </c:pt>
                <c:pt idx="1">
                  <c:v>8553</c:v>
                </c:pt>
                <c:pt idx="2">
                  <c:v>4907</c:v>
                </c:pt>
                <c:pt idx="3">
                  <c:v>0</c:v>
                </c:pt>
                <c:pt idx="4">
                  <c:v>0</c:v>
                </c:pt>
                <c:pt idx="5">
                  <c:v>0</c:v>
                </c:pt>
                <c:pt idx="6">
                  <c:v>8779</c:v>
                </c:pt>
                <c:pt idx="7">
                  <c:v>0</c:v>
                </c:pt>
                <c:pt idx="8">
                  <c:v>0</c:v>
                </c:pt>
                <c:pt idx="9">
                  <c:v>0</c:v>
                </c:pt>
                <c:pt idx="10">
                  <c:v>0</c:v>
                </c:pt>
                <c:pt idx="11">
                  <c:v>0</c:v>
                </c:pt>
              </c:numCache>
            </c:numRef>
          </c:val>
          <c:extLst>
            <c:ext xmlns:c16="http://schemas.microsoft.com/office/drawing/2014/chart" uri="{C3380CC4-5D6E-409C-BE32-E72D297353CC}">
              <c16:uniqueId val="{00000000-A90E-494E-A911-2C28C36243C9}"/>
            </c:ext>
          </c:extLst>
        </c:ser>
        <c:dLbls>
          <c:showLegendKey val="0"/>
          <c:showVal val="0"/>
          <c:showCatName val="0"/>
          <c:showSerName val="0"/>
          <c:showPercent val="0"/>
          <c:showBubbleSize val="0"/>
        </c:dLbls>
        <c:gapWidth val="219"/>
        <c:overlap val="-27"/>
        <c:axId val="474869592"/>
        <c:axId val="474869920"/>
      </c:barChart>
      <c:dateAx>
        <c:axId val="474869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869920"/>
        <c:crosses val="autoZero"/>
        <c:auto val="1"/>
        <c:lblOffset val="100"/>
        <c:baseTimeUnit val="months"/>
      </c:dateAx>
      <c:valAx>
        <c:axId val="47486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869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7B5EE-C32C-4626-83EF-774BBA2F5BB7}"/>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395488D8-84BA-4D7F-B18D-D44E30581BC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867984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6885E-68F9-4219-8A7E-650F169B2B94}"/>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4B224583-0601-41D7-888A-9BF8CDFF2F3A}"/>
              </a:ext>
            </a:extLst>
          </p:cNvPr>
          <p:cNvGraphicFramePr>
            <a:graphicFrameLocks noGrp="1"/>
          </p:cNvGraphicFramePr>
          <p:nvPr>
            <p:ph type="chart" sz="quarter" idx="13"/>
            <p:extLst>
              <p:ext uri="{D42A27DB-BD31-4B8C-83A1-F6EECF244321}">
                <p14:modId xmlns:p14="http://schemas.microsoft.com/office/powerpoint/2010/main" val="2801676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5FD6BC-FCB7-4ED8-9753-C98D303C8A56}"/>
              </a:ext>
            </a:extLst>
          </p:cNvPr>
          <p:cNvSpPr>
            <a:spLocks noGrp="1"/>
          </p:cNvSpPr>
          <p:nvPr>
            <p:ph type="body" sz="quarter" idx="14"/>
          </p:nvPr>
        </p:nvSpPr>
        <p:spPr/>
        <p:txBody>
          <a:bodyPr/>
          <a:lstStyle/>
          <a:p>
            <a:r>
              <a:rPr lang="en-US"/>
              <a:t>11/01/2025 - 11/30/2025</a:t>
            </a:r>
          </a:p>
        </p:txBody>
      </p:sp>
      <p:sp>
        <p:nvSpPr>
          <p:cNvPr id="5" name="Footer Placeholder 4">
            <a:extLst>
              <a:ext uri="{FF2B5EF4-FFF2-40B4-BE49-F238E27FC236}">
                <a16:creationId xmlns:a16="http://schemas.microsoft.com/office/drawing/2014/main" id="{C0DE7755-FCC8-413E-9234-E3FD3DDF02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395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F1D36-C03A-4A0F-AB90-A6CACC57CF44}"/>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946E87DD-D2D1-46CB-8C2E-DA18C05ECE93}"/>
              </a:ext>
            </a:extLst>
          </p:cNvPr>
          <p:cNvGraphicFramePr>
            <a:graphicFrameLocks noGrp="1"/>
          </p:cNvGraphicFramePr>
          <p:nvPr>
            <p:ph type="tbl" sz="quarter" idx="13"/>
            <p:extLst>
              <p:ext uri="{D42A27DB-BD31-4B8C-83A1-F6EECF244321}">
                <p14:modId xmlns:p14="http://schemas.microsoft.com/office/powerpoint/2010/main" val="879600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107378730"/>
                    </a:ext>
                  </a:extLst>
                </a:gridCol>
                <a:gridCol w="905256">
                  <a:extLst>
                    <a:ext uri="{9D8B030D-6E8A-4147-A177-3AD203B41FA5}">
                      <a16:colId xmlns:a16="http://schemas.microsoft.com/office/drawing/2014/main" val="4254752652"/>
                    </a:ext>
                  </a:extLst>
                </a:gridCol>
                <a:gridCol w="905256">
                  <a:extLst>
                    <a:ext uri="{9D8B030D-6E8A-4147-A177-3AD203B41FA5}">
                      <a16:colId xmlns:a16="http://schemas.microsoft.com/office/drawing/2014/main" val="3096073373"/>
                    </a:ext>
                  </a:extLst>
                </a:gridCol>
                <a:gridCol w="905256">
                  <a:extLst>
                    <a:ext uri="{9D8B030D-6E8A-4147-A177-3AD203B41FA5}">
                      <a16:colId xmlns:a16="http://schemas.microsoft.com/office/drawing/2014/main" val="3286569041"/>
                    </a:ext>
                  </a:extLst>
                </a:gridCol>
                <a:gridCol w="905256">
                  <a:extLst>
                    <a:ext uri="{9D8B030D-6E8A-4147-A177-3AD203B41FA5}">
                      <a16:colId xmlns:a16="http://schemas.microsoft.com/office/drawing/2014/main" val="2196304047"/>
                    </a:ext>
                  </a:extLst>
                </a:gridCol>
                <a:gridCol w="905256">
                  <a:extLst>
                    <a:ext uri="{9D8B030D-6E8A-4147-A177-3AD203B41FA5}">
                      <a16:colId xmlns:a16="http://schemas.microsoft.com/office/drawing/2014/main" val="3867940409"/>
                    </a:ext>
                  </a:extLst>
                </a:gridCol>
                <a:gridCol w="905256">
                  <a:extLst>
                    <a:ext uri="{9D8B030D-6E8A-4147-A177-3AD203B41FA5}">
                      <a16:colId xmlns:a16="http://schemas.microsoft.com/office/drawing/2014/main" val="3215887012"/>
                    </a:ext>
                  </a:extLst>
                </a:gridCol>
                <a:gridCol w="905256">
                  <a:extLst>
                    <a:ext uri="{9D8B030D-6E8A-4147-A177-3AD203B41FA5}">
                      <a16:colId xmlns:a16="http://schemas.microsoft.com/office/drawing/2014/main" val="37002620"/>
                    </a:ext>
                  </a:extLst>
                </a:gridCol>
                <a:gridCol w="905256">
                  <a:extLst>
                    <a:ext uri="{9D8B030D-6E8A-4147-A177-3AD203B41FA5}">
                      <a16:colId xmlns:a16="http://schemas.microsoft.com/office/drawing/2014/main" val="58455062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91101128"/>
                  </a:ext>
                </a:extLst>
              </a:tr>
              <a:tr h="370840">
                <a:tc>
                  <a:txBody>
                    <a:bodyPr/>
                    <a:lstStyle/>
                    <a:p>
                      <a:r>
                        <a:rPr lang="en-US" sz="1000"/>
                        <a:t>1935</a:t>
                      </a:r>
                    </a:p>
                  </a:txBody>
                  <a:tcPr/>
                </a:tc>
                <a:tc>
                  <a:txBody>
                    <a:bodyPr/>
                    <a:lstStyle/>
                    <a:p>
                      <a:r>
                        <a:rPr lang="en-US" sz="1000"/>
                        <a:t>-3</a:t>
                      </a:r>
                    </a:p>
                  </a:txBody>
                  <a:tcPr/>
                </a:tc>
                <a:tc>
                  <a:txBody>
                    <a:bodyPr/>
                    <a:lstStyle/>
                    <a:p>
                      <a:r>
                        <a:rPr lang="en-US" sz="1000"/>
                        <a:t>8</a:t>
                      </a:r>
                    </a:p>
                  </a:txBody>
                  <a:tcPr/>
                </a:tc>
                <a:tc>
                  <a:txBody>
                    <a:bodyPr/>
                    <a:lstStyle/>
                    <a:p>
                      <a:r>
                        <a:rPr lang="en-US" sz="1000"/>
                        <a:t>75</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0.5101 %</a:t>
                      </a:r>
                    </a:p>
                  </a:txBody>
                  <a:tcPr/>
                </a:tc>
                <a:tc>
                  <a:txBody>
                    <a:bodyPr/>
                    <a:lstStyle/>
                    <a:p>
                      <a:r>
                        <a:rPr lang="en-US" sz="1000"/>
                        <a:t>0.0 %</a:t>
                      </a:r>
                    </a:p>
                  </a:txBody>
                  <a:tcPr/>
                </a:tc>
                <a:extLst>
                  <a:ext uri="{0D108BD9-81ED-4DB2-BD59-A6C34878D82A}">
                    <a16:rowId xmlns:a16="http://schemas.microsoft.com/office/drawing/2014/main" val="184377005"/>
                  </a:ext>
                </a:extLst>
              </a:tr>
            </a:tbl>
          </a:graphicData>
        </a:graphic>
      </p:graphicFrame>
      <p:sp>
        <p:nvSpPr>
          <p:cNvPr id="4" name="Text Placeholder 3">
            <a:extLst>
              <a:ext uri="{FF2B5EF4-FFF2-40B4-BE49-F238E27FC236}">
                <a16:creationId xmlns:a16="http://schemas.microsoft.com/office/drawing/2014/main" id="{3C71A759-0823-4B75-8B04-A7F9272DA3C5}"/>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920194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86FB5-F3B1-4C44-A531-59DF039A9494}"/>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5531F75B-E009-4EC5-87DD-650FF1952773}"/>
              </a:ext>
            </a:extLst>
          </p:cNvPr>
          <p:cNvGraphicFramePr>
            <a:graphicFrameLocks noGrp="1"/>
          </p:cNvGraphicFramePr>
          <p:nvPr>
            <p:ph type="chart" sz="quarter" idx="13"/>
            <p:extLst>
              <p:ext uri="{D42A27DB-BD31-4B8C-83A1-F6EECF244321}">
                <p14:modId xmlns:p14="http://schemas.microsoft.com/office/powerpoint/2010/main" val="2172929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5D6D38-031C-4847-9DAC-9B6C31A94F2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3DC5A86-3B11-484D-AFB2-E97FD2506E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2950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A962-708D-4C43-AF21-2AEAFB1D552D}"/>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EC84B619-F4E5-4184-9144-6298647273E8}"/>
              </a:ext>
            </a:extLst>
          </p:cNvPr>
          <p:cNvGraphicFramePr>
            <a:graphicFrameLocks noGrp="1"/>
          </p:cNvGraphicFramePr>
          <p:nvPr>
            <p:ph type="chart" sz="quarter" idx="13"/>
            <p:extLst>
              <p:ext uri="{D42A27DB-BD31-4B8C-83A1-F6EECF244321}">
                <p14:modId xmlns:p14="http://schemas.microsoft.com/office/powerpoint/2010/main" val="2024088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F87D8E-99EA-42C0-A8A6-DC699981758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AC60E30-43EE-4A9A-8E08-FA60EF3298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025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44745-3643-4EF8-90BC-4D8A574AFB5B}"/>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42411EC2-E14A-4155-8598-2EB53B1436B3}"/>
              </a:ext>
            </a:extLst>
          </p:cNvPr>
          <p:cNvGraphicFramePr>
            <a:graphicFrameLocks noGrp="1"/>
          </p:cNvGraphicFramePr>
          <p:nvPr>
            <p:ph type="chart" sz="quarter" idx="13"/>
            <p:extLst>
              <p:ext uri="{D42A27DB-BD31-4B8C-83A1-F6EECF244321}">
                <p14:modId xmlns:p14="http://schemas.microsoft.com/office/powerpoint/2010/main" val="6270856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979A08-E31D-4050-BD5D-2331D3378D1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BAE7347-0FEE-4ED5-B648-E18A8449B1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2792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09163-EC91-4FE7-A092-7479183B1B1C}"/>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29A3F8B9-3586-4BD3-9B31-A7192CCDF65B}"/>
              </a:ext>
            </a:extLst>
          </p:cNvPr>
          <p:cNvGraphicFramePr>
            <a:graphicFrameLocks noGrp="1"/>
          </p:cNvGraphicFramePr>
          <p:nvPr>
            <p:ph type="chart" sz="quarter" idx="13"/>
            <p:extLst>
              <p:ext uri="{D42A27DB-BD31-4B8C-83A1-F6EECF244321}">
                <p14:modId xmlns:p14="http://schemas.microsoft.com/office/powerpoint/2010/main" val="747336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2E9E91-C639-4AB3-93DD-8E3B50C30E2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FF48F3A-1B7E-4750-9ECA-C95E923F7A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1638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F1DE9-B6D9-4F8B-8416-58476D716A08}"/>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3306A86D-A32D-40C9-AF85-EAF42B9FFB8C}"/>
              </a:ext>
            </a:extLst>
          </p:cNvPr>
          <p:cNvGraphicFramePr>
            <a:graphicFrameLocks noGrp="1"/>
          </p:cNvGraphicFramePr>
          <p:nvPr>
            <p:ph type="tbl" sz="quarter" idx="13"/>
            <p:extLst>
              <p:ext uri="{D42A27DB-BD31-4B8C-83A1-F6EECF244321}">
                <p14:modId xmlns:p14="http://schemas.microsoft.com/office/powerpoint/2010/main" val="2648421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11515051"/>
                    </a:ext>
                  </a:extLst>
                </a:gridCol>
                <a:gridCol w="1316737">
                  <a:extLst>
                    <a:ext uri="{9D8B030D-6E8A-4147-A177-3AD203B41FA5}">
                      <a16:colId xmlns:a16="http://schemas.microsoft.com/office/drawing/2014/main" val="81363414"/>
                    </a:ext>
                  </a:extLst>
                </a:gridCol>
                <a:gridCol w="329184">
                  <a:extLst>
                    <a:ext uri="{9D8B030D-6E8A-4147-A177-3AD203B41FA5}">
                      <a16:colId xmlns:a16="http://schemas.microsoft.com/office/drawing/2014/main" val="684181685"/>
                    </a:ext>
                  </a:extLst>
                </a:gridCol>
                <a:gridCol w="329184">
                  <a:extLst>
                    <a:ext uri="{9D8B030D-6E8A-4147-A177-3AD203B41FA5}">
                      <a16:colId xmlns:a16="http://schemas.microsoft.com/office/drawing/2014/main" val="4266502772"/>
                    </a:ext>
                  </a:extLst>
                </a:gridCol>
                <a:gridCol w="329184">
                  <a:extLst>
                    <a:ext uri="{9D8B030D-6E8A-4147-A177-3AD203B41FA5}">
                      <a16:colId xmlns:a16="http://schemas.microsoft.com/office/drawing/2014/main" val="3821542643"/>
                    </a:ext>
                  </a:extLst>
                </a:gridCol>
                <a:gridCol w="329184">
                  <a:extLst>
                    <a:ext uri="{9D8B030D-6E8A-4147-A177-3AD203B41FA5}">
                      <a16:colId xmlns:a16="http://schemas.microsoft.com/office/drawing/2014/main" val="1612938280"/>
                    </a:ext>
                  </a:extLst>
                </a:gridCol>
                <a:gridCol w="329184">
                  <a:extLst>
                    <a:ext uri="{9D8B030D-6E8A-4147-A177-3AD203B41FA5}">
                      <a16:colId xmlns:a16="http://schemas.microsoft.com/office/drawing/2014/main" val="2506927093"/>
                    </a:ext>
                  </a:extLst>
                </a:gridCol>
                <a:gridCol w="329184">
                  <a:extLst>
                    <a:ext uri="{9D8B030D-6E8A-4147-A177-3AD203B41FA5}">
                      <a16:colId xmlns:a16="http://schemas.microsoft.com/office/drawing/2014/main" val="555145499"/>
                    </a:ext>
                  </a:extLst>
                </a:gridCol>
                <a:gridCol w="329184">
                  <a:extLst>
                    <a:ext uri="{9D8B030D-6E8A-4147-A177-3AD203B41FA5}">
                      <a16:colId xmlns:a16="http://schemas.microsoft.com/office/drawing/2014/main" val="1692021917"/>
                    </a:ext>
                  </a:extLst>
                </a:gridCol>
                <a:gridCol w="329184">
                  <a:extLst>
                    <a:ext uri="{9D8B030D-6E8A-4147-A177-3AD203B41FA5}">
                      <a16:colId xmlns:a16="http://schemas.microsoft.com/office/drawing/2014/main" val="3322952116"/>
                    </a:ext>
                  </a:extLst>
                </a:gridCol>
                <a:gridCol w="329184">
                  <a:extLst>
                    <a:ext uri="{9D8B030D-6E8A-4147-A177-3AD203B41FA5}">
                      <a16:colId xmlns:a16="http://schemas.microsoft.com/office/drawing/2014/main" val="2926589439"/>
                    </a:ext>
                  </a:extLst>
                </a:gridCol>
                <a:gridCol w="329184">
                  <a:extLst>
                    <a:ext uri="{9D8B030D-6E8A-4147-A177-3AD203B41FA5}">
                      <a16:colId xmlns:a16="http://schemas.microsoft.com/office/drawing/2014/main" val="2392490334"/>
                    </a:ext>
                  </a:extLst>
                </a:gridCol>
                <a:gridCol w="329184">
                  <a:extLst>
                    <a:ext uri="{9D8B030D-6E8A-4147-A177-3AD203B41FA5}">
                      <a16:colId xmlns:a16="http://schemas.microsoft.com/office/drawing/2014/main" val="3473630097"/>
                    </a:ext>
                  </a:extLst>
                </a:gridCol>
                <a:gridCol w="329184">
                  <a:extLst>
                    <a:ext uri="{9D8B030D-6E8A-4147-A177-3AD203B41FA5}">
                      <a16:colId xmlns:a16="http://schemas.microsoft.com/office/drawing/2014/main" val="1954058696"/>
                    </a:ext>
                  </a:extLst>
                </a:gridCol>
                <a:gridCol w="329184">
                  <a:extLst>
                    <a:ext uri="{9D8B030D-6E8A-4147-A177-3AD203B41FA5}">
                      <a16:colId xmlns:a16="http://schemas.microsoft.com/office/drawing/2014/main" val="288305287"/>
                    </a:ext>
                  </a:extLst>
                </a:gridCol>
                <a:gridCol w="329184">
                  <a:extLst>
                    <a:ext uri="{9D8B030D-6E8A-4147-A177-3AD203B41FA5}">
                      <a16:colId xmlns:a16="http://schemas.microsoft.com/office/drawing/2014/main" val="179236372"/>
                    </a:ext>
                  </a:extLst>
                </a:gridCol>
                <a:gridCol w="329184">
                  <a:extLst>
                    <a:ext uri="{9D8B030D-6E8A-4147-A177-3AD203B41FA5}">
                      <a16:colId xmlns:a16="http://schemas.microsoft.com/office/drawing/2014/main" val="3483149658"/>
                    </a:ext>
                  </a:extLst>
                </a:gridCol>
                <a:gridCol w="329184">
                  <a:extLst>
                    <a:ext uri="{9D8B030D-6E8A-4147-A177-3AD203B41FA5}">
                      <a16:colId xmlns:a16="http://schemas.microsoft.com/office/drawing/2014/main" val="689801807"/>
                    </a:ext>
                  </a:extLst>
                </a:gridCol>
                <a:gridCol w="329184">
                  <a:extLst>
                    <a:ext uri="{9D8B030D-6E8A-4147-A177-3AD203B41FA5}">
                      <a16:colId xmlns:a16="http://schemas.microsoft.com/office/drawing/2014/main" val="373214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65278471"/>
                  </a:ext>
                </a:extLst>
              </a:tr>
            </a:tbl>
          </a:graphicData>
        </a:graphic>
      </p:graphicFrame>
      <p:sp>
        <p:nvSpPr>
          <p:cNvPr id="4" name="Text Placeholder 3">
            <a:extLst>
              <a:ext uri="{FF2B5EF4-FFF2-40B4-BE49-F238E27FC236}">
                <a16:creationId xmlns:a16="http://schemas.microsoft.com/office/drawing/2014/main" id="{2E9D39B2-B2BC-4979-A003-4037600EC483}"/>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279386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D15DB-09F2-4897-90CD-8954EC450B44}"/>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6718819E-5BC4-43D2-BAA6-0C41957D93FF}"/>
              </a:ext>
            </a:extLst>
          </p:cNvPr>
          <p:cNvGraphicFramePr>
            <a:graphicFrameLocks noGrp="1"/>
          </p:cNvGraphicFramePr>
          <p:nvPr>
            <p:ph type="tbl" sz="quarter" idx="13"/>
            <p:extLst>
              <p:ext uri="{D42A27DB-BD31-4B8C-83A1-F6EECF244321}">
                <p14:modId xmlns:p14="http://schemas.microsoft.com/office/powerpoint/2010/main" val="2606579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55074116"/>
                    </a:ext>
                  </a:extLst>
                </a:gridCol>
                <a:gridCol w="1316737">
                  <a:extLst>
                    <a:ext uri="{9D8B030D-6E8A-4147-A177-3AD203B41FA5}">
                      <a16:colId xmlns:a16="http://schemas.microsoft.com/office/drawing/2014/main" val="3598471998"/>
                    </a:ext>
                  </a:extLst>
                </a:gridCol>
                <a:gridCol w="329184">
                  <a:extLst>
                    <a:ext uri="{9D8B030D-6E8A-4147-A177-3AD203B41FA5}">
                      <a16:colId xmlns:a16="http://schemas.microsoft.com/office/drawing/2014/main" val="426963332"/>
                    </a:ext>
                  </a:extLst>
                </a:gridCol>
                <a:gridCol w="329184">
                  <a:extLst>
                    <a:ext uri="{9D8B030D-6E8A-4147-A177-3AD203B41FA5}">
                      <a16:colId xmlns:a16="http://schemas.microsoft.com/office/drawing/2014/main" val="1697565897"/>
                    </a:ext>
                  </a:extLst>
                </a:gridCol>
                <a:gridCol w="329184">
                  <a:extLst>
                    <a:ext uri="{9D8B030D-6E8A-4147-A177-3AD203B41FA5}">
                      <a16:colId xmlns:a16="http://schemas.microsoft.com/office/drawing/2014/main" val="1173926691"/>
                    </a:ext>
                  </a:extLst>
                </a:gridCol>
                <a:gridCol w="329184">
                  <a:extLst>
                    <a:ext uri="{9D8B030D-6E8A-4147-A177-3AD203B41FA5}">
                      <a16:colId xmlns:a16="http://schemas.microsoft.com/office/drawing/2014/main" val="2349317798"/>
                    </a:ext>
                  </a:extLst>
                </a:gridCol>
                <a:gridCol w="329184">
                  <a:extLst>
                    <a:ext uri="{9D8B030D-6E8A-4147-A177-3AD203B41FA5}">
                      <a16:colId xmlns:a16="http://schemas.microsoft.com/office/drawing/2014/main" val="2257992603"/>
                    </a:ext>
                  </a:extLst>
                </a:gridCol>
                <a:gridCol w="329184">
                  <a:extLst>
                    <a:ext uri="{9D8B030D-6E8A-4147-A177-3AD203B41FA5}">
                      <a16:colId xmlns:a16="http://schemas.microsoft.com/office/drawing/2014/main" val="2515293632"/>
                    </a:ext>
                  </a:extLst>
                </a:gridCol>
                <a:gridCol w="329184">
                  <a:extLst>
                    <a:ext uri="{9D8B030D-6E8A-4147-A177-3AD203B41FA5}">
                      <a16:colId xmlns:a16="http://schemas.microsoft.com/office/drawing/2014/main" val="3846207600"/>
                    </a:ext>
                  </a:extLst>
                </a:gridCol>
                <a:gridCol w="329184">
                  <a:extLst>
                    <a:ext uri="{9D8B030D-6E8A-4147-A177-3AD203B41FA5}">
                      <a16:colId xmlns:a16="http://schemas.microsoft.com/office/drawing/2014/main" val="1038082759"/>
                    </a:ext>
                  </a:extLst>
                </a:gridCol>
                <a:gridCol w="329184">
                  <a:extLst>
                    <a:ext uri="{9D8B030D-6E8A-4147-A177-3AD203B41FA5}">
                      <a16:colId xmlns:a16="http://schemas.microsoft.com/office/drawing/2014/main" val="4151922090"/>
                    </a:ext>
                  </a:extLst>
                </a:gridCol>
                <a:gridCol w="329184">
                  <a:extLst>
                    <a:ext uri="{9D8B030D-6E8A-4147-A177-3AD203B41FA5}">
                      <a16:colId xmlns:a16="http://schemas.microsoft.com/office/drawing/2014/main" val="1437969857"/>
                    </a:ext>
                  </a:extLst>
                </a:gridCol>
                <a:gridCol w="329184">
                  <a:extLst>
                    <a:ext uri="{9D8B030D-6E8A-4147-A177-3AD203B41FA5}">
                      <a16:colId xmlns:a16="http://schemas.microsoft.com/office/drawing/2014/main" val="3040127846"/>
                    </a:ext>
                  </a:extLst>
                </a:gridCol>
                <a:gridCol w="329184">
                  <a:extLst>
                    <a:ext uri="{9D8B030D-6E8A-4147-A177-3AD203B41FA5}">
                      <a16:colId xmlns:a16="http://schemas.microsoft.com/office/drawing/2014/main" val="587657660"/>
                    </a:ext>
                  </a:extLst>
                </a:gridCol>
                <a:gridCol w="329184">
                  <a:extLst>
                    <a:ext uri="{9D8B030D-6E8A-4147-A177-3AD203B41FA5}">
                      <a16:colId xmlns:a16="http://schemas.microsoft.com/office/drawing/2014/main" val="2673480886"/>
                    </a:ext>
                  </a:extLst>
                </a:gridCol>
                <a:gridCol w="329184">
                  <a:extLst>
                    <a:ext uri="{9D8B030D-6E8A-4147-A177-3AD203B41FA5}">
                      <a16:colId xmlns:a16="http://schemas.microsoft.com/office/drawing/2014/main" val="978739744"/>
                    </a:ext>
                  </a:extLst>
                </a:gridCol>
                <a:gridCol w="329184">
                  <a:extLst>
                    <a:ext uri="{9D8B030D-6E8A-4147-A177-3AD203B41FA5}">
                      <a16:colId xmlns:a16="http://schemas.microsoft.com/office/drawing/2014/main" val="968115237"/>
                    </a:ext>
                  </a:extLst>
                </a:gridCol>
                <a:gridCol w="329184">
                  <a:extLst>
                    <a:ext uri="{9D8B030D-6E8A-4147-A177-3AD203B41FA5}">
                      <a16:colId xmlns:a16="http://schemas.microsoft.com/office/drawing/2014/main" val="3246605781"/>
                    </a:ext>
                  </a:extLst>
                </a:gridCol>
                <a:gridCol w="329184">
                  <a:extLst>
                    <a:ext uri="{9D8B030D-6E8A-4147-A177-3AD203B41FA5}">
                      <a16:colId xmlns:a16="http://schemas.microsoft.com/office/drawing/2014/main" val="3307380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63030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- 2025-11-11 11:25:01</a:t>
                      </a:r>
                      <a:r>
                        <a:rPr kumimoji="0" lang="en-US" sz="1000" b="0" i="0" u="none" strike="noStrike" kern="1200" cap="none" spc="0" normalizeH="0" baseline="0" noProof="0">
                          <a:ln>
                            <a:noFill/>
                          </a:ln>
                          <a:solidFill>
                            <a:prstClr val="black"/>
                          </a:solidFill>
                          <a:effectLst/>
                          <a:uLnTx/>
                          <a:uFillTx/>
                          <a:latin typeface="Calibri"/>
                          <a:ea typeface="+mn-ea"/>
                          <a:cs typeface="+mn-cs"/>
                        </a:rPr>
                        <a:t>
 Last month, our very own Bebe F. was selected from hundreds of global submissions as a 2025 Guidewire All-Star! This recognition honors individuals who champion Guidewire and drive meaningful change within their organizations and across the industry. Bebe was celebrated at the Guidewire Connections conference in Las Vegas as part of the largest class of All-Stars to date. She enjoyed connecting with fellow Tokio Marine colleagues and even experienced the incredible “Wizard of Oz” show at the Sphere. Her deep expertise in Guidewire has been instrumental in successful system fixes and enhancements at FICOH. Congratulations, Bebe, and mahalo for all you 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https://quintly-eu-image-storage.s3.amazonaws.com/17ae3836335657ff0a83f20c7d11e5e8/4a149927aeff4bb90f0538303591ba65.jpg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11614036"/>
                  </a:ext>
                </a:extLst>
              </a:tr>
            </a:tbl>
          </a:graphicData>
        </a:graphic>
      </p:graphicFrame>
      <p:sp>
        <p:nvSpPr>
          <p:cNvPr id="4" name="Text Placeholder 3">
            <a:extLst>
              <a:ext uri="{FF2B5EF4-FFF2-40B4-BE49-F238E27FC236}">
                <a16:creationId xmlns:a16="http://schemas.microsoft.com/office/drawing/2014/main" id="{A6CB7ADE-010A-46FE-BD45-407076392544}"/>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452835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60986-43A8-4FD6-9EEC-582182E8F4B3}"/>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87AC707D-9C01-45B5-B36D-863B06D060B4}"/>
              </a:ext>
            </a:extLst>
          </p:cNvPr>
          <p:cNvGraphicFramePr>
            <a:graphicFrameLocks noGrp="1"/>
          </p:cNvGraphicFramePr>
          <p:nvPr>
            <p:ph type="tbl" sz="quarter" idx="13"/>
            <p:extLst>
              <p:ext uri="{D42A27DB-BD31-4B8C-83A1-F6EECF244321}">
                <p14:modId xmlns:p14="http://schemas.microsoft.com/office/powerpoint/2010/main" val="231555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81575657"/>
                    </a:ext>
                  </a:extLst>
                </a:gridCol>
                <a:gridCol w="1316737">
                  <a:extLst>
                    <a:ext uri="{9D8B030D-6E8A-4147-A177-3AD203B41FA5}">
                      <a16:colId xmlns:a16="http://schemas.microsoft.com/office/drawing/2014/main" val="3924430499"/>
                    </a:ext>
                  </a:extLst>
                </a:gridCol>
                <a:gridCol w="329184">
                  <a:extLst>
                    <a:ext uri="{9D8B030D-6E8A-4147-A177-3AD203B41FA5}">
                      <a16:colId xmlns:a16="http://schemas.microsoft.com/office/drawing/2014/main" val="3693867250"/>
                    </a:ext>
                  </a:extLst>
                </a:gridCol>
                <a:gridCol w="329184">
                  <a:extLst>
                    <a:ext uri="{9D8B030D-6E8A-4147-A177-3AD203B41FA5}">
                      <a16:colId xmlns:a16="http://schemas.microsoft.com/office/drawing/2014/main" val="725769280"/>
                    </a:ext>
                  </a:extLst>
                </a:gridCol>
                <a:gridCol w="329184">
                  <a:extLst>
                    <a:ext uri="{9D8B030D-6E8A-4147-A177-3AD203B41FA5}">
                      <a16:colId xmlns:a16="http://schemas.microsoft.com/office/drawing/2014/main" val="2454122046"/>
                    </a:ext>
                  </a:extLst>
                </a:gridCol>
                <a:gridCol w="329184">
                  <a:extLst>
                    <a:ext uri="{9D8B030D-6E8A-4147-A177-3AD203B41FA5}">
                      <a16:colId xmlns:a16="http://schemas.microsoft.com/office/drawing/2014/main" val="2572433035"/>
                    </a:ext>
                  </a:extLst>
                </a:gridCol>
                <a:gridCol w="329184">
                  <a:extLst>
                    <a:ext uri="{9D8B030D-6E8A-4147-A177-3AD203B41FA5}">
                      <a16:colId xmlns:a16="http://schemas.microsoft.com/office/drawing/2014/main" val="1780687746"/>
                    </a:ext>
                  </a:extLst>
                </a:gridCol>
                <a:gridCol w="329184">
                  <a:extLst>
                    <a:ext uri="{9D8B030D-6E8A-4147-A177-3AD203B41FA5}">
                      <a16:colId xmlns:a16="http://schemas.microsoft.com/office/drawing/2014/main" val="3065440982"/>
                    </a:ext>
                  </a:extLst>
                </a:gridCol>
                <a:gridCol w="329184">
                  <a:extLst>
                    <a:ext uri="{9D8B030D-6E8A-4147-A177-3AD203B41FA5}">
                      <a16:colId xmlns:a16="http://schemas.microsoft.com/office/drawing/2014/main" val="3707138978"/>
                    </a:ext>
                  </a:extLst>
                </a:gridCol>
                <a:gridCol w="329184">
                  <a:extLst>
                    <a:ext uri="{9D8B030D-6E8A-4147-A177-3AD203B41FA5}">
                      <a16:colId xmlns:a16="http://schemas.microsoft.com/office/drawing/2014/main" val="3347227000"/>
                    </a:ext>
                  </a:extLst>
                </a:gridCol>
                <a:gridCol w="329184">
                  <a:extLst>
                    <a:ext uri="{9D8B030D-6E8A-4147-A177-3AD203B41FA5}">
                      <a16:colId xmlns:a16="http://schemas.microsoft.com/office/drawing/2014/main" val="1694096613"/>
                    </a:ext>
                  </a:extLst>
                </a:gridCol>
                <a:gridCol w="329184">
                  <a:extLst>
                    <a:ext uri="{9D8B030D-6E8A-4147-A177-3AD203B41FA5}">
                      <a16:colId xmlns:a16="http://schemas.microsoft.com/office/drawing/2014/main" val="2633027740"/>
                    </a:ext>
                  </a:extLst>
                </a:gridCol>
                <a:gridCol w="329184">
                  <a:extLst>
                    <a:ext uri="{9D8B030D-6E8A-4147-A177-3AD203B41FA5}">
                      <a16:colId xmlns:a16="http://schemas.microsoft.com/office/drawing/2014/main" val="1773377213"/>
                    </a:ext>
                  </a:extLst>
                </a:gridCol>
                <a:gridCol w="329184">
                  <a:extLst>
                    <a:ext uri="{9D8B030D-6E8A-4147-A177-3AD203B41FA5}">
                      <a16:colId xmlns:a16="http://schemas.microsoft.com/office/drawing/2014/main" val="67239308"/>
                    </a:ext>
                  </a:extLst>
                </a:gridCol>
                <a:gridCol w="329184">
                  <a:extLst>
                    <a:ext uri="{9D8B030D-6E8A-4147-A177-3AD203B41FA5}">
                      <a16:colId xmlns:a16="http://schemas.microsoft.com/office/drawing/2014/main" val="3443086430"/>
                    </a:ext>
                  </a:extLst>
                </a:gridCol>
                <a:gridCol w="329184">
                  <a:extLst>
                    <a:ext uri="{9D8B030D-6E8A-4147-A177-3AD203B41FA5}">
                      <a16:colId xmlns:a16="http://schemas.microsoft.com/office/drawing/2014/main" val="3153709654"/>
                    </a:ext>
                  </a:extLst>
                </a:gridCol>
                <a:gridCol w="329184">
                  <a:extLst>
                    <a:ext uri="{9D8B030D-6E8A-4147-A177-3AD203B41FA5}">
                      <a16:colId xmlns:a16="http://schemas.microsoft.com/office/drawing/2014/main" val="991686697"/>
                    </a:ext>
                  </a:extLst>
                </a:gridCol>
                <a:gridCol w="329184">
                  <a:extLst>
                    <a:ext uri="{9D8B030D-6E8A-4147-A177-3AD203B41FA5}">
                      <a16:colId xmlns:a16="http://schemas.microsoft.com/office/drawing/2014/main" val="807285441"/>
                    </a:ext>
                  </a:extLst>
                </a:gridCol>
                <a:gridCol w="329184">
                  <a:extLst>
                    <a:ext uri="{9D8B030D-6E8A-4147-A177-3AD203B41FA5}">
                      <a16:colId xmlns:a16="http://schemas.microsoft.com/office/drawing/2014/main" val="452292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29206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- 2025-11-20 12:14:43</a:t>
                      </a:r>
                      <a:r>
                        <a:rPr kumimoji="0" lang="en-US" sz="1000" b="0" i="0" u="none" strike="noStrike" kern="1200" cap="none" spc="0" normalizeH="0" baseline="0" noProof="0">
                          <a:ln>
                            <a:noFill/>
                          </a:ln>
                          <a:solidFill>
                            <a:prstClr val="black"/>
                          </a:solidFill>
                          <a:effectLst/>
                          <a:uLnTx/>
                          <a:uFillTx/>
                          <a:latin typeface="Calibri"/>
                          <a:ea typeface="+mn-ea"/>
                          <a:cs typeface="+mn-cs"/>
                        </a:rPr>
                        <a:t>
 Gratitude is in the air! Our Aloha United Way committee made this season of thankfulness even more meaningful by hosting a Gratitude-Gram fundraiser. FICOH associates had the chance to brighten someone’s day with a single-stem carnation or a beautiful carnation bouquet, each paired with a heartfelt note. Every arrangement was crafted and delivered with care. What a great opportunity for us to take a moment, reflect, and appreciate the friends, colleagues, and leaders who make our workplace so special.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https://quintly-eu-image-storage.s3.amazonaws.com/17ae3836335657ff0a83f20c7d11e5e8/4dc6a71e1507adaca4022aea5a7c2de3.jpg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479483415"/>
                  </a:ext>
                </a:extLst>
              </a:tr>
            </a:tbl>
          </a:graphicData>
        </a:graphic>
      </p:graphicFrame>
      <p:sp>
        <p:nvSpPr>
          <p:cNvPr id="4" name="Text Placeholder 3">
            <a:extLst>
              <a:ext uri="{FF2B5EF4-FFF2-40B4-BE49-F238E27FC236}">
                <a16:creationId xmlns:a16="http://schemas.microsoft.com/office/drawing/2014/main" id="{02AAFAF2-34A8-428D-9280-F7999BDFCD32}"/>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659254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BB266-08A9-4BBC-AA53-68B0FF237F62}"/>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6C1345E1-EDA4-4F9A-B456-080C25770E83}"/>
              </a:ext>
            </a:extLst>
          </p:cNvPr>
          <p:cNvGraphicFramePr>
            <a:graphicFrameLocks noGrp="1"/>
          </p:cNvGraphicFramePr>
          <p:nvPr>
            <p:ph type="tbl" sz="quarter" idx="13"/>
            <p:extLst>
              <p:ext uri="{D42A27DB-BD31-4B8C-83A1-F6EECF244321}">
                <p14:modId xmlns:p14="http://schemas.microsoft.com/office/powerpoint/2010/main" val="1814146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9208359"/>
                    </a:ext>
                  </a:extLst>
                </a:gridCol>
                <a:gridCol w="1316737">
                  <a:extLst>
                    <a:ext uri="{9D8B030D-6E8A-4147-A177-3AD203B41FA5}">
                      <a16:colId xmlns:a16="http://schemas.microsoft.com/office/drawing/2014/main" val="26477460"/>
                    </a:ext>
                  </a:extLst>
                </a:gridCol>
                <a:gridCol w="329184">
                  <a:extLst>
                    <a:ext uri="{9D8B030D-6E8A-4147-A177-3AD203B41FA5}">
                      <a16:colId xmlns:a16="http://schemas.microsoft.com/office/drawing/2014/main" val="4186551153"/>
                    </a:ext>
                  </a:extLst>
                </a:gridCol>
                <a:gridCol w="329184">
                  <a:extLst>
                    <a:ext uri="{9D8B030D-6E8A-4147-A177-3AD203B41FA5}">
                      <a16:colId xmlns:a16="http://schemas.microsoft.com/office/drawing/2014/main" val="3797929993"/>
                    </a:ext>
                  </a:extLst>
                </a:gridCol>
                <a:gridCol w="329184">
                  <a:extLst>
                    <a:ext uri="{9D8B030D-6E8A-4147-A177-3AD203B41FA5}">
                      <a16:colId xmlns:a16="http://schemas.microsoft.com/office/drawing/2014/main" val="123261803"/>
                    </a:ext>
                  </a:extLst>
                </a:gridCol>
                <a:gridCol w="329184">
                  <a:extLst>
                    <a:ext uri="{9D8B030D-6E8A-4147-A177-3AD203B41FA5}">
                      <a16:colId xmlns:a16="http://schemas.microsoft.com/office/drawing/2014/main" val="101968915"/>
                    </a:ext>
                  </a:extLst>
                </a:gridCol>
                <a:gridCol w="329184">
                  <a:extLst>
                    <a:ext uri="{9D8B030D-6E8A-4147-A177-3AD203B41FA5}">
                      <a16:colId xmlns:a16="http://schemas.microsoft.com/office/drawing/2014/main" val="3944649122"/>
                    </a:ext>
                  </a:extLst>
                </a:gridCol>
                <a:gridCol w="329184">
                  <a:extLst>
                    <a:ext uri="{9D8B030D-6E8A-4147-A177-3AD203B41FA5}">
                      <a16:colId xmlns:a16="http://schemas.microsoft.com/office/drawing/2014/main" val="3976995924"/>
                    </a:ext>
                  </a:extLst>
                </a:gridCol>
                <a:gridCol w="329184">
                  <a:extLst>
                    <a:ext uri="{9D8B030D-6E8A-4147-A177-3AD203B41FA5}">
                      <a16:colId xmlns:a16="http://schemas.microsoft.com/office/drawing/2014/main" val="1997630133"/>
                    </a:ext>
                  </a:extLst>
                </a:gridCol>
                <a:gridCol w="329184">
                  <a:extLst>
                    <a:ext uri="{9D8B030D-6E8A-4147-A177-3AD203B41FA5}">
                      <a16:colId xmlns:a16="http://schemas.microsoft.com/office/drawing/2014/main" val="2593364133"/>
                    </a:ext>
                  </a:extLst>
                </a:gridCol>
                <a:gridCol w="329184">
                  <a:extLst>
                    <a:ext uri="{9D8B030D-6E8A-4147-A177-3AD203B41FA5}">
                      <a16:colId xmlns:a16="http://schemas.microsoft.com/office/drawing/2014/main" val="1186581599"/>
                    </a:ext>
                  </a:extLst>
                </a:gridCol>
                <a:gridCol w="329184">
                  <a:extLst>
                    <a:ext uri="{9D8B030D-6E8A-4147-A177-3AD203B41FA5}">
                      <a16:colId xmlns:a16="http://schemas.microsoft.com/office/drawing/2014/main" val="569473414"/>
                    </a:ext>
                  </a:extLst>
                </a:gridCol>
                <a:gridCol w="329184">
                  <a:extLst>
                    <a:ext uri="{9D8B030D-6E8A-4147-A177-3AD203B41FA5}">
                      <a16:colId xmlns:a16="http://schemas.microsoft.com/office/drawing/2014/main" val="4171182704"/>
                    </a:ext>
                  </a:extLst>
                </a:gridCol>
                <a:gridCol w="329184">
                  <a:extLst>
                    <a:ext uri="{9D8B030D-6E8A-4147-A177-3AD203B41FA5}">
                      <a16:colId xmlns:a16="http://schemas.microsoft.com/office/drawing/2014/main" val="2950042629"/>
                    </a:ext>
                  </a:extLst>
                </a:gridCol>
                <a:gridCol w="329184">
                  <a:extLst>
                    <a:ext uri="{9D8B030D-6E8A-4147-A177-3AD203B41FA5}">
                      <a16:colId xmlns:a16="http://schemas.microsoft.com/office/drawing/2014/main" val="2634388922"/>
                    </a:ext>
                  </a:extLst>
                </a:gridCol>
                <a:gridCol w="329184">
                  <a:extLst>
                    <a:ext uri="{9D8B030D-6E8A-4147-A177-3AD203B41FA5}">
                      <a16:colId xmlns:a16="http://schemas.microsoft.com/office/drawing/2014/main" val="3531499543"/>
                    </a:ext>
                  </a:extLst>
                </a:gridCol>
                <a:gridCol w="329184">
                  <a:extLst>
                    <a:ext uri="{9D8B030D-6E8A-4147-A177-3AD203B41FA5}">
                      <a16:colId xmlns:a16="http://schemas.microsoft.com/office/drawing/2014/main" val="4008217141"/>
                    </a:ext>
                  </a:extLst>
                </a:gridCol>
                <a:gridCol w="329184">
                  <a:extLst>
                    <a:ext uri="{9D8B030D-6E8A-4147-A177-3AD203B41FA5}">
                      <a16:colId xmlns:a16="http://schemas.microsoft.com/office/drawing/2014/main" val="3505066700"/>
                    </a:ext>
                  </a:extLst>
                </a:gridCol>
                <a:gridCol w="329184">
                  <a:extLst>
                    <a:ext uri="{9D8B030D-6E8A-4147-A177-3AD203B41FA5}">
                      <a16:colId xmlns:a16="http://schemas.microsoft.com/office/drawing/2014/main" val="3201991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52355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- 2025-11-21 12:42:52</a:t>
                      </a:r>
                      <a:r>
                        <a:rPr kumimoji="0" lang="en-US" sz="1000" b="0" i="0" u="none" strike="noStrike" kern="1200" cap="none" spc="0" normalizeH="0" baseline="0" noProof="0">
                          <a:ln>
                            <a:noFill/>
                          </a:ln>
                          <a:solidFill>
                            <a:prstClr val="black"/>
                          </a:solidFill>
                          <a:effectLst/>
                          <a:uLnTx/>
                          <a:uFillTx/>
                          <a:latin typeface="Calibri"/>
                          <a:ea typeface="+mn-ea"/>
                          <a:cs typeface="+mn-cs"/>
                        </a:rPr>
                        <a:t>
 We are the champions! 🏆Team FICOH showed up and showed out at the 2nd Annual HAIP Kickball Tournament &amp; Family Fun Day, sponsored by HEMIC Hawaii. Our team, made up of FICOH associates, friends, and family members (plus one adorable furry cheerleader) spent the day at Ala Moana Park filled with teamwork, laughter and good vibes.
Thanks to our stellar defense, we brought home the coveted “Belt of Glory” and claimed victory! A big mahalo to the Honolulu Association of Insurance Professionals for organizing an amazing, family-friendly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https://quintly-eu-image-storage.s3.amazonaws.com/17ae3836335657ff0a83f20c7d11e5e8/1daea7f3d8223bf5428ed41f90698cfd.jpg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33715678"/>
                  </a:ext>
                </a:extLst>
              </a:tr>
            </a:tbl>
          </a:graphicData>
        </a:graphic>
      </p:graphicFrame>
      <p:sp>
        <p:nvSpPr>
          <p:cNvPr id="4" name="Text Placeholder 3">
            <a:extLst>
              <a:ext uri="{FF2B5EF4-FFF2-40B4-BE49-F238E27FC236}">
                <a16:creationId xmlns:a16="http://schemas.microsoft.com/office/drawing/2014/main" id="{0EE497B8-70A0-4CC9-A90D-93A4993FB31E}"/>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699693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51C3E-EB6E-41E2-976E-3BC536284E8E}"/>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BBFE9684-18F6-4D89-A010-E27763BFBCDE}"/>
              </a:ext>
            </a:extLst>
          </p:cNvPr>
          <p:cNvGraphicFramePr>
            <a:graphicFrameLocks noGrp="1"/>
          </p:cNvGraphicFramePr>
          <p:nvPr>
            <p:ph type="tbl" sz="quarter" idx="13"/>
            <p:extLst>
              <p:ext uri="{D42A27DB-BD31-4B8C-83A1-F6EECF244321}">
                <p14:modId xmlns:p14="http://schemas.microsoft.com/office/powerpoint/2010/main" val="1551072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897226738"/>
                    </a:ext>
                  </a:extLst>
                </a:gridCol>
                <a:gridCol w="576072">
                  <a:extLst>
                    <a:ext uri="{9D8B030D-6E8A-4147-A177-3AD203B41FA5}">
                      <a16:colId xmlns:a16="http://schemas.microsoft.com/office/drawing/2014/main" val="2666603173"/>
                    </a:ext>
                  </a:extLst>
                </a:gridCol>
                <a:gridCol w="576072">
                  <a:extLst>
                    <a:ext uri="{9D8B030D-6E8A-4147-A177-3AD203B41FA5}">
                      <a16:colId xmlns:a16="http://schemas.microsoft.com/office/drawing/2014/main" val="3712585300"/>
                    </a:ext>
                  </a:extLst>
                </a:gridCol>
                <a:gridCol w="576072">
                  <a:extLst>
                    <a:ext uri="{9D8B030D-6E8A-4147-A177-3AD203B41FA5}">
                      <a16:colId xmlns:a16="http://schemas.microsoft.com/office/drawing/2014/main" val="2705157284"/>
                    </a:ext>
                  </a:extLst>
                </a:gridCol>
                <a:gridCol w="576072">
                  <a:extLst>
                    <a:ext uri="{9D8B030D-6E8A-4147-A177-3AD203B41FA5}">
                      <a16:colId xmlns:a16="http://schemas.microsoft.com/office/drawing/2014/main" val="413308652"/>
                    </a:ext>
                  </a:extLst>
                </a:gridCol>
                <a:gridCol w="576072">
                  <a:extLst>
                    <a:ext uri="{9D8B030D-6E8A-4147-A177-3AD203B41FA5}">
                      <a16:colId xmlns:a16="http://schemas.microsoft.com/office/drawing/2014/main" val="173360393"/>
                    </a:ext>
                  </a:extLst>
                </a:gridCol>
                <a:gridCol w="576072">
                  <a:extLst>
                    <a:ext uri="{9D8B030D-6E8A-4147-A177-3AD203B41FA5}">
                      <a16:colId xmlns:a16="http://schemas.microsoft.com/office/drawing/2014/main" val="3021159016"/>
                    </a:ext>
                  </a:extLst>
                </a:gridCol>
                <a:gridCol w="576072">
                  <a:extLst>
                    <a:ext uri="{9D8B030D-6E8A-4147-A177-3AD203B41FA5}">
                      <a16:colId xmlns:a16="http://schemas.microsoft.com/office/drawing/2014/main" val="1796895501"/>
                    </a:ext>
                  </a:extLst>
                </a:gridCol>
                <a:gridCol w="576072">
                  <a:extLst>
                    <a:ext uri="{9D8B030D-6E8A-4147-A177-3AD203B41FA5}">
                      <a16:colId xmlns:a16="http://schemas.microsoft.com/office/drawing/2014/main" val="711579439"/>
                    </a:ext>
                  </a:extLst>
                </a:gridCol>
                <a:gridCol w="576072">
                  <a:extLst>
                    <a:ext uri="{9D8B030D-6E8A-4147-A177-3AD203B41FA5}">
                      <a16:colId xmlns:a16="http://schemas.microsoft.com/office/drawing/2014/main" val="287745913"/>
                    </a:ext>
                  </a:extLst>
                </a:gridCol>
                <a:gridCol w="576072">
                  <a:extLst>
                    <a:ext uri="{9D8B030D-6E8A-4147-A177-3AD203B41FA5}">
                      <a16:colId xmlns:a16="http://schemas.microsoft.com/office/drawing/2014/main" val="639022789"/>
                    </a:ext>
                  </a:extLst>
                </a:gridCol>
                <a:gridCol w="576072">
                  <a:extLst>
                    <a:ext uri="{9D8B030D-6E8A-4147-A177-3AD203B41FA5}">
                      <a16:colId xmlns:a16="http://schemas.microsoft.com/office/drawing/2014/main" val="539347947"/>
                    </a:ext>
                  </a:extLst>
                </a:gridCol>
                <a:gridCol w="576072">
                  <a:extLst>
                    <a:ext uri="{9D8B030D-6E8A-4147-A177-3AD203B41FA5}">
                      <a16:colId xmlns:a16="http://schemas.microsoft.com/office/drawing/2014/main" val="196198123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68985024"/>
                  </a:ext>
                </a:extLst>
              </a:tr>
              <a:tr h="370840">
                <a:tc>
                  <a:txBody>
                    <a:bodyPr/>
                    <a:lstStyle/>
                    <a:p>
                      <a:r>
                        <a:rPr lang="en-US" sz="1000"/>
                        <a:t>1157</a:t>
                      </a:r>
                    </a:p>
                  </a:txBody>
                  <a:tcPr/>
                </a:tc>
                <a:tc>
                  <a:txBody>
                    <a:bodyPr/>
                    <a:lstStyle/>
                    <a:p>
                      <a:r>
                        <a:rPr lang="en-US" sz="1000"/>
                        <a:t>-6</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tc>
                  <a:txBody>
                    <a:bodyPr/>
                    <a:lstStyle/>
                    <a:p>
                      <a:r>
                        <a:rPr lang="en-US" sz="1000"/>
                        <a:t>0.0 %</a:t>
                      </a:r>
                    </a:p>
                  </a:txBody>
                  <a:tcPr/>
                </a:tc>
                <a:extLst>
                  <a:ext uri="{0D108BD9-81ED-4DB2-BD59-A6C34878D82A}">
                    <a16:rowId xmlns:a16="http://schemas.microsoft.com/office/drawing/2014/main" val="1051325997"/>
                  </a:ext>
                </a:extLst>
              </a:tr>
            </a:tbl>
          </a:graphicData>
        </a:graphic>
      </p:graphicFrame>
      <p:sp>
        <p:nvSpPr>
          <p:cNvPr id="4" name="Text Placeholder 3">
            <a:extLst>
              <a:ext uri="{FF2B5EF4-FFF2-40B4-BE49-F238E27FC236}">
                <a16:creationId xmlns:a16="http://schemas.microsoft.com/office/drawing/2014/main" id="{CE55398F-AD3C-4275-AF15-1981928196B8}"/>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527207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87DD2-0197-49B1-B844-C355AAD64FF2}"/>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CDBB30BD-7A1E-4C66-8BA0-19A8607286EE}"/>
              </a:ext>
            </a:extLst>
          </p:cNvPr>
          <p:cNvGraphicFramePr>
            <a:graphicFrameLocks noGrp="1"/>
          </p:cNvGraphicFramePr>
          <p:nvPr>
            <p:ph type="chart" sz="quarter" idx="13"/>
            <p:extLst>
              <p:ext uri="{D42A27DB-BD31-4B8C-83A1-F6EECF244321}">
                <p14:modId xmlns:p14="http://schemas.microsoft.com/office/powerpoint/2010/main" val="1187450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55063C-6732-4167-A318-71E22AB5576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894D79D-87B4-4355-8A11-EE56C2B236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3100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7A799-F167-45B3-90A3-78C666049EDC}"/>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E27FAF82-4034-4D4F-B9B4-FC63EFCDE404}"/>
              </a:ext>
            </a:extLst>
          </p:cNvPr>
          <p:cNvGraphicFramePr>
            <a:graphicFrameLocks noGrp="1"/>
          </p:cNvGraphicFramePr>
          <p:nvPr>
            <p:ph type="chart" sz="quarter" idx="13"/>
            <p:extLst>
              <p:ext uri="{D42A27DB-BD31-4B8C-83A1-F6EECF244321}">
                <p14:modId xmlns:p14="http://schemas.microsoft.com/office/powerpoint/2010/main" val="1846438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DD3417-88C7-4437-88BF-A6E455DA916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6269B1A-0067-48B0-BB7B-E9B6841558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0712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3A5CB-389E-4458-BBE4-844F41E5E7D6}"/>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B00DA93C-B0BA-4724-B4E7-18726908DE4C}"/>
              </a:ext>
            </a:extLst>
          </p:cNvPr>
          <p:cNvGraphicFramePr>
            <a:graphicFrameLocks noGrp="1"/>
          </p:cNvGraphicFramePr>
          <p:nvPr>
            <p:ph type="chart" sz="quarter" idx="13"/>
            <p:extLst>
              <p:ext uri="{D42A27DB-BD31-4B8C-83A1-F6EECF244321}">
                <p14:modId xmlns:p14="http://schemas.microsoft.com/office/powerpoint/2010/main" val="526381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351284-C192-403D-B325-9DC6CCCC24C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EB81D26-68F9-4E6C-BA9B-8EDC22087A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2734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72691-47E5-4A9A-A16A-03E9E0A708B8}"/>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50DD4258-8AFC-4238-8169-69A4452C1257}"/>
              </a:ext>
            </a:extLst>
          </p:cNvPr>
          <p:cNvGraphicFramePr>
            <a:graphicFrameLocks noGrp="1"/>
          </p:cNvGraphicFramePr>
          <p:nvPr>
            <p:ph type="tbl" sz="quarter" idx="13"/>
            <p:extLst>
              <p:ext uri="{D42A27DB-BD31-4B8C-83A1-F6EECF244321}">
                <p14:modId xmlns:p14="http://schemas.microsoft.com/office/powerpoint/2010/main" val="1966599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68075153"/>
                    </a:ext>
                  </a:extLst>
                </a:gridCol>
                <a:gridCol w="1152144">
                  <a:extLst>
                    <a:ext uri="{9D8B030D-6E8A-4147-A177-3AD203B41FA5}">
                      <a16:colId xmlns:a16="http://schemas.microsoft.com/office/drawing/2014/main" val="2588497374"/>
                    </a:ext>
                  </a:extLst>
                </a:gridCol>
                <a:gridCol w="1152144">
                  <a:extLst>
                    <a:ext uri="{9D8B030D-6E8A-4147-A177-3AD203B41FA5}">
                      <a16:colId xmlns:a16="http://schemas.microsoft.com/office/drawing/2014/main" val="3173922058"/>
                    </a:ext>
                  </a:extLst>
                </a:gridCol>
                <a:gridCol w="1152144">
                  <a:extLst>
                    <a:ext uri="{9D8B030D-6E8A-4147-A177-3AD203B41FA5}">
                      <a16:colId xmlns:a16="http://schemas.microsoft.com/office/drawing/2014/main" val="3776487415"/>
                    </a:ext>
                  </a:extLst>
                </a:gridCol>
                <a:gridCol w="1152144">
                  <a:extLst>
                    <a:ext uri="{9D8B030D-6E8A-4147-A177-3AD203B41FA5}">
                      <a16:colId xmlns:a16="http://schemas.microsoft.com/office/drawing/2014/main" val="1673615788"/>
                    </a:ext>
                  </a:extLst>
                </a:gridCol>
                <a:gridCol w="1152144">
                  <a:extLst>
                    <a:ext uri="{9D8B030D-6E8A-4147-A177-3AD203B41FA5}">
                      <a16:colId xmlns:a16="http://schemas.microsoft.com/office/drawing/2014/main" val="2175543234"/>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86689479"/>
                  </a:ext>
                </a:extLst>
              </a:tr>
              <a:tr h="370840">
                <a:tc>
                  <a:txBody>
                    <a:bodyPr/>
                    <a:lstStyle/>
                    <a:p>
                      <a:r>
                        <a:rPr lang="en-US" sz="1000" b="1"/>
                        <a:t>@FirstInsHI - 2025-11-11 11:28:23</a:t>
                      </a:r>
                      <a:r>
                        <a:rPr lang="en-US" sz="1000"/>
                        <a:t>
 Last month, our very own Bebe F. was selected from hundreds of global submissions as a 2025 Guidewire All-Star!  Bebe was celebrated at the Guidewire Connections conference in Las Vegas. Congratulations, Bebe, and mahalo for all you do! https://t.co/TZS4bGnvxJ</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1001658475"/>
                  </a:ext>
                </a:extLst>
              </a:tr>
              <a:tr h="370840">
                <a:tc>
                  <a:txBody>
                    <a:bodyPr/>
                    <a:lstStyle/>
                    <a:p>
                      <a:r>
                        <a:rPr lang="en-US" sz="1000" b="1"/>
                        <a:t>@FirstInsHI - 2025-11-19 12:27:22</a:t>
                      </a:r>
                      <a:r>
                        <a:rPr lang="en-US" sz="1000"/>
                        <a:t>
 The First Insurance Thanksgiving Parade rolled through our quarterly company-wide meeting yesterday! 🦃🎈🥁 🎉A heartfelt mahalo to Ken Hatakeyama, Deputy CEO of Tokio Marine North America, for visiting FICOH! https://t.co/n2QUOSzaU5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2269332283"/>
                  </a:ext>
                </a:extLst>
              </a:tr>
              <a:tr h="370840">
                <a:tc>
                  <a:txBody>
                    <a:bodyPr/>
                    <a:lstStyle/>
                    <a:p>
                      <a:r>
                        <a:rPr lang="en-US" sz="1000" b="1"/>
                        <a:t>@FirstInsHI - 2025-11-21 13:09:07</a:t>
                      </a:r>
                      <a:r>
                        <a:rPr lang="en-US" sz="1000"/>
                        <a:t>
 We are the champions! 🏆Team FICOH showed up and showed out at the 2nd Annual HAIP Kickball Tournament &amp;amp; Family Fun Day, sponsored by @HEMIChawaii. Thanks to our stellar defense, we brought home the coveted “Belt of Glory” and claimed victory! https://t.co/aJBkFYndOI</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199581977"/>
                  </a:ext>
                </a:extLst>
              </a:tr>
            </a:tbl>
          </a:graphicData>
        </a:graphic>
      </p:graphicFrame>
      <p:sp>
        <p:nvSpPr>
          <p:cNvPr id="4" name="Text Placeholder 3">
            <a:extLst>
              <a:ext uri="{FF2B5EF4-FFF2-40B4-BE49-F238E27FC236}">
                <a16:creationId xmlns:a16="http://schemas.microsoft.com/office/drawing/2014/main" id="{BD8928B8-14B4-41B3-8D94-8D49614D4112}"/>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097464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A688F-6D55-4BE8-BB7F-470B828A8C10}"/>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F20BFBD5-5C8A-4406-B70A-6489AAF49E51}"/>
              </a:ext>
            </a:extLst>
          </p:cNvPr>
          <p:cNvGraphicFramePr>
            <a:graphicFrameLocks noGrp="1"/>
          </p:cNvGraphicFramePr>
          <p:nvPr>
            <p:ph type="tbl" sz="quarter" idx="13"/>
            <p:extLst>
              <p:ext uri="{D42A27DB-BD31-4B8C-83A1-F6EECF244321}">
                <p14:modId xmlns:p14="http://schemas.microsoft.com/office/powerpoint/2010/main" val="1349235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513316434"/>
                    </a:ext>
                  </a:extLst>
                </a:gridCol>
                <a:gridCol w="576072">
                  <a:extLst>
                    <a:ext uri="{9D8B030D-6E8A-4147-A177-3AD203B41FA5}">
                      <a16:colId xmlns:a16="http://schemas.microsoft.com/office/drawing/2014/main" val="3892491479"/>
                    </a:ext>
                  </a:extLst>
                </a:gridCol>
                <a:gridCol w="576072">
                  <a:extLst>
                    <a:ext uri="{9D8B030D-6E8A-4147-A177-3AD203B41FA5}">
                      <a16:colId xmlns:a16="http://schemas.microsoft.com/office/drawing/2014/main" val="2625240905"/>
                    </a:ext>
                  </a:extLst>
                </a:gridCol>
                <a:gridCol w="576072">
                  <a:extLst>
                    <a:ext uri="{9D8B030D-6E8A-4147-A177-3AD203B41FA5}">
                      <a16:colId xmlns:a16="http://schemas.microsoft.com/office/drawing/2014/main" val="573247037"/>
                    </a:ext>
                  </a:extLst>
                </a:gridCol>
                <a:gridCol w="576072">
                  <a:extLst>
                    <a:ext uri="{9D8B030D-6E8A-4147-A177-3AD203B41FA5}">
                      <a16:colId xmlns:a16="http://schemas.microsoft.com/office/drawing/2014/main" val="1812500859"/>
                    </a:ext>
                  </a:extLst>
                </a:gridCol>
                <a:gridCol w="576072">
                  <a:extLst>
                    <a:ext uri="{9D8B030D-6E8A-4147-A177-3AD203B41FA5}">
                      <a16:colId xmlns:a16="http://schemas.microsoft.com/office/drawing/2014/main" val="172667873"/>
                    </a:ext>
                  </a:extLst>
                </a:gridCol>
                <a:gridCol w="576072">
                  <a:extLst>
                    <a:ext uri="{9D8B030D-6E8A-4147-A177-3AD203B41FA5}">
                      <a16:colId xmlns:a16="http://schemas.microsoft.com/office/drawing/2014/main" val="2452318787"/>
                    </a:ext>
                  </a:extLst>
                </a:gridCol>
                <a:gridCol w="576072">
                  <a:extLst>
                    <a:ext uri="{9D8B030D-6E8A-4147-A177-3AD203B41FA5}">
                      <a16:colId xmlns:a16="http://schemas.microsoft.com/office/drawing/2014/main" val="1068796000"/>
                    </a:ext>
                  </a:extLst>
                </a:gridCol>
                <a:gridCol w="576072">
                  <a:extLst>
                    <a:ext uri="{9D8B030D-6E8A-4147-A177-3AD203B41FA5}">
                      <a16:colId xmlns:a16="http://schemas.microsoft.com/office/drawing/2014/main" val="1795998978"/>
                    </a:ext>
                  </a:extLst>
                </a:gridCol>
                <a:gridCol w="576072">
                  <a:extLst>
                    <a:ext uri="{9D8B030D-6E8A-4147-A177-3AD203B41FA5}">
                      <a16:colId xmlns:a16="http://schemas.microsoft.com/office/drawing/2014/main" val="791232173"/>
                    </a:ext>
                  </a:extLst>
                </a:gridCol>
                <a:gridCol w="576072">
                  <a:extLst>
                    <a:ext uri="{9D8B030D-6E8A-4147-A177-3AD203B41FA5}">
                      <a16:colId xmlns:a16="http://schemas.microsoft.com/office/drawing/2014/main" val="2516545052"/>
                    </a:ext>
                  </a:extLst>
                </a:gridCol>
                <a:gridCol w="576072">
                  <a:extLst>
                    <a:ext uri="{9D8B030D-6E8A-4147-A177-3AD203B41FA5}">
                      <a16:colId xmlns:a16="http://schemas.microsoft.com/office/drawing/2014/main" val="2791944646"/>
                    </a:ext>
                  </a:extLst>
                </a:gridCol>
                <a:gridCol w="576072">
                  <a:extLst>
                    <a:ext uri="{9D8B030D-6E8A-4147-A177-3AD203B41FA5}">
                      <a16:colId xmlns:a16="http://schemas.microsoft.com/office/drawing/2014/main" val="1441366867"/>
                    </a:ext>
                  </a:extLst>
                </a:gridCol>
                <a:gridCol w="576072">
                  <a:extLst>
                    <a:ext uri="{9D8B030D-6E8A-4147-A177-3AD203B41FA5}">
                      <a16:colId xmlns:a16="http://schemas.microsoft.com/office/drawing/2014/main" val="121464824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865385152"/>
                  </a:ext>
                </a:extLst>
              </a:tr>
              <a:tr h="370840">
                <a:tc>
                  <a:txBody>
                    <a:bodyPr/>
                    <a:lstStyle/>
                    <a:p>
                      <a:r>
                        <a:rPr lang="en-US" sz="1000"/>
                        <a:t>5046</a:t>
                      </a:r>
                    </a:p>
                  </a:txBody>
                  <a:tcPr/>
                </a:tc>
                <a:tc>
                  <a:txBody>
                    <a:bodyPr/>
                    <a:lstStyle/>
                    <a:p>
                      <a:r>
                        <a:rPr lang="en-US" sz="1000"/>
                        <a:t>25</a:t>
                      </a:r>
                    </a:p>
                  </a:txBody>
                  <a:tcPr/>
                </a:tc>
                <a:tc>
                  <a:txBody>
                    <a:bodyPr/>
                    <a:lstStyle/>
                    <a:p>
                      <a:r>
                        <a:rPr lang="en-US" sz="1000"/>
                        <a:t>8</a:t>
                      </a:r>
                    </a:p>
                  </a:txBody>
                  <a:tcPr/>
                </a:tc>
                <a:tc>
                  <a:txBody>
                    <a:bodyPr/>
                    <a:lstStyle/>
                    <a:p>
                      <a:r>
                        <a:rPr lang="en-US" sz="1000"/>
                        <a:t>337</a:t>
                      </a:r>
                    </a:p>
                  </a:txBody>
                  <a:tcPr/>
                </a:tc>
                <a:tc>
                  <a:txBody>
                    <a:bodyPr/>
                    <a:lstStyle/>
                    <a:p>
                      <a:r>
                        <a:rPr lang="en-US" sz="1000"/>
                        <a:t>42.125</a:t>
                      </a:r>
                    </a:p>
                  </a:txBody>
                  <a:tcPr/>
                </a:tc>
                <a:tc>
                  <a:txBody>
                    <a:bodyPr/>
                    <a:lstStyle/>
                    <a:p>
                      <a:r>
                        <a:rPr lang="en-US" sz="1000"/>
                        <a:t>20</a:t>
                      </a:r>
                    </a:p>
                  </a:txBody>
                  <a:tcPr/>
                </a:tc>
                <a:tc>
                  <a:txBody>
                    <a:bodyPr/>
                    <a:lstStyle/>
                    <a:p>
                      <a:r>
                        <a:rPr lang="en-US" sz="1000"/>
                        <a:t>5</a:t>
                      </a:r>
                    </a:p>
                  </a:txBody>
                  <a:tcPr/>
                </a:tc>
                <a:tc>
                  <a:txBody>
                    <a:bodyPr/>
                    <a:lstStyle/>
                    <a:p>
                      <a:r>
                        <a:rPr lang="en-US" sz="1000"/>
                        <a:t>0.625</a:t>
                      </a:r>
                    </a:p>
                  </a:txBody>
                  <a:tcPr/>
                </a:tc>
                <a:tc>
                  <a:txBody>
                    <a:bodyPr/>
                    <a:lstStyle/>
                    <a:p>
                      <a:r>
                        <a:rPr lang="en-US" sz="1000"/>
                        <a:t>1573</a:t>
                      </a:r>
                    </a:p>
                  </a:txBody>
                  <a:tcPr/>
                </a:tc>
                <a:tc>
                  <a:txBody>
                    <a:bodyPr/>
                    <a:lstStyle/>
                    <a:p>
                      <a:r>
                        <a:rPr lang="en-US" sz="1000"/>
                        <a:t>196.625</a:t>
                      </a:r>
                    </a:p>
                  </a:txBody>
                  <a:tcPr/>
                </a:tc>
                <a:tc>
                  <a:txBody>
                    <a:bodyPr/>
                    <a:lstStyle/>
                    <a:p>
                      <a:r>
                        <a:rPr lang="en-US" sz="1000"/>
                        <a:t>7814</a:t>
                      </a:r>
                    </a:p>
                  </a:txBody>
                  <a:tcPr/>
                </a:tc>
                <a:tc>
                  <a:txBody>
                    <a:bodyPr/>
                    <a:lstStyle/>
                    <a:p>
                      <a:r>
                        <a:rPr lang="en-US" sz="1000"/>
                        <a:t>976.75</a:t>
                      </a:r>
                    </a:p>
                  </a:txBody>
                  <a:tcPr/>
                </a:tc>
                <a:tc>
                  <a:txBody>
                    <a:bodyPr/>
                    <a:lstStyle/>
                    <a:p>
                      <a:r>
                        <a:rPr lang="en-US" sz="1000"/>
                        <a:t>22.748436769254 %</a:t>
                      </a:r>
                    </a:p>
                  </a:txBody>
                  <a:tcPr/>
                </a:tc>
                <a:tc>
                  <a:txBody>
                    <a:bodyPr/>
                    <a:lstStyle/>
                    <a:p>
                      <a:r>
                        <a:rPr lang="en-US" sz="1000"/>
                        <a:t>885</a:t>
                      </a:r>
                    </a:p>
                  </a:txBody>
                  <a:tcPr/>
                </a:tc>
                <a:extLst>
                  <a:ext uri="{0D108BD9-81ED-4DB2-BD59-A6C34878D82A}">
                    <a16:rowId xmlns:a16="http://schemas.microsoft.com/office/drawing/2014/main" val="2686416"/>
                  </a:ext>
                </a:extLst>
              </a:tr>
            </a:tbl>
          </a:graphicData>
        </a:graphic>
      </p:graphicFrame>
      <p:sp>
        <p:nvSpPr>
          <p:cNvPr id="4" name="Text Placeholder 3">
            <a:extLst>
              <a:ext uri="{FF2B5EF4-FFF2-40B4-BE49-F238E27FC236}">
                <a16:creationId xmlns:a16="http://schemas.microsoft.com/office/drawing/2014/main" id="{611D8C53-8B3A-4E56-8F0B-6E17510F0721}"/>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981725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0D828-EE91-47FF-9018-C2AF9600AA3B}"/>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77C40B99-C212-44D9-9B91-4CD968026687}"/>
              </a:ext>
            </a:extLst>
          </p:cNvPr>
          <p:cNvGraphicFramePr>
            <a:graphicFrameLocks noGrp="1"/>
          </p:cNvGraphicFramePr>
          <p:nvPr>
            <p:ph type="chart" sz="quarter" idx="13"/>
            <p:extLst>
              <p:ext uri="{D42A27DB-BD31-4B8C-83A1-F6EECF244321}">
                <p14:modId xmlns:p14="http://schemas.microsoft.com/office/powerpoint/2010/main" val="816000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E76062-3F10-45DC-8FF5-1BFEAC1CEE7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05A9354-B8FA-4081-82EA-1504C1C002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2994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F76CC-4F17-40D2-B12A-3F8DAE32D562}"/>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13A68C38-5A53-4179-BD43-8B07DFB3A522}"/>
              </a:ext>
            </a:extLst>
          </p:cNvPr>
          <p:cNvGraphicFramePr>
            <a:graphicFrameLocks noGrp="1"/>
          </p:cNvGraphicFramePr>
          <p:nvPr>
            <p:ph type="chart" sz="quarter" idx="13"/>
            <p:extLst>
              <p:ext uri="{D42A27DB-BD31-4B8C-83A1-F6EECF244321}">
                <p14:modId xmlns:p14="http://schemas.microsoft.com/office/powerpoint/2010/main" val="1308710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9A40A3-70FB-41CC-A761-4F98A8F9195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DE7CB12-FC7D-4BE5-A76F-C1E380D713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29903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11C82-14E5-4E10-A3BB-A9E811C2112E}"/>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A9B99771-3594-49B2-8317-BD858B269013}"/>
              </a:ext>
            </a:extLst>
          </p:cNvPr>
          <p:cNvGraphicFramePr>
            <a:graphicFrameLocks noGrp="1"/>
          </p:cNvGraphicFramePr>
          <p:nvPr>
            <p:ph type="chart" sz="quarter" idx="13"/>
            <p:extLst>
              <p:ext uri="{D42A27DB-BD31-4B8C-83A1-F6EECF244321}">
                <p14:modId xmlns:p14="http://schemas.microsoft.com/office/powerpoint/2010/main" val="2685668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64F125-877D-446B-A88C-1C4CE0E916F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47DC60C-EA34-43C1-8144-6DBFD39909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4748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462B3-EC61-4AA1-8335-6F0611CB871F}"/>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5C663DBD-30D6-487B-B88D-F5B68807FA2B}"/>
              </a:ext>
            </a:extLst>
          </p:cNvPr>
          <p:cNvGraphicFramePr>
            <a:graphicFrameLocks noGrp="1"/>
          </p:cNvGraphicFramePr>
          <p:nvPr>
            <p:ph type="chart" sz="quarter" idx="13"/>
            <p:extLst>
              <p:ext uri="{D42A27DB-BD31-4B8C-83A1-F6EECF244321}">
                <p14:modId xmlns:p14="http://schemas.microsoft.com/office/powerpoint/2010/main" val="1510132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A9B392-71A3-4C69-983E-A68D8B94B67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854F7EB-9397-4B5A-81BD-74CAAA6650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27267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50331-074E-4F74-8502-80067B5C7126}"/>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935AAA8B-8F9E-481C-A61D-8E7AF2143AF3}"/>
              </a:ext>
            </a:extLst>
          </p:cNvPr>
          <p:cNvGraphicFramePr>
            <a:graphicFrameLocks noGrp="1"/>
          </p:cNvGraphicFramePr>
          <p:nvPr>
            <p:ph type="tbl" sz="quarter" idx="13"/>
            <p:extLst>
              <p:ext uri="{D42A27DB-BD31-4B8C-83A1-F6EECF244321}">
                <p14:modId xmlns:p14="http://schemas.microsoft.com/office/powerpoint/2010/main" val="273149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9157919"/>
                    </a:ext>
                  </a:extLst>
                </a:gridCol>
                <a:gridCol w="905256">
                  <a:extLst>
                    <a:ext uri="{9D8B030D-6E8A-4147-A177-3AD203B41FA5}">
                      <a16:colId xmlns:a16="http://schemas.microsoft.com/office/drawing/2014/main" val="4269212426"/>
                    </a:ext>
                  </a:extLst>
                </a:gridCol>
                <a:gridCol w="576072">
                  <a:extLst>
                    <a:ext uri="{9D8B030D-6E8A-4147-A177-3AD203B41FA5}">
                      <a16:colId xmlns:a16="http://schemas.microsoft.com/office/drawing/2014/main" val="3641677351"/>
                    </a:ext>
                  </a:extLst>
                </a:gridCol>
                <a:gridCol w="576072">
                  <a:extLst>
                    <a:ext uri="{9D8B030D-6E8A-4147-A177-3AD203B41FA5}">
                      <a16:colId xmlns:a16="http://schemas.microsoft.com/office/drawing/2014/main" val="3282444205"/>
                    </a:ext>
                  </a:extLst>
                </a:gridCol>
                <a:gridCol w="576072">
                  <a:extLst>
                    <a:ext uri="{9D8B030D-6E8A-4147-A177-3AD203B41FA5}">
                      <a16:colId xmlns:a16="http://schemas.microsoft.com/office/drawing/2014/main" val="477122317"/>
                    </a:ext>
                  </a:extLst>
                </a:gridCol>
                <a:gridCol w="576072">
                  <a:extLst>
                    <a:ext uri="{9D8B030D-6E8A-4147-A177-3AD203B41FA5}">
                      <a16:colId xmlns:a16="http://schemas.microsoft.com/office/drawing/2014/main" val="1758462551"/>
                    </a:ext>
                  </a:extLst>
                </a:gridCol>
                <a:gridCol w="576072">
                  <a:extLst>
                    <a:ext uri="{9D8B030D-6E8A-4147-A177-3AD203B41FA5}">
                      <a16:colId xmlns:a16="http://schemas.microsoft.com/office/drawing/2014/main" val="3804333275"/>
                    </a:ext>
                  </a:extLst>
                </a:gridCol>
                <a:gridCol w="576072">
                  <a:extLst>
                    <a:ext uri="{9D8B030D-6E8A-4147-A177-3AD203B41FA5}">
                      <a16:colId xmlns:a16="http://schemas.microsoft.com/office/drawing/2014/main" val="2934387679"/>
                    </a:ext>
                  </a:extLst>
                </a:gridCol>
                <a:gridCol w="576072">
                  <a:extLst>
                    <a:ext uri="{9D8B030D-6E8A-4147-A177-3AD203B41FA5}">
                      <a16:colId xmlns:a16="http://schemas.microsoft.com/office/drawing/2014/main" val="2395024291"/>
                    </a:ext>
                  </a:extLst>
                </a:gridCol>
                <a:gridCol w="576072">
                  <a:extLst>
                    <a:ext uri="{9D8B030D-6E8A-4147-A177-3AD203B41FA5}">
                      <a16:colId xmlns:a16="http://schemas.microsoft.com/office/drawing/2014/main" val="2905363786"/>
                    </a:ext>
                  </a:extLst>
                </a:gridCol>
                <a:gridCol w="576072">
                  <a:extLst>
                    <a:ext uri="{9D8B030D-6E8A-4147-A177-3AD203B41FA5}">
                      <a16:colId xmlns:a16="http://schemas.microsoft.com/office/drawing/2014/main" val="117970692"/>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214697894"/>
                  </a:ext>
                </a:extLst>
              </a:tr>
              <a:tr h="370840">
                <a:tc>
                  <a:txBody>
                    <a:bodyPr/>
                    <a:lstStyle/>
                    <a:p>
                      <a:r>
                        <a:rPr lang="en-US" sz="1000"/>
                        <a:t>11/24/2025 13:11:49</a:t>
                      </a:r>
                    </a:p>
                  </a:txBody>
                  <a:tcPr/>
                </a:tc>
                <a:tc>
                  <a:txBody>
                    <a:bodyPr/>
                    <a:lstStyle/>
                    <a:p>
                      <a:r>
                        <a:rPr lang="en-US" sz="1000"/>
                        <a:t>11/24/2025 13:11:49</a:t>
                      </a:r>
                    </a:p>
                  </a:txBody>
                  <a:tcPr/>
                </a:tc>
                <a:tc>
                  <a:txBody>
                    <a:bodyPr/>
                    <a:lstStyle/>
                    <a:p>
                      <a:r>
                        <a:rPr lang="en-US" sz="1000"/>
                        <a:t>Gallery</a:t>
                      </a:r>
                    </a:p>
                  </a:txBody>
                  <a:tcPr/>
                </a:tc>
                <a:tc>
                  <a:txBody>
                    <a:bodyPr/>
                    <a:lstStyle/>
                    <a:p>
                      <a:r>
                        <a:rPr lang="en-US" sz="1000"/>
                        <a:t>96</a:t>
                      </a:r>
                    </a:p>
                  </a:txBody>
                  <a:tcPr/>
                </a:tc>
                <a:tc>
                  <a:txBody>
                    <a:bodyPr/>
                    <a:lstStyle/>
                    <a:p>
                      <a:r>
                        <a:rPr lang="en-US" sz="1000"/>
                        <a:t>6</a:t>
                      </a:r>
                    </a:p>
                  </a:txBody>
                  <a:tcPr/>
                </a:tc>
                <a:tc>
                  <a:txBody>
                    <a:bodyPr/>
                    <a:lstStyle/>
                    <a:p>
                      <a:r>
                        <a:rPr lang="en-US" sz="1000"/>
                        <a:t>2</a:t>
                      </a:r>
                    </a:p>
                  </a:txBody>
                  <a:tcPr/>
                </a:tc>
                <a:tc>
                  <a:txBody>
                    <a:bodyPr/>
                    <a:lstStyle/>
                    <a:p>
                      <a:r>
                        <a:rPr lang="en-US" sz="1000"/>
                        <a:t>691</a:t>
                      </a:r>
                    </a:p>
                  </a:txBody>
                  <a:tcPr/>
                </a:tc>
                <a:tc>
                  <a:txBody>
                    <a:bodyPr/>
                    <a:lstStyle/>
                    <a:p>
                      <a:r>
                        <a:rPr lang="en-US" sz="1000"/>
                        <a:t>40.706605222734 %</a:t>
                      </a:r>
                    </a:p>
                  </a:txBody>
                  <a:tcPr/>
                </a:tc>
                <a:tc>
                  <a:txBody>
                    <a:bodyPr/>
                    <a:lstStyle/>
                    <a:p>
                      <a:r>
                        <a:rPr lang="en-US" sz="1000"/>
                        <a:t>1953</a:t>
                      </a:r>
                    </a:p>
                  </a:txBody>
                  <a:tcPr/>
                </a:tc>
                <a:tc>
                  <a:txBody>
                    <a:bodyPr/>
                    <a:lstStyle/>
                    <a:p>
                      <a:r>
                        <a:rPr lang="en-US" sz="1000"/>
                        <a:t>1133</a:t>
                      </a:r>
                    </a:p>
                  </a:txBody>
                  <a:tcPr/>
                </a:tc>
                <a:tc>
                  <a:txBody>
                    <a:bodyPr/>
                    <a:lstStyle/>
                    <a:p>
                      <a:r>
                        <a:rPr lang="en-US" sz="1000"/>
                        <a:t>n/a</a:t>
                      </a:r>
                    </a:p>
                  </a:txBody>
                  <a:tcPr/>
                </a:tc>
                <a:extLst>
                  <a:ext uri="{0D108BD9-81ED-4DB2-BD59-A6C34878D82A}">
                    <a16:rowId xmlns:a16="http://schemas.microsoft.com/office/drawing/2014/main" val="307008179"/>
                  </a:ext>
                </a:extLst>
              </a:tr>
              <a:tr h="370840">
                <a:tc>
                  <a:txBody>
                    <a:bodyPr/>
                    <a:lstStyle/>
                    <a:p>
                      <a:r>
                        <a:rPr lang="en-US" sz="1000"/>
                        <a:t>11/19/2025 12:21:38</a:t>
                      </a:r>
                    </a:p>
                  </a:txBody>
                  <a:tcPr/>
                </a:tc>
                <a:tc>
                  <a:txBody>
                    <a:bodyPr/>
                    <a:lstStyle/>
                    <a:p>
                      <a:r>
                        <a:rPr lang="en-US" sz="1000"/>
                        <a:t>11/19/2025 12:21:38</a:t>
                      </a:r>
                    </a:p>
                  </a:txBody>
                  <a:tcPr/>
                </a:tc>
                <a:tc>
                  <a:txBody>
                    <a:bodyPr/>
                    <a:lstStyle/>
                    <a:p>
                      <a:r>
                        <a:rPr lang="en-US" sz="1000"/>
                        <a:t>Gallery</a:t>
                      </a:r>
                    </a:p>
                  </a:txBody>
                  <a:tcPr/>
                </a:tc>
                <a:tc>
                  <a:txBody>
                    <a:bodyPr/>
                    <a:lstStyle/>
                    <a:p>
                      <a:r>
                        <a:rPr lang="en-US" sz="1000"/>
                        <a:t>74</a:t>
                      </a:r>
                    </a:p>
                  </a:txBody>
                  <a:tcPr/>
                </a:tc>
                <a:tc>
                  <a:txBody>
                    <a:bodyPr/>
                    <a:lstStyle/>
                    <a:p>
                      <a:r>
                        <a:rPr lang="en-US" sz="1000"/>
                        <a:t>0</a:t>
                      </a:r>
                    </a:p>
                  </a:txBody>
                  <a:tcPr/>
                </a:tc>
                <a:tc>
                  <a:txBody>
                    <a:bodyPr/>
                    <a:lstStyle/>
                    <a:p>
                      <a:r>
                        <a:rPr lang="en-US" sz="1000"/>
                        <a:t>0</a:t>
                      </a:r>
                    </a:p>
                  </a:txBody>
                  <a:tcPr/>
                </a:tc>
                <a:tc>
                  <a:txBody>
                    <a:bodyPr/>
                    <a:lstStyle/>
                    <a:p>
                      <a:r>
                        <a:rPr lang="en-US" sz="1000"/>
                        <a:t>259</a:t>
                      </a:r>
                    </a:p>
                  </a:txBody>
                  <a:tcPr/>
                </a:tc>
                <a:tc>
                  <a:txBody>
                    <a:bodyPr/>
                    <a:lstStyle/>
                    <a:p>
                      <a:r>
                        <a:rPr lang="en-US" sz="1000"/>
                        <a:t>22.454484153742 %</a:t>
                      </a:r>
                    </a:p>
                  </a:txBody>
                  <a:tcPr/>
                </a:tc>
                <a:tc>
                  <a:txBody>
                    <a:bodyPr/>
                    <a:lstStyle/>
                    <a:p>
                      <a:r>
                        <a:rPr lang="en-US" sz="1000"/>
                        <a:t>1483</a:t>
                      </a:r>
                    </a:p>
                  </a:txBody>
                  <a:tcPr/>
                </a:tc>
                <a:tc>
                  <a:txBody>
                    <a:bodyPr/>
                    <a:lstStyle/>
                    <a:p>
                      <a:r>
                        <a:rPr lang="en-US" sz="1000"/>
                        <a:t>907</a:t>
                      </a:r>
                    </a:p>
                  </a:txBody>
                  <a:tcPr/>
                </a:tc>
                <a:tc>
                  <a:txBody>
                    <a:bodyPr/>
                    <a:lstStyle/>
                    <a:p>
                      <a:r>
                        <a:rPr lang="en-US" sz="1000"/>
                        <a:t>n/a</a:t>
                      </a:r>
                    </a:p>
                  </a:txBody>
                  <a:tcPr/>
                </a:tc>
                <a:extLst>
                  <a:ext uri="{0D108BD9-81ED-4DB2-BD59-A6C34878D82A}">
                    <a16:rowId xmlns:a16="http://schemas.microsoft.com/office/drawing/2014/main" val="91745792"/>
                  </a:ext>
                </a:extLst>
              </a:tr>
              <a:tr h="370840">
                <a:tc>
                  <a:txBody>
                    <a:bodyPr/>
                    <a:lstStyle/>
                    <a:p>
                      <a:r>
                        <a:rPr lang="en-US" sz="1000"/>
                        <a:t>11/11/2025 11:24:07</a:t>
                      </a:r>
                    </a:p>
                  </a:txBody>
                  <a:tcPr/>
                </a:tc>
                <a:tc>
                  <a:txBody>
                    <a:bodyPr/>
                    <a:lstStyle/>
                    <a:p>
                      <a:r>
                        <a:rPr lang="en-US" sz="1000"/>
                        <a:t>11/11/2025 11:24:07</a:t>
                      </a:r>
                    </a:p>
                  </a:txBody>
                  <a:tcPr/>
                </a:tc>
                <a:tc>
                  <a:txBody>
                    <a:bodyPr/>
                    <a:lstStyle/>
                    <a:p>
                      <a:r>
                        <a:rPr lang="en-US" sz="1000"/>
                        <a:t>Gallery</a:t>
                      </a:r>
                    </a:p>
                  </a:txBody>
                  <a:tcPr/>
                </a:tc>
                <a:tc>
                  <a:txBody>
                    <a:bodyPr/>
                    <a:lstStyle/>
                    <a:p>
                      <a:r>
                        <a:rPr lang="en-US" sz="1000"/>
                        <a:t>46</a:t>
                      </a:r>
                    </a:p>
                  </a:txBody>
                  <a:tcPr/>
                </a:tc>
                <a:tc>
                  <a:txBody>
                    <a:bodyPr/>
                    <a:lstStyle/>
                    <a:p>
                      <a:r>
                        <a:rPr lang="en-US" sz="1000"/>
                        <a:t>7</a:t>
                      </a:r>
                    </a:p>
                  </a:txBody>
                  <a:tcPr/>
                </a:tc>
                <a:tc>
                  <a:txBody>
                    <a:bodyPr/>
                    <a:lstStyle/>
                    <a:p>
                      <a:r>
                        <a:rPr lang="en-US" sz="1000"/>
                        <a:t>0</a:t>
                      </a:r>
                    </a:p>
                  </a:txBody>
                  <a:tcPr/>
                </a:tc>
                <a:tc>
                  <a:txBody>
                    <a:bodyPr/>
                    <a:lstStyle/>
                    <a:p>
                      <a:r>
                        <a:rPr lang="en-US" sz="1000"/>
                        <a:t>83</a:t>
                      </a:r>
                    </a:p>
                  </a:txBody>
                  <a:tcPr/>
                </a:tc>
                <a:tc>
                  <a:txBody>
                    <a:bodyPr/>
                    <a:lstStyle/>
                    <a:p>
                      <a:r>
                        <a:rPr lang="en-US" sz="1000"/>
                        <a:t>12.442817932296 %</a:t>
                      </a:r>
                    </a:p>
                  </a:txBody>
                  <a:tcPr/>
                </a:tc>
                <a:tc>
                  <a:txBody>
                    <a:bodyPr/>
                    <a:lstStyle/>
                    <a:p>
                      <a:r>
                        <a:rPr lang="en-US" sz="1000"/>
                        <a:t>1093</a:t>
                      </a:r>
                    </a:p>
                  </a:txBody>
                  <a:tcPr/>
                </a:tc>
                <a:tc>
                  <a:txBody>
                    <a:bodyPr/>
                    <a:lstStyle/>
                    <a:p>
                      <a:r>
                        <a:rPr lang="en-US" sz="1000"/>
                        <a:t>526</a:t>
                      </a:r>
                    </a:p>
                  </a:txBody>
                  <a:tcPr/>
                </a:tc>
                <a:tc>
                  <a:txBody>
                    <a:bodyPr/>
                    <a:lstStyle/>
                    <a:p>
                      <a:r>
                        <a:rPr lang="en-US" sz="1000"/>
                        <a:t>n/a</a:t>
                      </a:r>
                    </a:p>
                  </a:txBody>
                  <a:tcPr/>
                </a:tc>
                <a:extLst>
                  <a:ext uri="{0D108BD9-81ED-4DB2-BD59-A6C34878D82A}">
                    <a16:rowId xmlns:a16="http://schemas.microsoft.com/office/drawing/2014/main" val="2434051257"/>
                  </a:ext>
                </a:extLst>
              </a:tr>
            </a:tbl>
          </a:graphicData>
        </a:graphic>
      </p:graphicFrame>
      <p:sp>
        <p:nvSpPr>
          <p:cNvPr id="4" name="Text Placeholder 3">
            <a:extLst>
              <a:ext uri="{FF2B5EF4-FFF2-40B4-BE49-F238E27FC236}">
                <a16:creationId xmlns:a16="http://schemas.microsoft.com/office/drawing/2014/main" id="{46EDADA8-26A8-4024-B506-676B0EE01755}"/>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044294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8BB1F-E6BC-489F-A6F0-850F5A8FA617}"/>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C76A965C-4790-416A-B4C1-2D3E03D2126E}"/>
              </a:ext>
            </a:extLst>
          </p:cNvPr>
          <p:cNvGraphicFramePr>
            <a:graphicFrameLocks noGrp="1"/>
          </p:cNvGraphicFramePr>
          <p:nvPr>
            <p:ph type="tbl" sz="quarter" idx="13"/>
            <p:extLst>
              <p:ext uri="{D42A27DB-BD31-4B8C-83A1-F6EECF244321}">
                <p14:modId xmlns:p14="http://schemas.microsoft.com/office/powerpoint/2010/main" val="3227322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5008857"/>
                    </a:ext>
                  </a:extLst>
                </a:gridCol>
                <a:gridCol w="658368">
                  <a:extLst>
                    <a:ext uri="{9D8B030D-6E8A-4147-A177-3AD203B41FA5}">
                      <a16:colId xmlns:a16="http://schemas.microsoft.com/office/drawing/2014/main" val="1042130071"/>
                    </a:ext>
                  </a:extLst>
                </a:gridCol>
                <a:gridCol w="658368">
                  <a:extLst>
                    <a:ext uri="{9D8B030D-6E8A-4147-A177-3AD203B41FA5}">
                      <a16:colId xmlns:a16="http://schemas.microsoft.com/office/drawing/2014/main" val="922596393"/>
                    </a:ext>
                  </a:extLst>
                </a:gridCol>
                <a:gridCol w="658368">
                  <a:extLst>
                    <a:ext uri="{9D8B030D-6E8A-4147-A177-3AD203B41FA5}">
                      <a16:colId xmlns:a16="http://schemas.microsoft.com/office/drawing/2014/main" val="3087389899"/>
                    </a:ext>
                  </a:extLst>
                </a:gridCol>
                <a:gridCol w="658368">
                  <a:extLst>
                    <a:ext uri="{9D8B030D-6E8A-4147-A177-3AD203B41FA5}">
                      <a16:colId xmlns:a16="http://schemas.microsoft.com/office/drawing/2014/main" val="3298888636"/>
                    </a:ext>
                  </a:extLst>
                </a:gridCol>
                <a:gridCol w="658368">
                  <a:extLst>
                    <a:ext uri="{9D8B030D-6E8A-4147-A177-3AD203B41FA5}">
                      <a16:colId xmlns:a16="http://schemas.microsoft.com/office/drawing/2014/main" val="1868310457"/>
                    </a:ext>
                  </a:extLst>
                </a:gridCol>
                <a:gridCol w="658368">
                  <a:extLst>
                    <a:ext uri="{9D8B030D-6E8A-4147-A177-3AD203B41FA5}">
                      <a16:colId xmlns:a16="http://schemas.microsoft.com/office/drawing/2014/main" val="1229124779"/>
                    </a:ext>
                  </a:extLst>
                </a:gridCol>
                <a:gridCol w="658368">
                  <a:extLst>
                    <a:ext uri="{9D8B030D-6E8A-4147-A177-3AD203B41FA5}">
                      <a16:colId xmlns:a16="http://schemas.microsoft.com/office/drawing/2014/main" val="1457330643"/>
                    </a:ext>
                  </a:extLst>
                </a:gridCol>
                <a:gridCol w="658368">
                  <a:extLst>
                    <a:ext uri="{9D8B030D-6E8A-4147-A177-3AD203B41FA5}">
                      <a16:colId xmlns:a16="http://schemas.microsoft.com/office/drawing/2014/main" val="1291867271"/>
                    </a:ext>
                  </a:extLst>
                </a:gridCol>
                <a:gridCol w="658368">
                  <a:extLst>
                    <a:ext uri="{9D8B030D-6E8A-4147-A177-3AD203B41FA5}">
                      <a16:colId xmlns:a16="http://schemas.microsoft.com/office/drawing/2014/main" val="25129506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042037913"/>
                  </a:ext>
                </a:extLst>
              </a:tr>
              <a:tr h="370840">
                <a:tc>
                  <a:txBody>
                    <a:bodyPr/>
                    <a:lstStyle/>
                    <a:p>
                      <a:r>
                        <a:rPr lang="en-US" sz="1000"/>
                        <a:t>firstinshi</a:t>
                      </a:r>
                    </a:p>
                  </a:txBody>
                  <a:tcPr/>
                </a:tc>
                <a:tc>
                  <a:txBody>
                    <a:bodyPr/>
                    <a:lstStyle/>
                    <a:p>
                      <a:r>
                        <a:rPr lang="en-US" sz="1000"/>
                        <a:t>3005</a:t>
                      </a:r>
                    </a:p>
                  </a:txBody>
                  <a:tcPr/>
                </a:tc>
                <a:tc>
                  <a:txBody>
                    <a:bodyPr/>
                    <a:lstStyle/>
                    <a:p>
                      <a:r>
                        <a:rPr lang="en-US" sz="1000"/>
                        <a:t>7</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3</a:t>
                      </a:r>
                    </a:p>
                  </a:txBody>
                  <a:tcPr/>
                </a:tc>
                <a:tc>
                  <a:txBody>
                    <a:bodyPr/>
                    <a:lstStyle/>
                    <a:p>
                      <a:r>
                        <a:rPr lang="en-US" sz="1000"/>
                        <a:t>9</a:t>
                      </a:r>
                    </a:p>
                  </a:txBody>
                  <a:tcPr/>
                </a:tc>
                <a:tc>
                  <a:txBody>
                    <a:bodyPr/>
                    <a:lstStyle/>
                    <a:p>
                      <a:r>
                        <a:rPr lang="en-US" sz="1000"/>
                        <a:t>282</a:t>
                      </a:r>
                    </a:p>
                  </a:txBody>
                  <a:tcPr/>
                </a:tc>
                <a:tc>
                  <a:txBody>
                    <a:bodyPr/>
                    <a:lstStyle/>
                    <a:p>
                      <a:r>
                        <a:rPr lang="en-US" sz="1000"/>
                        <a:t>431</a:t>
                      </a:r>
                    </a:p>
                  </a:txBody>
                  <a:tcPr/>
                </a:tc>
                <a:extLst>
                  <a:ext uri="{0D108BD9-81ED-4DB2-BD59-A6C34878D82A}">
                    <a16:rowId xmlns:a16="http://schemas.microsoft.com/office/drawing/2014/main" val="433914719"/>
                  </a:ext>
                </a:extLst>
              </a:tr>
            </a:tbl>
          </a:graphicData>
        </a:graphic>
      </p:graphicFrame>
      <p:sp>
        <p:nvSpPr>
          <p:cNvPr id="4" name="Text Placeholder 3">
            <a:extLst>
              <a:ext uri="{FF2B5EF4-FFF2-40B4-BE49-F238E27FC236}">
                <a16:creationId xmlns:a16="http://schemas.microsoft.com/office/drawing/2014/main" id="{B2A9BE1E-A24F-4DD5-AF03-385AC6340D3B}"/>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9954861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FD418-6AFE-481E-AD6E-5C5BEBD66EC0}"/>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FBF7222E-7157-4715-B4D4-1F545E60A6C1}"/>
              </a:ext>
            </a:extLst>
          </p:cNvPr>
          <p:cNvGraphicFramePr>
            <a:graphicFrameLocks noGrp="1"/>
          </p:cNvGraphicFramePr>
          <p:nvPr>
            <p:ph type="chart" sz="quarter" idx="13"/>
            <p:extLst>
              <p:ext uri="{D42A27DB-BD31-4B8C-83A1-F6EECF244321}">
                <p14:modId xmlns:p14="http://schemas.microsoft.com/office/powerpoint/2010/main" val="425675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77D604-5748-4E90-8852-200B31E0127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227F4F6-56AE-492B-9F6C-D5E118D6E8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06993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E2F96-AB8C-4433-B706-DB94C365CEFE}"/>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43BA5313-CC71-4251-8534-464961175C3C}"/>
              </a:ext>
            </a:extLst>
          </p:cNvPr>
          <p:cNvGraphicFramePr>
            <a:graphicFrameLocks noGrp="1"/>
          </p:cNvGraphicFramePr>
          <p:nvPr>
            <p:ph type="chart" sz="quarter" idx="13"/>
            <p:extLst>
              <p:ext uri="{D42A27DB-BD31-4B8C-83A1-F6EECF244321}">
                <p14:modId xmlns:p14="http://schemas.microsoft.com/office/powerpoint/2010/main" val="2748542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BCF290-58F4-46AC-BBAD-89B4C13AF5F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91158C2-5BA1-4AF0-9536-BE79D77360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63570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D772E-E79C-4124-A198-CD147C13E831}"/>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E231A865-2000-487C-B894-DC2D163AFACB}"/>
              </a:ext>
            </a:extLst>
          </p:cNvPr>
          <p:cNvGraphicFramePr>
            <a:graphicFrameLocks noGrp="1"/>
          </p:cNvGraphicFramePr>
          <p:nvPr>
            <p:ph type="chart" sz="quarter" idx="13"/>
            <p:extLst>
              <p:ext uri="{D42A27DB-BD31-4B8C-83A1-F6EECF244321}">
                <p14:modId xmlns:p14="http://schemas.microsoft.com/office/powerpoint/2010/main" val="3742385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492940-BBF7-4828-A0C7-FBB585902D9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E85236D-6F69-4927-A1C4-9AC5D7452D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90047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3DDC1-FD21-4266-ADA5-769B82AF3895}"/>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C57CE04C-B8CB-4060-9986-3D21BE15BA59}"/>
              </a:ext>
            </a:extLst>
          </p:cNvPr>
          <p:cNvGraphicFramePr>
            <a:graphicFrameLocks noGrp="1"/>
          </p:cNvGraphicFramePr>
          <p:nvPr>
            <p:ph type="chart" sz="quarter" idx="13"/>
            <p:extLst>
              <p:ext uri="{D42A27DB-BD31-4B8C-83A1-F6EECF244321}">
                <p14:modId xmlns:p14="http://schemas.microsoft.com/office/powerpoint/2010/main" val="2291366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117FB8-680D-43BF-8102-FBBFD95616B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A93B6DC-F8CB-4F64-ACB0-F4778995FB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3604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D534B-79F6-4B00-8457-2A7C0D2C9877}"/>
              </a:ext>
            </a:extLst>
          </p:cNvPr>
          <p:cNvSpPr>
            <a:spLocks noGrp="1"/>
          </p:cNvSpPr>
          <p:nvPr>
            <p:ph type="title"/>
          </p:nvPr>
        </p:nvSpPr>
        <p:spPr/>
        <p:txBody>
          <a:bodyPr/>
          <a:lstStyle/>
          <a:p>
            <a:r>
              <a:rPr lang="en-US"/>
              <a:t>Instagram Posts Table | FICOH</a:t>
            </a:r>
          </a:p>
        </p:txBody>
      </p:sp>
      <p:graphicFrame>
        <p:nvGraphicFramePr>
          <p:cNvPr id="5" name="Table Placeholder 4">
            <a:extLst>
              <a:ext uri="{FF2B5EF4-FFF2-40B4-BE49-F238E27FC236}">
                <a16:creationId xmlns:a16="http://schemas.microsoft.com/office/drawing/2014/main" id="{C3950C7C-460F-4375-AC3C-EE09E71FA6B2}"/>
              </a:ext>
            </a:extLst>
          </p:cNvPr>
          <p:cNvGraphicFramePr>
            <a:graphicFrameLocks noGrp="1"/>
          </p:cNvGraphicFramePr>
          <p:nvPr>
            <p:ph type="tbl" sz="quarter" idx="13"/>
            <p:extLst>
              <p:ext uri="{D42A27DB-BD31-4B8C-83A1-F6EECF244321}">
                <p14:modId xmlns:p14="http://schemas.microsoft.com/office/powerpoint/2010/main" val="3088023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49924049"/>
                    </a:ext>
                  </a:extLst>
                </a:gridCol>
                <a:gridCol w="822960">
                  <a:extLst>
                    <a:ext uri="{9D8B030D-6E8A-4147-A177-3AD203B41FA5}">
                      <a16:colId xmlns:a16="http://schemas.microsoft.com/office/drawing/2014/main" val="3225261669"/>
                    </a:ext>
                  </a:extLst>
                </a:gridCol>
                <a:gridCol w="411480">
                  <a:extLst>
                    <a:ext uri="{9D8B030D-6E8A-4147-A177-3AD203B41FA5}">
                      <a16:colId xmlns:a16="http://schemas.microsoft.com/office/drawing/2014/main" val="676935384"/>
                    </a:ext>
                  </a:extLst>
                </a:gridCol>
                <a:gridCol w="411480">
                  <a:extLst>
                    <a:ext uri="{9D8B030D-6E8A-4147-A177-3AD203B41FA5}">
                      <a16:colId xmlns:a16="http://schemas.microsoft.com/office/drawing/2014/main" val="1407733405"/>
                    </a:ext>
                  </a:extLst>
                </a:gridCol>
                <a:gridCol w="411480">
                  <a:extLst>
                    <a:ext uri="{9D8B030D-6E8A-4147-A177-3AD203B41FA5}">
                      <a16:colId xmlns:a16="http://schemas.microsoft.com/office/drawing/2014/main" val="605046755"/>
                    </a:ext>
                  </a:extLst>
                </a:gridCol>
                <a:gridCol w="411480">
                  <a:extLst>
                    <a:ext uri="{9D8B030D-6E8A-4147-A177-3AD203B41FA5}">
                      <a16:colId xmlns:a16="http://schemas.microsoft.com/office/drawing/2014/main" val="981347784"/>
                    </a:ext>
                  </a:extLst>
                </a:gridCol>
                <a:gridCol w="411480">
                  <a:extLst>
                    <a:ext uri="{9D8B030D-6E8A-4147-A177-3AD203B41FA5}">
                      <a16:colId xmlns:a16="http://schemas.microsoft.com/office/drawing/2014/main" val="3260168600"/>
                    </a:ext>
                  </a:extLst>
                </a:gridCol>
                <a:gridCol w="411480">
                  <a:extLst>
                    <a:ext uri="{9D8B030D-6E8A-4147-A177-3AD203B41FA5}">
                      <a16:colId xmlns:a16="http://schemas.microsoft.com/office/drawing/2014/main" val="1026452669"/>
                    </a:ext>
                  </a:extLst>
                </a:gridCol>
                <a:gridCol w="411480">
                  <a:extLst>
                    <a:ext uri="{9D8B030D-6E8A-4147-A177-3AD203B41FA5}">
                      <a16:colId xmlns:a16="http://schemas.microsoft.com/office/drawing/2014/main" val="2697670673"/>
                    </a:ext>
                  </a:extLst>
                </a:gridCol>
                <a:gridCol w="411480">
                  <a:extLst>
                    <a:ext uri="{9D8B030D-6E8A-4147-A177-3AD203B41FA5}">
                      <a16:colId xmlns:a16="http://schemas.microsoft.com/office/drawing/2014/main" val="1543758138"/>
                    </a:ext>
                  </a:extLst>
                </a:gridCol>
                <a:gridCol w="411480">
                  <a:extLst>
                    <a:ext uri="{9D8B030D-6E8A-4147-A177-3AD203B41FA5}">
                      <a16:colId xmlns:a16="http://schemas.microsoft.com/office/drawing/2014/main" val="1829528221"/>
                    </a:ext>
                  </a:extLst>
                </a:gridCol>
                <a:gridCol w="411480">
                  <a:extLst>
                    <a:ext uri="{9D8B030D-6E8A-4147-A177-3AD203B41FA5}">
                      <a16:colId xmlns:a16="http://schemas.microsoft.com/office/drawing/2014/main" val="3668406140"/>
                    </a:ext>
                  </a:extLst>
                </a:gridCol>
                <a:gridCol w="411480">
                  <a:extLst>
                    <a:ext uri="{9D8B030D-6E8A-4147-A177-3AD203B41FA5}">
                      <a16:colId xmlns:a16="http://schemas.microsoft.com/office/drawing/2014/main" val="695375703"/>
                    </a:ext>
                  </a:extLst>
                </a:gridCol>
                <a:gridCol w="411480">
                  <a:extLst>
                    <a:ext uri="{9D8B030D-6E8A-4147-A177-3AD203B41FA5}">
                      <a16:colId xmlns:a16="http://schemas.microsoft.com/office/drawing/2014/main" val="2978344202"/>
                    </a:ext>
                  </a:extLst>
                </a:gridCol>
                <a:gridCol w="411480">
                  <a:extLst>
                    <a:ext uri="{9D8B030D-6E8A-4147-A177-3AD203B41FA5}">
                      <a16:colId xmlns:a16="http://schemas.microsoft.com/office/drawing/2014/main" val="1003931589"/>
                    </a:ext>
                  </a:extLst>
                </a:gridCol>
                <a:gridCol w="411480">
                  <a:extLst>
                    <a:ext uri="{9D8B030D-6E8A-4147-A177-3AD203B41FA5}">
                      <a16:colId xmlns:a16="http://schemas.microsoft.com/office/drawing/2014/main" val="1160860659"/>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827108961"/>
                  </a:ext>
                </a:extLst>
              </a:tr>
              <a:tr h="370840">
                <a:tc>
                  <a:txBody>
                    <a:bodyPr/>
                    <a:lstStyle/>
                    <a:p>
                      <a:r>
                        <a:rPr lang="en-US" sz="1000"/>
                        <a:t>11/12/2025 16:00:46</a:t>
                      </a:r>
                    </a:p>
                  </a:txBody>
                  <a:tcPr/>
                </a:tc>
                <a:tc>
                  <a:txBody>
                    <a:bodyPr/>
                    <a:lstStyle/>
                    <a:p>
                      <a:r>
                        <a:rPr lang="en-US" sz="1000"/>
                        <a:t>11/12/2025 16:00:46</a:t>
                      </a:r>
                    </a:p>
                  </a:txBody>
                  <a:tcPr/>
                </a:tc>
                <a:tc>
                  <a:txBody>
                    <a:bodyPr/>
                    <a:lstStyle/>
                    <a:p>
                      <a:r>
                        <a:rPr lang="en-US" sz="1000"/>
                        <a:t>Image</a:t>
                      </a:r>
                    </a:p>
                  </a:txBody>
                  <a:tcPr/>
                </a:tc>
                <a:tc>
                  <a:txBody>
                    <a:bodyPr/>
                    <a:lstStyle/>
                    <a:p>
                      <a:r>
                        <a:rPr lang="en-US" sz="1000"/>
                        <a:t>1103</a:t>
                      </a:r>
                    </a:p>
                  </a:txBody>
                  <a:tcPr/>
                </a:tc>
                <a:tc>
                  <a:txBody>
                    <a:bodyPr/>
                    <a:lstStyle/>
                    <a:p>
                      <a:r>
                        <a:rPr lang="en-US" sz="1000"/>
                        <a:t>87</a:t>
                      </a:r>
                    </a:p>
                  </a:txBody>
                  <a:tcPr/>
                </a:tc>
                <a:tc>
                  <a:txBody>
                    <a:bodyPr/>
                    <a:lstStyle/>
                    <a:p>
                      <a:r>
                        <a:rPr lang="en-US" sz="1000"/>
                        <a:t>429</a:t>
                      </a:r>
                    </a:p>
                  </a:txBody>
                  <a:tcPr/>
                </a:tc>
                <a:tc>
                  <a:txBody>
                    <a:bodyPr/>
                    <a:lstStyle/>
                    <a:p>
                      <a:r>
                        <a:rPr lang="en-US" sz="1000"/>
                        <a:t>3</a:t>
                      </a:r>
                    </a:p>
                  </a:txBody>
                  <a:tcPr/>
                </a:tc>
                <a:tc>
                  <a:txBody>
                    <a:bodyPr/>
                    <a:lstStyle/>
                    <a:p>
                      <a:r>
                        <a:rPr lang="en-US" sz="1000"/>
                        <a:t>2</a:t>
                      </a:r>
                    </a:p>
                  </a:txBody>
                  <a:tcPr/>
                </a:tc>
                <a:tc>
                  <a:txBody>
                    <a:bodyPr/>
                    <a:lstStyle/>
                    <a:p>
                      <a:r>
                        <a:rPr lang="en-US" sz="1000"/>
                        <a:t>523</a:t>
                      </a:r>
                    </a:p>
                  </a:txBody>
                  <a:tcPr/>
                </a:tc>
                <a:tc>
                  <a:txBody>
                    <a:bodyPr/>
                    <a:lstStyle/>
                    <a:p>
                      <a:r>
                        <a:rPr lang="en-US" sz="1000"/>
                        <a:t>47.42 %</a:t>
                      </a:r>
                    </a:p>
                  </a:txBody>
                  <a:tcPr/>
                </a:tc>
                <a:tc>
                  <a:txBody>
                    <a:bodyPr/>
                    <a:lstStyle/>
                    <a:p>
                      <a:r>
                        <a:rPr lang="en-US" sz="1000"/>
                        <a:t>333</a:t>
                      </a:r>
                    </a:p>
                  </a:txBody>
                  <a:tcPr/>
                </a:tc>
                <a:tc>
                  <a:txBody>
                    <a:bodyPr/>
                    <a:lstStyle/>
                    <a:p>
                      <a:r>
                        <a:rPr lang="en-US" sz="1000"/>
                        <a:t>n/a</a:t>
                      </a:r>
                    </a:p>
                  </a:txBody>
                  <a:tcPr/>
                </a:tc>
                <a:tc>
                  <a:txBody>
                    <a:bodyPr/>
                    <a:lstStyle/>
                    <a:p>
                      <a:r>
                        <a:rPr lang="en-US" sz="1000"/>
                        <a:t>26</a:t>
                      </a:r>
                    </a:p>
                  </a:txBody>
                  <a:tcPr/>
                </a:tc>
                <a:tc>
                  <a:txBody>
                    <a:bodyPr/>
                    <a:lstStyle/>
                    <a:p>
                      <a:r>
                        <a:rPr lang="en-US" sz="1000"/>
                        <a:t>5</a:t>
                      </a:r>
                    </a:p>
                  </a:txBody>
                  <a:tcPr/>
                </a:tc>
                <a:tc>
                  <a:txBody>
                    <a:bodyPr/>
                    <a:lstStyle/>
                    <a:p>
                      <a:r>
                        <a:rPr lang="en-US" sz="1000"/>
                        <a:t>17</a:t>
                      </a:r>
                    </a:p>
                  </a:txBody>
                  <a:tcPr/>
                </a:tc>
                <a:tc>
                  <a:txBody>
                    <a:bodyPr/>
                    <a:lstStyle/>
                    <a:p>
                      <a:r>
                        <a:rPr lang="en-US" sz="1000"/>
                        <a:t>4</a:t>
                      </a:r>
                    </a:p>
                  </a:txBody>
                  <a:tcPr/>
                </a:tc>
                <a:extLst>
                  <a:ext uri="{0D108BD9-81ED-4DB2-BD59-A6C34878D82A}">
                    <a16:rowId xmlns:a16="http://schemas.microsoft.com/office/drawing/2014/main" val="1457215714"/>
                  </a:ext>
                </a:extLst>
              </a:tr>
              <a:tr h="370840">
                <a:tc>
                  <a:txBody>
                    <a:bodyPr/>
                    <a:lstStyle/>
                    <a:p>
                      <a:r>
                        <a:rPr lang="en-US" sz="1000"/>
                        <a:t>11/03/2025 16:01:13</a:t>
                      </a:r>
                    </a:p>
                  </a:txBody>
                  <a:tcPr/>
                </a:tc>
                <a:tc>
                  <a:txBody>
                    <a:bodyPr/>
                    <a:lstStyle/>
                    <a:p>
                      <a:r>
                        <a:rPr lang="en-US" sz="1000"/>
                        <a:t>11/03/2025 16:01:13</a:t>
                      </a:r>
                    </a:p>
                  </a:txBody>
                  <a:tcPr/>
                </a:tc>
                <a:tc>
                  <a:txBody>
                    <a:bodyPr/>
                    <a:lstStyle/>
                    <a:p>
                      <a:r>
                        <a:rPr lang="en-US" sz="1000"/>
                        <a:t>Reel</a:t>
                      </a:r>
                    </a:p>
                  </a:txBody>
                  <a:tcPr/>
                </a:tc>
                <a:tc>
                  <a:txBody>
                    <a:bodyPr/>
                    <a:lstStyle/>
                    <a:p>
                      <a:r>
                        <a:rPr lang="en-US" sz="1000"/>
                        <a:t>703</a:t>
                      </a:r>
                    </a:p>
                  </a:txBody>
                  <a:tcPr/>
                </a:tc>
                <a:tc>
                  <a:txBody>
                    <a:bodyPr/>
                    <a:lstStyle/>
                    <a:p>
                      <a:r>
                        <a:rPr lang="en-US" sz="1000"/>
                        <a:t>41</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43</a:t>
                      </a:r>
                    </a:p>
                  </a:txBody>
                  <a:tcPr/>
                </a:tc>
                <a:tc>
                  <a:txBody>
                    <a:bodyPr/>
                    <a:lstStyle/>
                    <a:p>
                      <a:r>
                        <a:rPr lang="en-US" sz="1000"/>
                        <a:t>6.12 %</a:t>
                      </a:r>
                    </a:p>
                  </a:txBody>
                  <a:tcPr/>
                </a:tc>
                <a:tc>
                  <a:txBody>
                    <a:bodyPr/>
                    <a:lstStyle/>
                    <a:p>
                      <a:r>
                        <a:rPr lang="en-US" sz="1000"/>
                        <a:t>455</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390102708"/>
                  </a:ext>
                </a:extLst>
              </a:tr>
              <a:tr h="370840">
                <a:tc>
                  <a:txBody>
                    <a:bodyPr/>
                    <a:lstStyle/>
                    <a:p>
                      <a:r>
                        <a:rPr lang="en-US" sz="1000"/>
                        <a:t>11/19/2025 16:00:24</a:t>
                      </a:r>
                    </a:p>
                  </a:txBody>
                  <a:tcPr/>
                </a:tc>
                <a:tc>
                  <a:txBody>
                    <a:bodyPr/>
                    <a:lstStyle/>
                    <a:p>
                      <a:r>
                        <a:rPr lang="en-US" sz="1000"/>
                        <a:t>11/19/2025 16:00:24</a:t>
                      </a:r>
                    </a:p>
                  </a:txBody>
                  <a:tcPr/>
                </a:tc>
                <a:tc>
                  <a:txBody>
                    <a:bodyPr/>
                    <a:lstStyle/>
                    <a:p>
                      <a:r>
                        <a:rPr lang="en-US" sz="1000"/>
                        <a:t>Carousel</a:t>
                      </a:r>
                    </a:p>
                  </a:txBody>
                  <a:tcPr/>
                </a:tc>
                <a:tc>
                  <a:txBody>
                    <a:bodyPr/>
                    <a:lstStyle/>
                    <a:p>
                      <a:r>
                        <a:rPr lang="en-US" sz="1000"/>
                        <a:t>771</a:t>
                      </a:r>
                    </a:p>
                  </a:txBody>
                  <a:tcPr/>
                </a:tc>
                <a:tc>
                  <a:txBody>
                    <a:bodyPr/>
                    <a:lstStyle/>
                    <a:p>
                      <a:r>
                        <a:rPr lang="en-US" sz="1000"/>
                        <a:t>30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31</a:t>
                      </a:r>
                    </a:p>
                  </a:txBody>
                  <a:tcPr/>
                </a:tc>
                <a:tc>
                  <a:txBody>
                    <a:bodyPr/>
                    <a:lstStyle/>
                    <a:p>
                      <a:r>
                        <a:rPr lang="en-US" sz="1000"/>
                        <a:t>4.02 %</a:t>
                      </a:r>
                    </a:p>
                  </a:txBody>
                  <a:tcPr/>
                </a:tc>
                <a:tc>
                  <a:txBody>
                    <a:bodyPr/>
                    <a:lstStyle/>
                    <a:p>
                      <a:r>
                        <a:rPr lang="en-US" sz="1000"/>
                        <a:t>262</a:t>
                      </a:r>
                    </a:p>
                  </a:txBody>
                  <a:tcPr/>
                </a:tc>
                <a:tc>
                  <a:txBody>
                    <a:bodyPr/>
                    <a:lstStyle/>
                    <a:p>
                      <a:r>
                        <a:rPr lang="en-US" sz="1000"/>
                        <a:t>n/a</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extLst>
                  <a:ext uri="{0D108BD9-81ED-4DB2-BD59-A6C34878D82A}">
                    <a16:rowId xmlns:a16="http://schemas.microsoft.com/office/drawing/2014/main" val="3572068027"/>
                  </a:ext>
                </a:extLst>
              </a:tr>
            </a:tbl>
          </a:graphicData>
        </a:graphic>
      </p:graphicFrame>
      <p:sp>
        <p:nvSpPr>
          <p:cNvPr id="4" name="Text Placeholder 3">
            <a:extLst>
              <a:ext uri="{FF2B5EF4-FFF2-40B4-BE49-F238E27FC236}">
                <a16:creationId xmlns:a16="http://schemas.microsoft.com/office/drawing/2014/main" id="{5D13C50E-0648-49C5-844D-23EB944DE193}"/>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6743590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ADC6C-F1AA-4EEB-9D71-85C1689B19D3}"/>
              </a:ext>
            </a:extLst>
          </p:cNvPr>
          <p:cNvSpPr>
            <a:spLocks noGrp="1"/>
          </p:cNvSpPr>
          <p:nvPr>
            <p:ph type="title"/>
          </p:nvPr>
        </p:nvSpPr>
        <p:spPr/>
        <p:txBody>
          <a:bodyPr/>
          <a:lstStyle/>
          <a:p>
            <a:r>
              <a:rPr lang="en-US"/>
              <a:t>Instagram Reels | FICOH</a:t>
            </a:r>
          </a:p>
        </p:txBody>
      </p:sp>
      <p:graphicFrame>
        <p:nvGraphicFramePr>
          <p:cNvPr id="5" name="Table Placeholder 4">
            <a:extLst>
              <a:ext uri="{FF2B5EF4-FFF2-40B4-BE49-F238E27FC236}">
                <a16:creationId xmlns:a16="http://schemas.microsoft.com/office/drawing/2014/main" id="{5B34C08A-1C40-44A4-9192-4EBDB5420465}"/>
              </a:ext>
            </a:extLst>
          </p:cNvPr>
          <p:cNvGraphicFramePr>
            <a:graphicFrameLocks noGrp="1"/>
          </p:cNvGraphicFramePr>
          <p:nvPr>
            <p:ph type="tbl" sz="quarter" idx="13"/>
            <p:extLst>
              <p:ext uri="{D42A27DB-BD31-4B8C-83A1-F6EECF244321}">
                <p14:modId xmlns:p14="http://schemas.microsoft.com/office/powerpoint/2010/main" val="1190221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50805252"/>
                    </a:ext>
                  </a:extLst>
                </a:gridCol>
                <a:gridCol w="658368">
                  <a:extLst>
                    <a:ext uri="{9D8B030D-6E8A-4147-A177-3AD203B41FA5}">
                      <a16:colId xmlns:a16="http://schemas.microsoft.com/office/drawing/2014/main" val="1013709830"/>
                    </a:ext>
                  </a:extLst>
                </a:gridCol>
                <a:gridCol w="411480">
                  <a:extLst>
                    <a:ext uri="{9D8B030D-6E8A-4147-A177-3AD203B41FA5}">
                      <a16:colId xmlns:a16="http://schemas.microsoft.com/office/drawing/2014/main" val="1006464674"/>
                    </a:ext>
                  </a:extLst>
                </a:gridCol>
                <a:gridCol w="411480">
                  <a:extLst>
                    <a:ext uri="{9D8B030D-6E8A-4147-A177-3AD203B41FA5}">
                      <a16:colId xmlns:a16="http://schemas.microsoft.com/office/drawing/2014/main" val="4170109471"/>
                    </a:ext>
                  </a:extLst>
                </a:gridCol>
                <a:gridCol w="411480">
                  <a:extLst>
                    <a:ext uri="{9D8B030D-6E8A-4147-A177-3AD203B41FA5}">
                      <a16:colId xmlns:a16="http://schemas.microsoft.com/office/drawing/2014/main" val="3213539328"/>
                    </a:ext>
                  </a:extLst>
                </a:gridCol>
                <a:gridCol w="411480">
                  <a:extLst>
                    <a:ext uri="{9D8B030D-6E8A-4147-A177-3AD203B41FA5}">
                      <a16:colId xmlns:a16="http://schemas.microsoft.com/office/drawing/2014/main" val="2959119350"/>
                    </a:ext>
                  </a:extLst>
                </a:gridCol>
                <a:gridCol w="411480">
                  <a:extLst>
                    <a:ext uri="{9D8B030D-6E8A-4147-A177-3AD203B41FA5}">
                      <a16:colId xmlns:a16="http://schemas.microsoft.com/office/drawing/2014/main" val="2709314397"/>
                    </a:ext>
                  </a:extLst>
                </a:gridCol>
                <a:gridCol w="411480">
                  <a:extLst>
                    <a:ext uri="{9D8B030D-6E8A-4147-A177-3AD203B41FA5}">
                      <a16:colId xmlns:a16="http://schemas.microsoft.com/office/drawing/2014/main" val="1613912273"/>
                    </a:ext>
                  </a:extLst>
                </a:gridCol>
                <a:gridCol w="411480">
                  <a:extLst>
                    <a:ext uri="{9D8B030D-6E8A-4147-A177-3AD203B41FA5}">
                      <a16:colId xmlns:a16="http://schemas.microsoft.com/office/drawing/2014/main" val="3454863028"/>
                    </a:ext>
                  </a:extLst>
                </a:gridCol>
                <a:gridCol w="411480">
                  <a:extLst>
                    <a:ext uri="{9D8B030D-6E8A-4147-A177-3AD203B41FA5}">
                      <a16:colId xmlns:a16="http://schemas.microsoft.com/office/drawing/2014/main" val="1906245628"/>
                    </a:ext>
                  </a:extLst>
                </a:gridCol>
                <a:gridCol w="411480">
                  <a:extLst>
                    <a:ext uri="{9D8B030D-6E8A-4147-A177-3AD203B41FA5}">
                      <a16:colId xmlns:a16="http://schemas.microsoft.com/office/drawing/2014/main" val="2898990317"/>
                    </a:ext>
                  </a:extLst>
                </a:gridCol>
                <a:gridCol w="411480">
                  <a:extLst>
                    <a:ext uri="{9D8B030D-6E8A-4147-A177-3AD203B41FA5}">
                      <a16:colId xmlns:a16="http://schemas.microsoft.com/office/drawing/2014/main" val="1555017272"/>
                    </a:ext>
                  </a:extLst>
                </a:gridCol>
                <a:gridCol w="411480">
                  <a:extLst>
                    <a:ext uri="{9D8B030D-6E8A-4147-A177-3AD203B41FA5}">
                      <a16:colId xmlns:a16="http://schemas.microsoft.com/office/drawing/2014/main" val="3604109383"/>
                    </a:ext>
                  </a:extLst>
                </a:gridCol>
                <a:gridCol w="411480">
                  <a:extLst>
                    <a:ext uri="{9D8B030D-6E8A-4147-A177-3AD203B41FA5}">
                      <a16:colId xmlns:a16="http://schemas.microsoft.com/office/drawing/2014/main" val="2371279544"/>
                    </a:ext>
                  </a:extLst>
                </a:gridCol>
                <a:gridCol w="411480">
                  <a:extLst>
                    <a:ext uri="{9D8B030D-6E8A-4147-A177-3AD203B41FA5}">
                      <a16:colId xmlns:a16="http://schemas.microsoft.com/office/drawing/2014/main" val="2742506306"/>
                    </a:ext>
                  </a:extLst>
                </a:gridCol>
                <a:gridCol w="411480">
                  <a:extLst>
                    <a:ext uri="{9D8B030D-6E8A-4147-A177-3AD203B41FA5}">
                      <a16:colId xmlns:a16="http://schemas.microsoft.com/office/drawing/2014/main" val="3539247225"/>
                    </a:ext>
                  </a:extLst>
                </a:gridCol>
              </a:tblGrid>
              <a:tr h="370840">
                <a:tc>
                  <a:txBody>
                    <a:bodyPr/>
                    <a:lstStyle/>
                    <a:p>
                      <a:r>
                        <a:rPr lang="en-US" sz="1000"/>
                        <a:t>Post</a:t>
                      </a:r>
                    </a:p>
                  </a:txBody>
                  <a:tcPr/>
                </a:tc>
                <a:tc>
                  <a:txBody>
                    <a:bodyPr/>
                    <a:lstStyle/>
                    <a:p>
                      <a:r>
                        <a:rPr lang="en-US" sz="1000"/>
                        <a:t>Published</a:t>
                      </a:r>
                    </a:p>
                  </a:txBody>
                  <a:tcPr/>
                </a:tc>
                <a:tc>
                  <a:txBody>
                    <a:bodyPr/>
                    <a:lstStyle/>
                    <a:p>
                      <a:r>
                        <a:rPr lang="en-US" sz="1000"/>
                        <a:t>Views</a:t>
                      </a:r>
                    </a:p>
                  </a:txBody>
                  <a:tcPr/>
                </a:tc>
                <a:tc>
                  <a:txBody>
                    <a:bodyPr/>
                    <a:lstStyle/>
                    <a:p>
                      <a:r>
                        <a:rPr lang="en-US" sz="1000"/>
                        <a:t>Reach (Organic)</a:t>
                      </a:r>
                    </a:p>
                  </a:txBody>
                  <a:tcPr/>
                </a:tc>
                <a:tc>
                  <a:txBody>
                    <a:bodyPr/>
                    <a:lstStyle/>
                    <a:p>
                      <a:r>
                        <a:rPr lang="en-US" sz="1000"/>
                        <a:t>Interactions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Shares (Organic)</a:t>
                      </a:r>
                    </a:p>
                  </a:txBody>
                  <a:tcPr/>
                </a:tc>
                <a:tc>
                  <a:txBody>
                    <a:bodyPr/>
                    <a:lstStyle/>
                    <a:p>
                      <a:r>
                        <a:rPr lang="en-US" sz="1000"/>
                        <a:t>Saves (Organic)</a:t>
                      </a:r>
                    </a:p>
                  </a:txBody>
                  <a:tcPr/>
                </a:tc>
                <a:tc>
                  <a:txBody>
                    <a:bodyPr/>
                    <a:lstStyle/>
                    <a:p>
                      <a:r>
                        <a:rPr lang="en-US" sz="1000"/>
                        <a:t>Interaction Rate (Organic)</a:t>
                      </a:r>
                    </a:p>
                  </a:txBody>
                  <a:tcPr/>
                </a:tc>
                <a:tc>
                  <a:txBody>
                    <a:bodyPr/>
                    <a:lstStyle/>
                    <a:p>
                      <a:r>
                        <a:rPr lang="en-US" sz="1000"/>
                        <a:t>Plays</a:t>
                      </a:r>
                    </a:p>
                  </a:txBody>
                  <a:tcPr/>
                </a:tc>
                <a:tc>
                  <a:txBody>
                    <a:bodyPr/>
                    <a:lstStyle/>
                    <a:p>
                      <a:r>
                        <a:rPr lang="en-US" sz="1000"/>
                        <a:t>Initial Plays</a:t>
                      </a:r>
                    </a:p>
                  </a:txBody>
                  <a:tcPr/>
                </a:tc>
                <a:tc>
                  <a:txBody>
                    <a:bodyPr/>
                    <a:lstStyle/>
                    <a:p>
                      <a:r>
                        <a:rPr lang="en-US" sz="1000"/>
                        <a:t>Replays</a:t>
                      </a:r>
                    </a:p>
                  </a:txBody>
                  <a:tcPr/>
                </a:tc>
                <a:tc>
                  <a:txBody>
                    <a:bodyPr/>
                    <a:lstStyle/>
                    <a:p>
                      <a:r>
                        <a:rPr lang="en-US" sz="1000"/>
                        <a:t>Avg. Watch Time (sec)</a:t>
                      </a:r>
                    </a:p>
                  </a:txBody>
                  <a:tcPr/>
                </a:tc>
                <a:tc>
                  <a:txBody>
                    <a:bodyPr/>
                    <a:lstStyle/>
                    <a:p>
                      <a:r>
                        <a:rPr lang="en-US" sz="1000"/>
                        <a:t>Watch Time (min)</a:t>
                      </a:r>
                    </a:p>
                  </a:txBody>
                  <a:tcPr/>
                </a:tc>
                <a:tc>
                  <a:txBody>
                    <a:bodyPr/>
                    <a:lstStyle/>
                    <a:p>
                      <a:r>
                        <a:rPr lang="en-US" sz="1000"/>
                        <a:t>Views</a:t>
                      </a:r>
                    </a:p>
                  </a:txBody>
                  <a:tcPr/>
                </a:tc>
                <a:extLst>
                  <a:ext uri="{0D108BD9-81ED-4DB2-BD59-A6C34878D82A}">
                    <a16:rowId xmlns:a16="http://schemas.microsoft.com/office/drawing/2014/main" val="2941394738"/>
                  </a:ext>
                </a:extLst>
              </a:tr>
              <a:tr h="370840">
                <a:tc>
                  <a:txBody>
                    <a:bodyPr/>
                    <a:lstStyle/>
                    <a:p>
                      <a:r>
                        <a:rPr lang="en-US" sz="1000"/>
                        <a:t>11/20/2025 16:00:46</a:t>
                      </a:r>
                    </a:p>
                  </a:txBody>
                  <a:tcPr/>
                </a:tc>
                <a:tc>
                  <a:txBody>
                    <a:bodyPr/>
                    <a:lstStyle/>
                    <a:p>
                      <a:r>
                        <a:rPr lang="en-US" sz="1000"/>
                        <a:t>11/20/2025 16:00:46</a:t>
                      </a:r>
                    </a:p>
                  </a:txBody>
                  <a:tcPr/>
                </a:tc>
                <a:tc>
                  <a:txBody>
                    <a:bodyPr/>
                    <a:lstStyle/>
                    <a:p>
                      <a:r>
                        <a:rPr lang="en-US" sz="1000"/>
                        <a:t>495</a:t>
                      </a:r>
                    </a:p>
                  </a:txBody>
                  <a:tcPr/>
                </a:tc>
                <a:tc>
                  <a:txBody>
                    <a:bodyPr/>
                    <a:lstStyle/>
                    <a:p>
                      <a:r>
                        <a:rPr lang="en-US" sz="1000"/>
                        <a:t>335</a:t>
                      </a:r>
                    </a:p>
                  </a:txBody>
                  <a:tcPr/>
                </a:tc>
                <a:tc>
                  <a:txBody>
                    <a:bodyPr/>
                    <a:lstStyle/>
                    <a:p>
                      <a:r>
                        <a:rPr lang="en-US" sz="1000"/>
                        <a:t>21</a:t>
                      </a:r>
                    </a:p>
                  </a:txBody>
                  <a:tcPr/>
                </a:tc>
                <a:tc>
                  <a:txBody>
                    <a:bodyPr/>
                    <a:lstStyle/>
                    <a:p>
                      <a:r>
                        <a:rPr lang="en-US" sz="1000"/>
                        <a:t>20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6.27 %</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9.252</a:t>
                      </a:r>
                    </a:p>
                  </a:txBody>
                  <a:tcPr/>
                </a:tc>
                <a:tc>
                  <a:txBody>
                    <a:bodyPr/>
                    <a:lstStyle/>
                    <a:p>
                      <a:r>
                        <a:rPr lang="en-US" sz="1000"/>
                        <a:t>61.530883333333</a:t>
                      </a:r>
                    </a:p>
                  </a:txBody>
                  <a:tcPr/>
                </a:tc>
                <a:tc>
                  <a:txBody>
                    <a:bodyPr/>
                    <a:lstStyle/>
                    <a:p>
                      <a:r>
                        <a:rPr lang="en-US" sz="1000"/>
                        <a:t>495</a:t>
                      </a:r>
                    </a:p>
                  </a:txBody>
                  <a:tcPr/>
                </a:tc>
                <a:extLst>
                  <a:ext uri="{0D108BD9-81ED-4DB2-BD59-A6C34878D82A}">
                    <a16:rowId xmlns:a16="http://schemas.microsoft.com/office/drawing/2014/main" val="4276903840"/>
                  </a:ext>
                </a:extLst>
              </a:tr>
              <a:tr h="370840">
                <a:tc>
                  <a:txBody>
                    <a:bodyPr/>
                    <a:lstStyle/>
                    <a:p>
                      <a:r>
                        <a:rPr lang="en-US" sz="1000"/>
                        <a:t>11/10/2025 16:13:18</a:t>
                      </a:r>
                    </a:p>
                  </a:txBody>
                  <a:tcPr/>
                </a:tc>
                <a:tc>
                  <a:txBody>
                    <a:bodyPr/>
                    <a:lstStyle/>
                    <a:p>
                      <a:r>
                        <a:rPr lang="en-US" sz="1000"/>
                        <a:t>11/10/2025 16:13:18</a:t>
                      </a:r>
                    </a:p>
                  </a:txBody>
                  <a:tcPr/>
                </a:tc>
                <a:tc>
                  <a:txBody>
                    <a:bodyPr/>
                    <a:lstStyle/>
                    <a:p>
                      <a:r>
                        <a:rPr lang="en-US" sz="1000"/>
                        <a:t>345</a:t>
                      </a:r>
                    </a:p>
                  </a:txBody>
                  <a:tcPr/>
                </a:tc>
                <a:tc>
                  <a:txBody>
                    <a:bodyPr/>
                    <a:lstStyle/>
                    <a:p>
                      <a:r>
                        <a:rPr lang="en-US" sz="1000"/>
                        <a:t>213</a:t>
                      </a:r>
                    </a:p>
                  </a:txBody>
                  <a:tcPr/>
                </a:tc>
                <a:tc>
                  <a:txBody>
                    <a:bodyPr/>
                    <a:lstStyle/>
                    <a:p>
                      <a:r>
                        <a:rPr lang="en-US" sz="1000"/>
                        <a:t>16</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7.51 %</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9.407</a:t>
                      </a:r>
                    </a:p>
                  </a:txBody>
                  <a:tcPr/>
                </a:tc>
                <a:tc>
                  <a:txBody>
                    <a:bodyPr/>
                    <a:lstStyle/>
                    <a:p>
                      <a:r>
                        <a:rPr lang="en-US" sz="1000"/>
                        <a:t>44.843233333333</a:t>
                      </a:r>
                    </a:p>
                  </a:txBody>
                  <a:tcPr/>
                </a:tc>
                <a:tc>
                  <a:txBody>
                    <a:bodyPr/>
                    <a:lstStyle/>
                    <a:p>
                      <a:r>
                        <a:rPr lang="en-US" sz="1000"/>
                        <a:t>345</a:t>
                      </a:r>
                    </a:p>
                  </a:txBody>
                  <a:tcPr/>
                </a:tc>
                <a:extLst>
                  <a:ext uri="{0D108BD9-81ED-4DB2-BD59-A6C34878D82A}">
                    <a16:rowId xmlns:a16="http://schemas.microsoft.com/office/drawing/2014/main" val="2119443393"/>
                  </a:ext>
                </a:extLst>
              </a:tr>
              <a:tr h="370840">
                <a:tc>
                  <a:txBody>
                    <a:bodyPr/>
                    <a:lstStyle/>
                    <a:p>
                      <a:r>
                        <a:rPr lang="en-US" sz="1000"/>
                        <a:t>11/03/2025 16:01:13</a:t>
                      </a:r>
                    </a:p>
                  </a:txBody>
                  <a:tcPr/>
                </a:tc>
                <a:tc>
                  <a:txBody>
                    <a:bodyPr/>
                    <a:lstStyle/>
                    <a:p>
                      <a:r>
                        <a:rPr lang="en-US" sz="1000"/>
                        <a:t>11/03/2025 16:01:13</a:t>
                      </a:r>
                    </a:p>
                  </a:txBody>
                  <a:tcPr/>
                </a:tc>
                <a:tc>
                  <a:txBody>
                    <a:bodyPr/>
                    <a:lstStyle/>
                    <a:p>
                      <a:r>
                        <a:rPr lang="en-US" sz="1000"/>
                        <a:t>703</a:t>
                      </a:r>
                    </a:p>
                  </a:txBody>
                  <a:tcPr/>
                </a:tc>
                <a:tc>
                  <a:txBody>
                    <a:bodyPr/>
                    <a:lstStyle/>
                    <a:p>
                      <a:r>
                        <a:rPr lang="en-US" sz="1000"/>
                        <a:t>455</a:t>
                      </a:r>
                    </a:p>
                  </a:txBody>
                  <a:tcPr/>
                </a:tc>
                <a:tc>
                  <a:txBody>
                    <a:bodyPr/>
                    <a:lstStyle/>
                    <a:p>
                      <a:r>
                        <a:rPr lang="en-US" sz="1000"/>
                        <a:t>43</a:t>
                      </a:r>
                    </a:p>
                  </a:txBody>
                  <a:tcPr/>
                </a:tc>
                <a:tc>
                  <a:txBody>
                    <a:bodyPr/>
                    <a:lstStyle/>
                    <a:p>
                      <a:r>
                        <a:rPr lang="en-US" sz="1000"/>
                        <a:t>41</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9.45 %</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20.794</a:t>
                      </a:r>
                    </a:p>
                  </a:txBody>
                  <a:tcPr/>
                </a:tc>
                <a:tc>
                  <a:txBody>
                    <a:bodyPr/>
                    <a:lstStyle/>
                    <a:p>
                      <a:r>
                        <a:rPr lang="en-US" sz="1000"/>
                        <a:t>186.45596666667</a:t>
                      </a:r>
                    </a:p>
                  </a:txBody>
                  <a:tcPr/>
                </a:tc>
                <a:tc>
                  <a:txBody>
                    <a:bodyPr/>
                    <a:lstStyle/>
                    <a:p>
                      <a:r>
                        <a:rPr lang="en-US" sz="1000"/>
                        <a:t>703</a:t>
                      </a:r>
                    </a:p>
                  </a:txBody>
                  <a:tcPr/>
                </a:tc>
                <a:extLst>
                  <a:ext uri="{0D108BD9-81ED-4DB2-BD59-A6C34878D82A}">
                    <a16:rowId xmlns:a16="http://schemas.microsoft.com/office/drawing/2014/main" val="456329821"/>
                  </a:ext>
                </a:extLst>
              </a:tr>
              <a:tr h="370840">
                <a:tc>
                  <a:txBody>
                    <a:bodyPr/>
                    <a:lstStyle/>
                    <a:p>
                      <a:r>
                        <a:rPr lang="en-US" sz="1000" b="1"/>
                        <a:t>Summary</a:t>
                      </a:r>
                    </a:p>
                  </a:txBody>
                  <a:tcPr/>
                </a:tc>
                <a:tc>
                  <a:txBody>
                    <a:bodyPr/>
                    <a:lstStyle/>
                    <a:p>
                      <a:r>
                        <a:rPr lang="en-US" sz="1000" b="1"/>
                        <a:t>Summary</a:t>
                      </a:r>
                    </a:p>
                  </a:txBody>
                  <a:tcPr/>
                </a:tc>
                <a:tc>
                  <a:txBody>
                    <a:bodyPr/>
                    <a:lstStyle/>
                    <a:p>
                      <a:r>
                        <a:rPr lang="el-GR" sz="1000" b="1"/>
                        <a:t>Σ = 1543</a:t>
                      </a:r>
                      <a:endParaRPr lang="en-US" sz="1000" b="1"/>
                    </a:p>
                  </a:txBody>
                  <a:tcPr/>
                </a:tc>
                <a:tc>
                  <a:txBody>
                    <a:bodyPr/>
                    <a:lstStyle/>
                    <a:p>
                      <a:r>
                        <a:rPr lang="en-US" sz="1000" b="1"/>
                        <a:t>x̄ = 334.33</a:t>
                      </a:r>
                    </a:p>
                  </a:txBody>
                  <a:tcPr/>
                </a:tc>
                <a:tc>
                  <a:txBody>
                    <a:bodyPr/>
                    <a:lstStyle/>
                    <a:p>
                      <a:r>
                        <a:rPr lang="el-GR" sz="1000" b="1"/>
                        <a:t>Σ = 80</a:t>
                      </a:r>
                      <a:endParaRPr lang="en-US" sz="1000" b="1"/>
                    </a:p>
                  </a:txBody>
                  <a:tcPr/>
                </a:tc>
                <a:tc>
                  <a:txBody>
                    <a:bodyPr/>
                    <a:lstStyle/>
                    <a:p>
                      <a:r>
                        <a:rPr lang="el-GR" sz="1000" b="1"/>
                        <a:t>Σ = 77</a:t>
                      </a:r>
                      <a:endParaRPr lang="en-US" sz="1000" b="1"/>
                    </a:p>
                  </a:txBody>
                  <a:tcPr/>
                </a:tc>
                <a:tc>
                  <a:txBody>
                    <a:bodyPr/>
                    <a:lstStyle/>
                    <a:p>
                      <a:r>
                        <a:rPr lang="el-GR" sz="1000" b="1"/>
                        <a:t>Σ = 1</a:t>
                      </a:r>
                      <a:endParaRPr lang="en-US" sz="1000" b="1"/>
                    </a:p>
                  </a:txBody>
                  <a:tcPr/>
                </a:tc>
                <a:tc>
                  <a:txBody>
                    <a:bodyPr/>
                    <a:lstStyle/>
                    <a:p>
                      <a:r>
                        <a:rPr lang="el-GR" sz="1000" b="1"/>
                        <a:t>Σ = 2</a:t>
                      </a:r>
                      <a:endParaRPr lang="en-US" sz="1000" b="1"/>
                    </a:p>
                  </a:txBody>
                  <a:tcPr/>
                </a:tc>
                <a:tc>
                  <a:txBody>
                    <a:bodyPr/>
                    <a:lstStyle/>
                    <a:p>
                      <a:r>
                        <a:rPr lang="el-GR" sz="1000" b="1"/>
                        <a:t>Σ = 0</a:t>
                      </a:r>
                      <a:endParaRPr lang="en-US" sz="1000" b="1"/>
                    </a:p>
                  </a:txBody>
                  <a:tcPr/>
                </a:tc>
                <a:tc>
                  <a:txBody>
                    <a:bodyPr/>
                    <a:lstStyle/>
                    <a:p>
                      <a:r>
                        <a:rPr lang="en-US" sz="1000" b="1"/>
                        <a:t>x̄ = 7.74%</a:t>
                      </a:r>
                    </a:p>
                  </a:txBody>
                  <a:tcPr/>
                </a:tc>
                <a:tc>
                  <a:txBody>
                    <a:bodyPr/>
                    <a:lstStyle/>
                    <a:p>
                      <a:r>
                        <a:rPr lang="el-GR" sz="1000" b="1"/>
                        <a:t>Σ = 0</a:t>
                      </a:r>
                      <a:endParaRPr lang="en-US" sz="1000" b="1"/>
                    </a:p>
                  </a:txBody>
                  <a:tcPr/>
                </a:tc>
                <a:tc>
                  <a:txBody>
                    <a:bodyPr/>
                    <a:lstStyle/>
                    <a:p>
                      <a:r>
                        <a:rPr lang="el-GR" sz="1000" b="1"/>
                        <a:t>Σ = 0</a:t>
                      </a:r>
                      <a:endParaRPr lang="en-US" sz="1000" b="1"/>
                    </a:p>
                  </a:txBody>
                  <a:tcPr/>
                </a:tc>
                <a:tc>
                  <a:txBody>
                    <a:bodyPr/>
                    <a:lstStyle/>
                    <a:p>
                      <a:r>
                        <a:rPr lang="el-GR" sz="1000" b="1"/>
                        <a:t>Σ = 0</a:t>
                      </a:r>
                      <a:endParaRPr lang="en-US" sz="1000" b="1"/>
                    </a:p>
                  </a:txBody>
                  <a:tcPr/>
                </a:tc>
                <a:tc>
                  <a:txBody>
                    <a:bodyPr/>
                    <a:lstStyle/>
                    <a:p>
                      <a:r>
                        <a:rPr lang="en-US" sz="1000" b="1"/>
                        <a:t>x̄ = 13.15</a:t>
                      </a:r>
                    </a:p>
                  </a:txBody>
                  <a:tcPr/>
                </a:tc>
                <a:tc>
                  <a:txBody>
                    <a:bodyPr/>
                    <a:lstStyle/>
                    <a:p>
                      <a:r>
                        <a:rPr lang="el-GR" sz="1000" b="1"/>
                        <a:t>Σ = 293</a:t>
                      </a:r>
                      <a:endParaRPr lang="en-US" sz="1000" b="1"/>
                    </a:p>
                  </a:txBody>
                  <a:tcPr/>
                </a:tc>
                <a:tc>
                  <a:txBody>
                    <a:bodyPr/>
                    <a:lstStyle/>
                    <a:p>
                      <a:r>
                        <a:rPr lang="el-GR" sz="1000" b="1"/>
                        <a:t>Σ = 1543</a:t>
                      </a:r>
                      <a:endParaRPr lang="en-US" sz="1000" b="1"/>
                    </a:p>
                  </a:txBody>
                  <a:tcPr/>
                </a:tc>
                <a:extLst>
                  <a:ext uri="{0D108BD9-81ED-4DB2-BD59-A6C34878D82A}">
                    <a16:rowId xmlns:a16="http://schemas.microsoft.com/office/drawing/2014/main" val="94914497"/>
                  </a:ext>
                </a:extLst>
              </a:tr>
            </a:tbl>
          </a:graphicData>
        </a:graphic>
      </p:graphicFrame>
      <p:sp>
        <p:nvSpPr>
          <p:cNvPr id="4" name="Text Placeholder 3">
            <a:extLst>
              <a:ext uri="{FF2B5EF4-FFF2-40B4-BE49-F238E27FC236}">
                <a16:creationId xmlns:a16="http://schemas.microsoft.com/office/drawing/2014/main" id="{AE6298CD-9A7F-4F04-8D5D-C28CEACD5C21}"/>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4140478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C4216-CEB9-4967-A0C0-4ABDC06053E3}"/>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B8DE8931-450F-40C5-A7FA-B42C204EEEEB}"/>
              </a:ext>
            </a:extLst>
          </p:cNvPr>
          <p:cNvGraphicFramePr>
            <a:graphicFrameLocks noGrp="1"/>
          </p:cNvGraphicFramePr>
          <p:nvPr>
            <p:ph type="tbl" sz="quarter" idx="13"/>
            <p:extLst>
              <p:ext uri="{D42A27DB-BD31-4B8C-83A1-F6EECF244321}">
                <p14:modId xmlns:p14="http://schemas.microsoft.com/office/powerpoint/2010/main" val="1361910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634032049"/>
                    </a:ext>
                  </a:extLst>
                </a:gridCol>
                <a:gridCol w="1069848">
                  <a:extLst>
                    <a:ext uri="{9D8B030D-6E8A-4147-A177-3AD203B41FA5}">
                      <a16:colId xmlns:a16="http://schemas.microsoft.com/office/drawing/2014/main" val="1221806417"/>
                    </a:ext>
                  </a:extLst>
                </a:gridCol>
                <a:gridCol w="493776">
                  <a:extLst>
                    <a:ext uri="{9D8B030D-6E8A-4147-A177-3AD203B41FA5}">
                      <a16:colId xmlns:a16="http://schemas.microsoft.com/office/drawing/2014/main" val="2919527625"/>
                    </a:ext>
                  </a:extLst>
                </a:gridCol>
                <a:gridCol w="1069848">
                  <a:extLst>
                    <a:ext uri="{9D8B030D-6E8A-4147-A177-3AD203B41FA5}">
                      <a16:colId xmlns:a16="http://schemas.microsoft.com/office/drawing/2014/main" val="4091470374"/>
                    </a:ext>
                  </a:extLst>
                </a:gridCol>
                <a:gridCol w="1069848">
                  <a:extLst>
                    <a:ext uri="{9D8B030D-6E8A-4147-A177-3AD203B41FA5}">
                      <a16:colId xmlns:a16="http://schemas.microsoft.com/office/drawing/2014/main" val="1563211057"/>
                    </a:ext>
                  </a:extLst>
                </a:gridCol>
                <a:gridCol w="1069848">
                  <a:extLst>
                    <a:ext uri="{9D8B030D-6E8A-4147-A177-3AD203B41FA5}">
                      <a16:colId xmlns:a16="http://schemas.microsoft.com/office/drawing/2014/main" val="3056417430"/>
                    </a:ext>
                  </a:extLst>
                </a:gridCol>
                <a:gridCol w="1069848">
                  <a:extLst>
                    <a:ext uri="{9D8B030D-6E8A-4147-A177-3AD203B41FA5}">
                      <a16:colId xmlns:a16="http://schemas.microsoft.com/office/drawing/2014/main" val="2528482707"/>
                    </a:ext>
                  </a:extLst>
                </a:gridCol>
                <a:gridCol w="1069848">
                  <a:extLst>
                    <a:ext uri="{9D8B030D-6E8A-4147-A177-3AD203B41FA5}">
                      <a16:colId xmlns:a16="http://schemas.microsoft.com/office/drawing/2014/main" val="9727763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3908518629"/>
                  </a:ext>
                </a:extLst>
              </a:tr>
              <a:tr h="370840">
                <a:tc>
                  <a:txBody>
                    <a:bodyPr/>
                    <a:lstStyle/>
                    <a:p>
                      <a:r>
                        <a:rPr lang="en-US" sz="1000"/>
                        <a:t>143</a:t>
                      </a:r>
                    </a:p>
                  </a:txBody>
                  <a:tcPr/>
                </a:tc>
                <a:tc>
                  <a:txBody>
                    <a:bodyPr/>
                    <a:lstStyle/>
                    <a:p>
                      <a:r>
                        <a:rPr lang="en-US" sz="1000"/>
                        <a:t>0.6392 %</a:t>
                      </a:r>
                    </a:p>
                  </a:txBody>
                  <a:tcPr/>
                </a:tc>
                <a:tc>
                  <a:txBody>
                    <a:bodyPr/>
                    <a:lstStyle/>
                    <a:p>
                      <a:r>
                        <a:rPr lang="en-US" sz="1000"/>
                        <a:t>0.07</a:t>
                      </a:r>
                    </a:p>
                  </a:txBody>
                  <a:tcPr/>
                </a:tc>
                <a:tc>
                  <a:txBody>
                    <a:bodyPr/>
                    <a:lstStyle/>
                    <a:p>
                      <a:r>
                        <a:rPr lang="en-US" sz="1000"/>
                        <a:t>89.49</a:t>
                      </a:r>
                    </a:p>
                  </a:txBody>
                  <a:tcPr/>
                </a:tc>
                <a:tc>
                  <a:txBody>
                    <a:bodyPr/>
                    <a:lstStyle/>
                    <a:p>
                      <a:r>
                        <a:rPr lang="en-US" sz="1000"/>
                        <a:t>79.15</a:t>
                      </a:r>
                    </a:p>
                  </a:txBody>
                  <a:tcPr/>
                </a:tc>
                <a:tc>
                  <a:txBody>
                    <a:bodyPr/>
                    <a:lstStyle/>
                    <a:p>
                      <a:r>
                        <a:rPr lang="en-US" sz="1000"/>
                        <a:t>48.70</a:t>
                      </a:r>
                    </a:p>
                  </a:txBody>
                  <a:tcPr/>
                </a:tc>
                <a:tc>
                  <a:txBody>
                    <a:bodyPr/>
                    <a:lstStyle/>
                    <a:p>
                      <a:r>
                        <a:rPr lang="en-US" sz="1000"/>
                        <a:t>12081</a:t>
                      </a:r>
                    </a:p>
                  </a:txBody>
                  <a:tcPr/>
                </a:tc>
                <a:tc>
                  <a:txBody>
                    <a:bodyPr/>
                    <a:lstStyle/>
                    <a:p>
                      <a:r>
                        <a:rPr lang="en-US" sz="1000"/>
                        <a:t>6964</a:t>
                      </a:r>
                    </a:p>
                  </a:txBody>
                  <a:tcPr/>
                </a:tc>
                <a:extLst>
                  <a:ext uri="{0D108BD9-81ED-4DB2-BD59-A6C34878D82A}">
                    <a16:rowId xmlns:a16="http://schemas.microsoft.com/office/drawing/2014/main" val="666318259"/>
                  </a:ext>
                </a:extLst>
              </a:tr>
            </a:tbl>
          </a:graphicData>
        </a:graphic>
      </p:graphicFrame>
      <p:sp>
        <p:nvSpPr>
          <p:cNvPr id="4" name="Text Placeholder 3">
            <a:extLst>
              <a:ext uri="{FF2B5EF4-FFF2-40B4-BE49-F238E27FC236}">
                <a16:creationId xmlns:a16="http://schemas.microsoft.com/office/drawing/2014/main" id="{7944BDE7-824F-40B0-8E4F-2FF3364D834E}"/>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7086277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185D5-91D5-4C78-A026-81CA0FC71449}"/>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0CC9904B-8EA6-4FE1-AC73-C7E93EAEDE05}"/>
              </a:ext>
            </a:extLst>
          </p:cNvPr>
          <p:cNvGraphicFramePr>
            <a:graphicFrameLocks noGrp="1"/>
          </p:cNvGraphicFramePr>
          <p:nvPr>
            <p:ph type="tbl" sz="quarter" idx="13"/>
            <p:extLst>
              <p:ext uri="{D42A27DB-BD31-4B8C-83A1-F6EECF244321}">
                <p14:modId xmlns:p14="http://schemas.microsoft.com/office/powerpoint/2010/main" val="3438138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19743956"/>
                    </a:ext>
                  </a:extLst>
                </a:gridCol>
                <a:gridCol w="905256">
                  <a:extLst>
                    <a:ext uri="{9D8B030D-6E8A-4147-A177-3AD203B41FA5}">
                      <a16:colId xmlns:a16="http://schemas.microsoft.com/office/drawing/2014/main" val="407707107"/>
                    </a:ext>
                  </a:extLst>
                </a:gridCol>
                <a:gridCol w="411480">
                  <a:extLst>
                    <a:ext uri="{9D8B030D-6E8A-4147-A177-3AD203B41FA5}">
                      <a16:colId xmlns:a16="http://schemas.microsoft.com/office/drawing/2014/main" val="2570848699"/>
                    </a:ext>
                  </a:extLst>
                </a:gridCol>
                <a:gridCol w="905256">
                  <a:extLst>
                    <a:ext uri="{9D8B030D-6E8A-4147-A177-3AD203B41FA5}">
                      <a16:colId xmlns:a16="http://schemas.microsoft.com/office/drawing/2014/main" val="1229606704"/>
                    </a:ext>
                  </a:extLst>
                </a:gridCol>
                <a:gridCol w="905256">
                  <a:extLst>
                    <a:ext uri="{9D8B030D-6E8A-4147-A177-3AD203B41FA5}">
                      <a16:colId xmlns:a16="http://schemas.microsoft.com/office/drawing/2014/main" val="476693175"/>
                    </a:ext>
                  </a:extLst>
                </a:gridCol>
                <a:gridCol w="905256">
                  <a:extLst>
                    <a:ext uri="{9D8B030D-6E8A-4147-A177-3AD203B41FA5}">
                      <a16:colId xmlns:a16="http://schemas.microsoft.com/office/drawing/2014/main" val="4164835590"/>
                    </a:ext>
                  </a:extLst>
                </a:gridCol>
                <a:gridCol w="905256">
                  <a:extLst>
                    <a:ext uri="{9D8B030D-6E8A-4147-A177-3AD203B41FA5}">
                      <a16:colId xmlns:a16="http://schemas.microsoft.com/office/drawing/2014/main" val="1706700521"/>
                    </a:ext>
                  </a:extLst>
                </a:gridCol>
                <a:gridCol w="905256">
                  <a:extLst>
                    <a:ext uri="{9D8B030D-6E8A-4147-A177-3AD203B41FA5}">
                      <a16:colId xmlns:a16="http://schemas.microsoft.com/office/drawing/2014/main" val="932367976"/>
                    </a:ext>
                  </a:extLst>
                </a:gridCol>
                <a:gridCol w="905256">
                  <a:extLst>
                    <a:ext uri="{9D8B030D-6E8A-4147-A177-3AD203B41FA5}">
                      <a16:colId xmlns:a16="http://schemas.microsoft.com/office/drawing/2014/main" val="418190897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558409190"/>
                  </a:ext>
                </a:extLst>
              </a:tr>
              <a:tr h="370840">
                <a:tc>
                  <a:txBody>
                    <a:bodyPr/>
                    <a:lstStyle/>
                    <a:p>
                      <a:r>
                        <a:rPr lang="en-US" sz="1000"/>
                        <a:t>13</a:t>
                      </a:r>
                    </a:p>
                  </a:txBody>
                  <a:tcPr/>
                </a:tc>
                <a:tc>
                  <a:txBody>
                    <a:bodyPr/>
                    <a:lstStyle/>
                    <a:p>
                      <a:r>
                        <a:rPr lang="en-US" sz="1000"/>
                        <a:t>0.6347 %</a:t>
                      </a:r>
                    </a:p>
                  </a:txBody>
                  <a:tcPr/>
                </a:tc>
                <a:tc>
                  <a:txBody>
                    <a:bodyPr/>
                    <a:lstStyle/>
                    <a:p>
                      <a:r>
                        <a:rPr lang="en-US" sz="1000"/>
                        <a:t>0.00</a:t>
                      </a:r>
                    </a:p>
                  </a:txBody>
                  <a:tcPr/>
                </a:tc>
                <a:tc>
                  <a:txBody>
                    <a:bodyPr/>
                    <a:lstStyle/>
                    <a:p>
                      <a:r>
                        <a:rPr lang="en-US" sz="1000"/>
                        <a:t>82.08</a:t>
                      </a:r>
                    </a:p>
                  </a:txBody>
                  <a:tcPr/>
                </a:tc>
                <a:tc>
                  <a:txBody>
                    <a:bodyPr/>
                    <a:lstStyle/>
                    <a:p>
                      <a:r>
                        <a:rPr lang="en-US" sz="1000"/>
                        <a:t>63.38</a:t>
                      </a:r>
                    </a:p>
                  </a:txBody>
                  <a:tcPr/>
                </a:tc>
                <a:tc>
                  <a:txBody>
                    <a:bodyPr/>
                    <a:lstStyle/>
                    <a:p>
                      <a:r>
                        <a:rPr lang="en-US" sz="1000"/>
                        <a:t>41.23</a:t>
                      </a:r>
                    </a:p>
                  </a:txBody>
                  <a:tcPr/>
                </a:tc>
                <a:tc>
                  <a:txBody>
                    <a:bodyPr/>
                    <a:lstStyle/>
                    <a:p>
                      <a:r>
                        <a:rPr lang="en-US" sz="1000"/>
                        <a:t>41.23</a:t>
                      </a:r>
                    </a:p>
                  </a:txBody>
                  <a:tcPr/>
                </a:tc>
                <a:tc>
                  <a:txBody>
                    <a:bodyPr/>
                    <a:lstStyle/>
                    <a:p>
                      <a:r>
                        <a:rPr lang="en-US" sz="1000"/>
                        <a:t>1067</a:t>
                      </a:r>
                    </a:p>
                  </a:txBody>
                  <a:tcPr/>
                </a:tc>
                <a:tc>
                  <a:txBody>
                    <a:bodyPr/>
                    <a:lstStyle/>
                    <a:p>
                      <a:r>
                        <a:rPr lang="en-US" sz="1000"/>
                        <a:t>536</a:t>
                      </a:r>
                    </a:p>
                  </a:txBody>
                  <a:tcPr/>
                </a:tc>
                <a:extLst>
                  <a:ext uri="{0D108BD9-81ED-4DB2-BD59-A6C34878D82A}">
                    <a16:rowId xmlns:a16="http://schemas.microsoft.com/office/drawing/2014/main" val="3864558963"/>
                  </a:ext>
                </a:extLst>
              </a:tr>
            </a:tbl>
          </a:graphicData>
        </a:graphic>
      </p:graphicFrame>
      <p:sp>
        <p:nvSpPr>
          <p:cNvPr id="4" name="Text Placeholder 3">
            <a:extLst>
              <a:ext uri="{FF2B5EF4-FFF2-40B4-BE49-F238E27FC236}">
                <a16:creationId xmlns:a16="http://schemas.microsoft.com/office/drawing/2014/main" id="{CB94B608-968A-4F0A-9CDE-B415096BA70F}"/>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489881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C502F-96FC-45A9-AE42-8BE63807157D}"/>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43C53B7D-384B-407C-8D26-33D15AB400B1}"/>
              </a:ext>
            </a:extLst>
          </p:cNvPr>
          <p:cNvGraphicFramePr>
            <a:graphicFrameLocks noGrp="1"/>
          </p:cNvGraphicFramePr>
          <p:nvPr>
            <p:ph type="tbl" sz="quarter" idx="13"/>
            <p:extLst>
              <p:ext uri="{D42A27DB-BD31-4B8C-83A1-F6EECF244321}">
                <p14:modId xmlns:p14="http://schemas.microsoft.com/office/powerpoint/2010/main" val="439098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060698385"/>
                    </a:ext>
                  </a:extLst>
                </a:gridCol>
                <a:gridCol w="1152143">
                  <a:extLst>
                    <a:ext uri="{9D8B030D-6E8A-4147-A177-3AD203B41FA5}">
                      <a16:colId xmlns:a16="http://schemas.microsoft.com/office/drawing/2014/main" val="260444724"/>
                    </a:ext>
                  </a:extLst>
                </a:gridCol>
                <a:gridCol w="576072">
                  <a:extLst>
                    <a:ext uri="{9D8B030D-6E8A-4147-A177-3AD203B41FA5}">
                      <a16:colId xmlns:a16="http://schemas.microsoft.com/office/drawing/2014/main" val="1649142994"/>
                    </a:ext>
                  </a:extLst>
                </a:gridCol>
                <a:gridCol w="576072">
                  <a:extLst>
                    <a:ext uri="{9D8B030D-6E8A-4147-A177-3AD203B41FA5}">
                      <a16:colId xmlns:a16="http://schemas.microsoft.com/office/drawing/2014/main" val="1131427390"/>
                    </a:ext>
                  </a:extLst>
                </a:gridCol>
                <a:gridCol w="576072">
                  <a:extLst>
                    <a:ext uri="{9D8B030D-6E8A-4147-A177-3AD203B41FA5}">
                      <a16:colId xmlns:a16="http://schemas.microsoft.com/office/drawing/2014/main" val="821754424"/>
                    </a:ext>
                  </a:extLst>
                </a:gridCol>
                <a:gridCol w="576072">
                  <a:extLst>
                    <a:ext uri="{9D8B030D-6E8A-4147-A177-3AD203B41FA5}">
                      <a16:colId xmlns:a16="http://schemas.microsoft.com/office/drawing/2014/main" val="3065090017"/>
                    </a:ext>
                  </a:extLst>
                </a:gridCol>
                <a:gridCol w="576072">
                  <a:extLst>
                    <a:ext uri="{9D8B030D-6E8A-4147-A177-3AD203B41FA5}">
                      <a16:colId xmlns:a16="http://schemas.microsoft.com/office/drawing/2014/main" val="2781279396"/>
                    </a:ext>
                  </a:extLst>
                </a:gridCol>
                <a:gridCol w="576072">
                  <a:extLst>
                    <a:ext uri="{9D8B030D-6E8A-4147-A177-3AD203B41FA5}">
                      <a16:colId xmlns:a16="http://schemas.microsoft.com/office/drawing/2014/main" val="1880116943"/>
                    </a:ext>
                  </a:extLst>
                </a:gridCol>
                <a:gridCol w="576072">
                  <a:extLst>
                    <a:ext uri="{9D8B030D-6E8A-4147-A177-3AD203B41FA5}">
                      <a16:colId xmlns:a16="http://schemas.microsoft.com/office/drawing/2014/main" val="3674236279"/>
                    </a:ext>
                  </a:extLst>
                </a:gridCol>
                <a:gridCol w="576072">
                  <a:extLst>
                    <a:ext uri="{9D8B030D-6E8A-4147-A177-3AD203B41FA5}">
                      <a16:colId xmlns:a16="http://schemas.microsoft.com/office/drawing/2014/main" val="2166679115"/>
                    </a:ext>
                  </a:extLst>
                </a:gridCol>
                <a:gridCol w="576072">
                  <a:extLst>
                    <a:ext uri="{9D8B030D-6E8A-4147-A177-3AD203B41FA5}">
                      <a16:colId xmlns:a16="http://schemas.microsoft.com/office/drawing/2014/main" val="1494676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261136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- 2025-11-26 14:14:55</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https://quintly-eu-image-storage.s3.amazonaws.com/42a5b893a9726451877e4ab7634db126/d62b028a2deb5490484df194ea6863d7.jpg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11/27/2025 14:08:48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14687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- 2025-11-24 16:18:34</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https://quintly-eu-image-storage.s3.amazonaws.com/42a5b893a9726451877e4ab7634db126/0dde30e7fe82e0dce260bfe633b5910e.jpg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11/25/2025 16:09:37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45132310"/>
                  </a:ext>
                </a:extLst>
              </a:tr>
            </a:tbl>
          </a:graphicData>
        </a:graphic>
      </p:graphicFrame>
      <p:sp>
        <p:nvSpPr>
          <p:cNvPr id="4" name="Text Placeholder 3">
            <a:extLst>
              <a:ext uri="{FF2B5EF4-FFF2-40B4-BE49-F238E27FC236}">
                <a16:creationId xmlns:a16="http://schemas.microsoft.com/office/drawing/2014/main" id="{675FED1E-4AAD-43EE-BA4C-8700974072B5}"/>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7542922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6B435-C7E9-426A-B04A-AA658EA9F6A7}"/>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5E667A0D-BF22-4564-BF72-BDB69F766819}"/>
              </a:ext>
            </a:extLst>
          </p:cNvPr>
          <p:cNvGraphicFramePr>
            <a:graphicFrameLocks noGrp="1"/>
          </p:cNvGraphicFramePr>
          <p:nvPr>
            <p:ph type="tbl" sz="quarter" idx="13"/>
            <p:extLst>
              <p:ext uri="{D42A27DB-BD31-4B8C-83A1-F6EECF244321}">
                <p14:modId xmlns:p14="http://schemas.microsoft.com/office/powerpoint/2010/main" val="3269026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964866716"/>
                    </a:ext>
                  </a:extLst>
                </a:gridCol>
                <a:gridCol w="1152143">
                  <a:extLst>
                    <a:ext uri="{9D8B030D-6E8A-4147-A177-3AD203B41FA5}">
                      <a16:colId xmlns:a16="http://schemas.microsoft.com/office/drawing/2014/main" val="3779838876"/>
                    </a:ext>
                  </a:extLst>
                </a:gridCol>
                <a:gridCol w="576072">
                  <a:extLst>
                    <a:ext uri="{9D8B030D-6E8A-4147-A177-3AD203B41FA5}">
                      <a16:colId xmlns:a16="http://schemas.microsoft.com/office/drawing/2014/main" val="3546904103"/>
                    </a:ext>
                  </a:extLst>
                </a:gridCol>
                <a:gridCol w="576072">
                  <a:extLst>
                    <a:ext uri="{9D8B030D-6E8A-4147-A177-3AD203B41FA5}">
                      <a16:colId xmlns:a16="http://schemas.microsoft.com/office/drawing/2014/main" val="373514938"/>
                    </a:ext>
                  </a:extLst>
                </a:gridCol>
                <a:gridCol w="576072">
                  <a:extLst>
                    <a:ext uri="{9D8B030D-6E8A-4147-A177-3AD203B41FA5}">
                      <a16:colId xmlns:a16="http://schemas.microsoft.com/office/drawing/2014/main" val="3605476285"/>
                    </a:ext>
                  </a:extLst>
                </a:gridCol>
                <a:gridCol w="576072">
                  <a:extLst>
                    <a:ext uri="{9D8B030D-6E8A-4147-A177-3AD203B41FA5}">
                      <a16:colId xmlns:a16="http://schemas.microsoft.com/office/drawing/2014/main" val="2438231693"/>
                    </a:ext>
                  </a:extLst>
                </a:gridCol>
                <a:gridCol w="576072">
                  <a:extLst>
                    <a:ext uri="{9D8B030D-6E8A-4147-A177-3AD203B41FA5}">
                      <a16:colId xmlns:a16="http://schemas.microsoft.com/office/drawing/2014/main" val="1386014183"/>
                    </a:ext>
                  </a:extLst>
                </a:gridCol>
                <a:gridCol w="576072">
                  <a:extLst>
                    <a:ext uri="{9D8B030D-6E8A-4147-A177-3AD203B41FA5}">
                      <a16:colId xmlns:a16="http://schemas.microsoft.com/office/drawing/2014/main" val="3572743870"/>
                    </a:ext>
                  </a:extLst>
                </a:gridCol>
                <a:gridCol w="576072">
                  <a:extLst>
                    <a:ext uri="{9D8B030D-6E8A-4147-A177-3AD203B41FA5}">
                      <a16:colId xmlns:a16="http://schemas.microsoft.com/office/drawing/2014/main" val="2056723952"/>
                    </a:ext>
                  </a:extLst>
                </a:gridCol>
                <a:gridCol w="576072">
                  <a:extLst>
                    <a:ext uri="{9D8B030D-6E8A-4147-A177-3AD203B41FA5}">
                      <a16:colId xmlns:a16="http://schemas.microsoft.com/office/drawing/2014/main" val="4174056469"/>
                    </a:ext>
                  </a:extLst>
                </a:gridCol>
                <a:gridCol w="576072">
                  <a:extLst>
                    <a:ext uri="{9D8B030D-6E8A-4147-A177-3AD203B41FA5}">
                      <a16:colId xmlns:a16="http://schemas.microsoft.com/office/drawing/2014/main" val="3382101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138136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- 2025-11-24 15:14:33</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https://quintly-eu-image-storage.s3.amazonaws.com/42a5b893a9726451877e4ab7634db126/31b88a24e7a1592c13225eb528b2909d.jpg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11/25/2025 15:09:18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238577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- 2025-11-21 16:31:12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https://quintly-eu-image-storage.s3.amazonaws.com/42a5b893a9726451877e4ab7634db126/0f79ecfcfe599a3b25834089d0748a12.jpg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11/22/2025 16:09:42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4262062932"/>
                  </a:ext>
                </a:extLst>
              </a:tr>
            </a:tbl>
          </a:graphicData>
        </a:graphic>
      </p:graphicFrame>
      <p:sp>
        <p:nvSpPr>
          <p:cNvPr id="4" name="Text Placeholder 3">
            <a:extLst>
              <a:ext uri="{FF2B5EF4-FFF2-40B4-BE49-F238E27FC236}">
                <a16:creationId xmlns:a16="http://schemas.microsoft.com/office/drawing/2014/main" id="{C4446851-2839-43F0-8A3E-9A81B2BC0D2A}"/>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1421294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0F9CE-E016-4F66-AC10-20D6AF5E585A}"/>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CB578616-3D91-4600-A7DB-F5C0BEBF4878}"/>
              </a:ext>
            </a:extLst>
          </p:cNvPr>
          <p:cNvGraphicFramePr>
            <a:graphicFrameLocks noGrp="1"/>
          </p:cNvGraphicFramePr>
          <p:nvPr>
            <p:ph type="tbl" sz="quarter" idx="13"/>
            <p:extLst>
              <p:ext uri="{D42A27DB-BD31-4B8C-83A1-F6EECF244321}">
                <p14:modId xmlns:p14="http://schemas.microsoft.com/office/powerpoint/2010/main" val="2273779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4149004721"/>
                    </a:ext>
                  </a:extLst>
                </a:gridCol>
                <a:gridCol w="1152143">
                  <a:extLst>
                    <a:ext uri="{9D8B030D-6E8A-4147-A177-3AD203B41FA5}">
                      <a16:colId xmlns:a16="http://schemas.microsoft.com/office/drawing/2014/main" val="457793062"/>
                    </a:ext>
                  </a:extLst>
                </a:gridCol>
                <a:gridCol w="576072">
                  <a:extLst>
                    <a:ext uri="{9D8B030D-6E8A-4147-A177-3AD203B41FA5}">
                      <a16:colId xmlns:a16="http://schemas.microsoft.com/office/drawing/2014/main" val="3246528918"/>
                    </a:ext>
                  </a:extLst>
                </a:gridCol>
                <a:gridCol w="576072">
                  <a:extLst>
                    <a:ext uri="{9D8B030D-6E8A-4147-A177-3AD203B41FA5}">
                      <a16:colId xmlns:a16="http://schemas.microsoft.com/office/drawing/2014/main" val="3585987250"/>
                    </a:ext>
                  </a:extLst>
                </a:gridCol>
                <a:gridCol w="576072">
                  <a:extLst>
                    <a:ext uri="{9D8B030D-6E8A-4147-A177-3AD203B41FA5}">
                      <a16:colId xmlns:a16="http://schemas.microsoft.com/office/drawing/2014/main" val="4028978140"/>
                    </a:ext>
                  </a:extLst>
                </a:gridCol>
                <a:gridCol w="576072">
                  <a:extLst>
                    <a:ext uri="{9D8B030D-6E8A-4147-A177-3AD203B41FA5}">
                      <a16:colId xmlns:a16="http://schemas.microsoft.com/office/drawing/2014/main" val="1330614839"/>
                    </a:ext>
                  </a:extLst>
                </a:gridCol>
                <a:gridCol w="576072">
                  <a:extLst>
                    <a:ext uri="{9D8B030D-6E8A-4147-A177-3AD203B41FA5}">
                      <a16:colId xmlns:a16="http://schemas.microsoft.com/office/drawing/2014/main" val="2223108520"/>
                    </a:ext>
                  </a:extLst>
                </a:gridCol>
                <a:gridCol w="576072">
                  <a:extLst>
                    <a:ext uri="{9D8B030D-6E8A-4147-A177-3AD203B41FA5}">
                      <a16:colId xmlns:a16="http://schemas.microsoft.com/office/drawing/2014/main" val="1744344498"/>
                    </a:ext>
                  </a:extLst>
                </a:gridCol>
                <a:gridCol w="576072">
                  <a:extLst>
                    <a:ext uri="{9D8B030D-6E8A-4147-A177-3AD203B41FA5}">
                      <a16:colId xmlns:a16="http://schemas.microsoft.com/office/drawing/2014/main" val="762256427"/>
                    </a:ext>
                  </a:extLst>
                </a:gridCol>
                <a:gridCol w="576072">
                  <a:extLst>
                    <a:ext uri="{9D8B030D-6E8A-4147-A177-3AD203B41FA5}">
                      <a16:colId xmlns:a16="http://schemas.microsoft.com/office/drawing/2014/main" val="2468976722"/>
                    </a:ext>
                  </a:extLst>
                </a:gridCol>
                <a:gridCol w="576072">
                  <a:extLst>
                    <a:ext uri="{9D8B030D-6E8A-4147-A177-3AD203B41FA5}">
                      <a16:colId xmlns:a16="http://schemas.microsoft.com/office/drawing/2014/main" val="2513136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52180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- 2025-11-20 16:06:11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https://quintly-eu-image-storage.s3.amazonaws.com/42a5b893a9726451877e4ab7634db126/f0940134c037bcae5c29a01d05b95462.jpg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11/21/2025 15:38:43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446892279"/>
                  </a:ext>
                </a:extLst>
              </a:tr>
            </a:tbl>
          </a:graphicData>
        </a:graphic>
      </p:graphicFrame>
      <p:sp>
        <p:nvSpPr>
          <p:cNvPr id="4" name="Text Placeholder 3">
            <a:extLst>
              <a:ext uri="{FF2B5EF4-FFF2-40B4-BE49-F238E27FC236}">
                <a16:creationId xmlns:a16="http://schemas.microsoft.com/office/drawing/2014/main" id="{28A048AC-9002-4E7E-A2B8-B1DC50797A51}"/>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8286197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1939</Words>
  <Application>Microsoft Office PowerPoint</Application>
  <PresentationFormat>On-screen Show (4:3)</PresentationFormat>
  <Paragraphs>643</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Posts Table | FICOH</vt:lpstr>
      <vt:lpstr>Instagram Reels | FICOH</vt:lpstr>
      <vt:lpstr>Instagram YTD Stories Key Metrics | FICOH</vt:lpstr>
      <vt:lpstr>Instagram Monthly Stories Key Metrics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2025-12-03T18:49:21Z</dcterms:created>
  <dcterms:modified xsi:type="dcterms:W3CDTF">2025-12-03T18:49:59Z</dcterms:modified>
</cp:coreProperties>
</file>