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45962</c:v>
                </c:pt>
              </c:numCache>
            </c:numRef>
          </c:cat>
          <c:val>
            <c:numRef>
              <c:f>Sheet1!$B$2</c:f>
              <c:numCache>
                <c:formatCode>General</c:formatCode>
                <c:ptCount val="1"/>
                <c:pt idx="0">
                  <c:v>703</c:v>
                </c:pt>
              </c:numCache>
            </c:numRef>
          </c:val>
          <c:extLst>
            <c:ext xmlns:c16="http://schemas.microsoft.com/office/drawing/2014/chart" uri="{C3380CC4-5D6E-409C-BE32-E72D297353CC}">
              <c16:uniqueId val="{00000000-C21F-4B22-A88F-70835949312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45962</c:v>
                </c:pt>
              </c:numCache>
            </c:numRef>
          </c:cat>
          <c:val>
            <c:numRef>
              <c:f>Sheet1!$C$2</c:f>
              <c:numCache>
                <c:formatCode>General</c:formatCode>
                <c:ptCount val="1"/>
                <c:pt idx="0">
                  <c:v>691</c:v>
                </c:pt>
              </c:numCache>
            </c:numRef>
          </c:val>
          <c:extLst>
            <c:ext xmlns:c16="http://schemas.microsoft.com/office/drawing/2014/chart" uri="{C3380CC4-5D6E-409C-BE32-E72D297353CC}">
              <c16:uniqueId val="{00000001-C21F-4B22-A88F-70835949312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45962</c:v>
                </c:pt>
              </c:numCache>
            </c:numRef>
          </c:cat>
          <c:val>
            <c:numRef>
              <c:f>Sheet1!$D$2</c:f>
              <c:numCache>
                <c:formatCode>General</c:formatCode>
                <c:ptCount val="1"/>
                <c:pt idx="0">
                  <c:v>25651</c:v>
                </c:pt>
              </c:numCache>
            </c:numRef>
          </c:val>
          <c:extLst>
            <c:ext xmlns:c16="http://schemas.microsoft.com/office/drawing/2014/chart" uri="{C3380CC4-5D6E-409C-BE32-E72D297353CC}">
              <c16:uniqueId val="{00000002-C21F-4B22-A88F-70835949312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45962</c:v>
                </c:pt>
              </c:numCache>
            </c:numRef>
          </c:cat>
          <c:val>
            <c:numRef>
              <c:f>Sheet1!$E$2</c:f>
              <c:numCache>
                <c:formatCode>General</c:formatCode>
                <c:ptCount val="1"/>
                <c:pt idx="0">
                  <c:v>297</c:v>
                </c:pt>
              </c:numCache>
            </c:numRef>
          </c:val>
          <c:extLst>
            <c:ext xmlns:c16="http://schemas.microsoft.com/office/drawing/2014/chart" uri="{C3380CC4-5D6E-409C-BE32-E72D297353CC}">
              <c16:uniqueId val="{00000003-C21F-4B22-A88F-70835949312A}"/>
            </c:ext>
          </c:extLst>
        </c:ser>
        <c:dLbls>
          <c:showLegendKey val="0"/>
          <c:showVal val="0"/>
          <c:showCatName val="0"/>
          <c:showSerName val="0"/>
          <c:showPercent val="0"/>
          <c:showBubbleSize val="0"/>
        </c:dLbls>
        <c:gapWidth val="219"/>
        <c:overlap val="-27"/>
        <c:axId val="395669088"/>
        <c:axId val="395667776"/>
      </c:barChart>
      <c:dateAx>
        <c:axId val="39566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67776"/>
        <c:crosses val="autoZero"/>
        <c:auto val="1"/>
        <c:lblOffset val="100"/>
        <c:baseTimeUnit val="days"/>
      </c:dateAx>
      <c:valAx>
        <c:axId val="39566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6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2</c:v>
                </c:pt>
                <c:pt idx="8">
                  <c:v>0</c:v>
                </c:pt>
                <c:pt idx="9">
                  <c:v>5</c:v>
                </c:pt>
                <c:pt idx="10">
                  <c:v>-1</c:v>
                </c:pt>
                <c:pt idx="11">
                  <c:v>0</c:v>
                </c:pt>
              </c:numCache>
            </c:numRef>
          </c:val>
          <c:extLst>
            <c:ext xmlns:c16="http://schemas.microsoft.com/office/drawing/2014/chart" uri="{C3380CC4-5D6E-409C-BE32-E72D297353CC}">
              <c16:uniqueId val="{00000000-F6F4-4660-80F7-C99EAFADDA0D}"/>
            </c:ext>
          </c:extLst>
        </c:ser>
        <c:dLbls>
          <c:showLegendKey val="0"/>
          <c:showVal val="0"/>
          <c:showCatName val="0"/>
          <c:showSerName val="0"/>
          <c:showPercent val="0"/>
          <c:showBubbleSize val="0"/>
        </c:dLbls>
        <c:gapWidth val="219"/>
        <c:overlap val="-27"/>
        <c:axId val="398016648"/>
        <c:axId val="398013368"/>
      </c:barChart>
      <c:dateAx>
        <c:axId val="39801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13368"/>
        <c:crosses val="autoZero"/>
        <c:auto val="1"/>
        <c:lblOffset val="100"/>
        <c:baseTimeUnit val="months"/>
      </c:dateAx>
      <c:valAx>
        <c:axId val="39801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1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3</c:v>
                </c:pt>
                <c:pt idx="8">
                  <c:v>3</c:v>
                </c:pt>
                <c:pt idx="9">
                  <c:v>3</c:v>
                </c:pt>
                <c:pt idx="10">
                  <c:v>2</c:v>
                </c:pt>
                <c:pt idx="11">
                  <c:v>2</c:v>
                </c:pt>
              </c:numCache>
            </c:numRef>
          </c:val>
          <c:extLst>
            <c:ext xmlns:c16="http://schemas.microsoft.com/office/drawing/2014/chart" uri="{C3380CC4-5D6E-409C-BE32-E72D297353CC}">
              <c16:uniqueId val="{00000000-5404-480E-B2CF-FA5C7C107653}"/>
            </c:ext>
          </c:extLst>
        </c:ser>
        <c:dLbls>
          <c:showLegendKey val="0"/>
          <c:showVal val="0"/>
          <c:showCatName val="0"/>
          <c:showSerName val="0"/>
          <c:showPercent val="0"/>
          <c:showBubbleSize val="0"/>
        </c:dLbls>
        <c:gapWidth val="219"/>
        <c:overlap val="-27"/>
        <c:axId val="398018616"/>
        <c:axId val="398019272"/>
      </c:barChart>
      <c:dateAx>
        <c:axId val="39801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19272"/>
        <c:crosses val="autoZero"/>
        <c:auto val="1"/>
        <c:lblOffset val="100"/>
        <c:baseTimeUnit val="months"/>
      </c:dateAx>
      <c:valAx>
        <c:axId val="39801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1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44</c:v>
                </c:pt>
                <c:pt idx="7">
                  <c:v>40</c:v>
                </c:pt>
                <c:pt idx="8">
                  <c:v>49</c:v>
                </c:pt>
                <c:pt idx="9">
                  <c:v>50</c:v>
                </c:pt>
                <c:pt idx="10">
                  <c:v>35</c:v>
                </c:pt>
                <c:pt idx="11">
                  <c:v>5</c:v>
                </c:pt>
              </c:numCache>
            </c:numRef>
          </c:val>
          <c:extLst>
            <c:ext xmlns:c16="http://schemas.microsoft.com/office/drawing/2014/chart" uri="{C3380CC4-5D6E-409C-BE32-E72D297353CC}">
              <c16:uniqueId val="{00000000-C169-4C88-844D-201A2758095B}"/>
            </c:ext>
          </c:extLst>
        </c:ser>
        <c:dLbls>
          <c:showLegendKey val="0"/>
          <c:showVal val="0"/>
          <c:showCatName val="0"/>
          <c:showSerName val="0"/>
          <c:showPercent val="0"/>
          <c:showBubbleSize val="0"/>
        </c:dLbls>
        <c:gapWidth val="219"/>
        <c:overlap val="-27"/>
        <c:axId val="397656944"/>
        <c:axId val="397657272"/>
      </c:barChart>
      <c:catAx>
        <c:axId val="39765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57272"/>
        <c:crosses val="autoZero"/>
        <c:auto val="1"/>
        <c:lblAlgn val="ctr"/>
        <c:lblOffset val="100"/>
        <c:noMultiLvlLbl val="0"/>
      </c:catAx>
      <c:valAx>
        <c:axId val="39765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5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1154</c:v>
                </c:pt>
                <c:pt idx="8">
                  <c:v>992</c:v>
                </c:pt>
                <c:pt idx="9">
                  <c:v>1474</c:v>
                </c:pt>
                <c:pt idx="10">
                  <c:v>731</c:v>
                </c:pt>
                <c:pt idx="11">
                  <c:v>0</c:v>
                </c:pt>
              </c:numCache>
            </c:numRef>
          </c:val>
          <c:extLst>
            <c:ext xmlns:c16="http://schemas.microsoft.com/office/drawing/2014/chart" uri="{C3380CC4-5D6E-409C-BE32-E72D297353CC}">
              <c16:uniqueId val="{00000000-6FED-4A8A-A87D-067F373D837B}"/>
            </c:ext>
          </c:extLst>
        </c:ser>
        <c:dLbls>
          <c:showLegendKey val="0"/>
          <c:showVal val="0"/>
          <c:showCatName val="0"/>
          <c:showSerName val="0"/>
          <c:showPercent val="0"/>
          <c:showBubbleSize val="0"/>
        </c:dLbls>
        <c:gapWidth val="219"/>
        <c:overlap val="-27"/>
        <c:axId val="395672368"/>
        <c:axId val="393507352"/>
      </c:barChart>
      <c:dateAx>
        <c:axId val="39567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07352"/>
        <c:crosses val="autoZero"/>
        <c:auto val="1"/>
        <c:lblOffset val="100"/>
        <c:baseTimeUnit val="months"/>
      </c:dateAx>
      <c:valAx>
        <c:axId val="39350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pt idx="8">
                  <c:v>0</c:v>
                </c:pt>
                <c:pt idx="9">
                  <c:v>3</c:v>
                </c:pt>
                <c:pt idx="10">
                  <c:v>0</c:v>
                </c:pt>
                <c:pt idx="11">
                  <c:v>0</c:v>
                </c:pt>
              </c:numCache>
            </c:numRef>
          </c:val>
          <c:extLst>
            <c:ext xmlns:c16="http://schemas.microsoft.com/office/drawing/2014/chart" uri="{C3380CC4-5D6E-409C-BE32-E72D297353CC}">
              <c16:uniqueId val="{00000000-2CA9-4371-93CF-D281E12D63CA}"/>
            </c:ext>
          </c:extLst>
        </c:ser>
        <c:dLbls>
          <c:showLegendKey val="0"/>
          <c:showVal val="0"/>
          <c:showCatName val="0"/>
          <c:showSerName val="0"/>
          <c:showPercent val="0"/>
          <c:showBubbleSize val="0"/>
        </c:dLbls>
        <c:gapWidth val="219"/>
        <c:overlap val="-27"/>
        <c:axId val="478743824"/>
        <c:axId val="478744480"/>
      </c:barChart>
      <c:dateAx>
        <c:axId val="47874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744480"/>
        <c:crosses val="autoZero"/>
        <c:auto val="1"/>
        <c:lblOffset val="100"/>
        <c:baseTimeUnit val="months"/>
      </c:dateAx>
      <c:valAx>
        <c:axId val="47874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74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C0E0-4B23-A150-28202D661D20}"/>
            </c:ext>
          </c:extLst>
        </c:ser>
        <c:dLbls>
          <c:showLegendKey val="0"/>
          <c:showVal val="0"/>
          <c:showCatName val="0"/>
          <c:showSerName val="0"/>
          <c:showPercent val="0"/>
          <c:showBubbleSize val="0"/>
        </c:dLbls>
        <c:gapWidth val="219"/>
        <c:overlap val="-27"/>
        <c:axId val="497172872"/>
        <c:axId val="497173856"/>
      </c:barChart>
      <c:dateAx>
        <c:axId val="49717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73856"/>
        <c:crosses val="autoZero"/>
        <c:auto val="1"/>
        <c:lblOffset val="100"/>
        <c:baseTimeUnit val="months"/>
      </c:dateAx>
      <c:valAx>
        <c:axId val="49717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7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16</c:v>
                </c:pt>
                <c:pt idx="8">
                  <c:v>22</c:v>
                </c:pt>
                <c:pt idx="9">
                  <c:v>8</c:v>
                </c:pt>
                <c:pt idx="10">
                  <c:v>7</c:v>
                </c:pt>
                <c:pt idx="11">
                  <c:v>1</c:v>
                </c:pt>
              </c:numCache>
            </c:numRef>
          </c:val>
          <c:extLst>
            <c:ext xmlns:c16="http://schemas.microsoft.com/office/drawing/2014/chart" uri="{C3380CC4-5D6E-409C-BE32-E72D297353CC}">
              <c16:uniqueId val="{00000000-F9DF-4BE6-B3CC-2A3D2BBFB48C}"/>
            </c:ext>
          </c:extLst>
        </c:ser>
        <c:dLbls>
          <c:showLegendKey val="0"/>
          <c:showVal val="0"/>
          <c:showCatName val="0"/>
          <c:showSerName val="0"/>
          <c:showPercent val="0"/>
          <c:showBubbleSize val="0"/>
        </c:dLbls>
        <c:gapWidth val="219"/>
        <c:overlap val="-27"/>
        <c:axId val="497176480"/>
        <c:axId val="497179432"/>
      </c:barChart>
      <c:catAx>
        <c:axId val="49717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79432"/>
        <c:crosses val="autoZero"/>
        <c:auto val="1"/>
        <c:lblAlgn val="ctr"/>
        <c:lblOffset val="100"/>
        <c:noMultiLvlLbl val="0"/>
      </c:catAx>
      <c:valAx>
        <c:axId val="49717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279</c:v>
                </c:pt>
                <c:pt idx="8">
                  <c:v>214</c:v>
                </c:pt>
                <c:pt idx="9">
                  <c:v>167</c:v>
                </c:pt>
                <c:pt idx="10">
                  <c:v>100</c:v>
                </c:pt>
                <c:pt idx="11">
                  <c:v>2</c:v>
                </c:pt>
              </c:numCache>
            </c:numRef>
          </c:val>
          <c:extLst>
            <c:ext xmlns:c16="http://schemas.microsoft.com/office/drawing/2014/chart" uri="{C3380CC4-5D6E-409C-BE32-E72D297353CC}">
              <c16:uniqueId val="{00000000-739C-4286-867C-1E7ED4BAB954}"/>
            </c:ext>
          </c:extLst>
        </c:ser>
        <c:dLbls>
          <c:showLegendKey val="0"/>
          <c:showVal val="0"/>
          <c:showCatName val="0"/>
          <c:showSerName val="0"/>
          <c:showPercent val="0"/>
          <c:showBubbleSize val="0"/>
        </c:dLbls>
        <c:gapWidth val="219"/>
        <c:overlap val="-27"/>
        <c:axId val="497200424"/>
        <c:axId val="497200752"/>
      </c:barChart>
      <c:dateAx>
        <c:axId val="497200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00752"/>
        <c:crosses val="autoZero"/>
        <c:auto val="1"/>
        <c:lblOffset val="100"/>
        <c:baseTimeUnit val="months"/>
      </c:dateAx>
      <c:valAx>
        <c:axId val="49720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0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30</c:v>
                </c:pt>
                <c:pt idx="1">
                  <c:v>45</c:v>
                </c:pt>
                <c:pt idx="2">
                  <c:v>47</c:v>
                </c:pt>
                <c:pt idx="3">
                  <c:v>69</c:v>
                </c:pt>
                <c:pt idx="4">
                  <c:v>70</c:v>
                </c:pt>
                <c:pt idx="5">
                  <c:v>53</c:v>
                </c:pt>
                <c:pt idx="6">
                  <c:v>60</c:v>
                </c:pt>
                <c:pt idx="7">
                  <c:v>63</c:v>
                </c:pt>
                <c:pt idx="8">
                  <c:v>52</c:v>
                </c:pt>
                <c:pt idx="9">
                  <c:v>59</c:v>
                </c:pt>
                <c:pt idx="10">
                  <c:v>30</c:v>
                </c:pt>
                <c:pt idx="11">
                  <c:v>18</c:v>
                </c:pt>
              </c:numCache>
            </c:numRef>
          </c:val>
          <c:extLst>
            <c:ext xmlns:c16="http://schemas.microsoft.com/office/drawing/2014/chart" uri="{C3380CC4-5D6E-409C-BE32-E72D297353CC}">
              <c16:uniqueId val="{00000000-85BB-482C-BBFB-8F7EA39BE485}"/>
            </c:ext>
          </c:extLst>
        </c:ser>
        <c:dLbls>
          <c:showLegendKey val="0"/>
          <c:showVal val="0"/>
          <c:showCatName val="0"/>
          <c:showSerName val="0"/>
          <c:showPercent val="0"/>
          <c:showBubbleSize val="0"/>
        </c:dLbls>
        <c:gapWidth val="219"/>
        <c:overlap val="-27"/>
        <c:axId val="395670400"/>
        <c:axId val="395667448"/>
      </c:barChart>
      <c:catAx>
        <c:axId val="39567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67448"/>
        <c:crosses val="autoZero"/>
        <c:auto val="1"/>
        <c:lblAlgn val="ctr"/>
        <c:lblOffset val="100"/>
        <c:noMultiLvlLbl val="0"/>
      </c:catAx>
      <c:valAx>
        <c:axId val="39566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7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397</c:v>
                </c:pt>
                <c:pt idx="1">
                  <c:v>541</c:v>
                </c:pt>
                <c:pt idx="2">
                  <c:v>618</c:v>
                </c:pt>
                <c:pt idx="3">
                  <c:v>906</c:v>
                </c:pt>
                <c:pt idx="4">
                  <c:v>913</c:v>
                </c:pt>
                <c:pt idx="5">
                  <c:v>482</c:v>
                </c:pt>
                <c:pt idx="6">
                  <c:v>781</c:v>
                </c:pt>
                <c:pt idx="7">
                  <c:v>830</c:v>
                </c:pt>
                <c:pt idx="8">
                  <c:v>741</c:v>
                </c:pt>
                <c:pt idx="9">
                  <c:v>830</c:v>
                </c:pt>
                <c:pt idx="10">
                  <c:v>390</c:v>
                </c:pt>
                <c:pt idx="11">
                  <c:v>37</c:v>
                </c:pt>
              </c:numCache>
            </c:numRef>
          </c:val>
          <c:extLst>
            <c:ext xmlns:c16="http://schemas.microsoft.com/office/drawing/2014/chart" uri="{C3380CC4-5D6E-409C-BE32-E72D297353CC}">
              <c16:uniqueId val="{00000000-FA97-4CD3-BEF6-65F3EC44424A}"/>
            </c:ext>
          </c:extLst>
        </c:ser>
        <c:dLbls>
          <c:showLegendKey val="0"/>
          <c:showVal val="0"/>
          <c:showCatName val="0"/>
          <c:showSerName val="0"/>
          <c:showPercent val="0"/>
          <c:showBubbleSize val="0"/>
        </c:dLbls>
        <c:gapWidth val="219"/>
        <c:overlap val="-27"/>
        <c:axId val="501456152"/>
        <c:axId val="501457136"/>
      </c:barChart>
      <c:catAx>
        <c:axId val="50145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57136"/>
        <c:crosses val="autoZero"/>
        <c:auto val="1"/>
        <c:lblAlgn val="ctr"/>
        <c:lblOffset val="100"/>
        <c:noMultiLvlLbl val="0"/>
      </c:catAx>
      <c:valAx>
        <c:axId val="50145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5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29908</c:v>
                </c:pt>
                <c:pt idx="8">
                  <c:v>26396</c:v>
                </c:pt>
                <c:pt idx="9">
                  <c:v>26445</c:v>
                </c:pt>
                <c:pt idx="10">
                  <c:v>33863</c:v>
                </c:pt>
                <c:pt idx="11">
                  <c:v>16106</c:v>
                </c:pt>
                <c:pt idx="12">
                  <c:v>666</c:v>
                </c:pt>
              </c:numCache>
            </c:numRef>
          </c:val>
          <c:extLst>
            <c:ext xmlns:c16="http://schemas.microsoft.com/office/drawing/2014/chart" uri="{C3380CC4-5D6E-409C-BE32-E72D297353CC}">
              <c16:uniqueId val="{00000000-8711-4182-98C6-A05C32DF52E5}"/>
            </c:ext>
          </c:extLst>
        </c:ser>
        <c:dLbls>
          <c:showLegendKey val="0"/>
          <c:showVal val="0"/>
          <c:showCatName val="0"/>
          <c:showSerName val="0"/>
          <c:showPercent val="0"/>
          <c:showBubbleSize val="0"/>
        </c:dLbls>
        <c:gapWidth val="219"/>
        <c:overlap val="-27"/>
        <c:axId val="501457792"/>
        <c:axId val="501455496"/>
      </c:barChart>
      <c:catAx>
        <c:axId val="50145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55496"/>
        <c:crosses val="autoZero"/>
        <c:auto val="1"/>
        <c:lblAlgn val="ctr"/>
        <c:lblOffset val="100"/>
        <c:noMultiLvlLbl val="0"/>
      </c:catAx>
      <c:valAx>
        <c:axId val="5014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5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12</c:v>
                </c:pt>
                <c:pt idx="8">
                  <c:v>13</c:v>
                </c:pt>
                <c:pt idx="9">
                  <c:v>28</c:v>
                </c:pt>
                <c:pt idx="10">
                  <c:v>13</c:v>
                </c:pt>
                <c:pt idx="11">
                  <c:v>0</c:v>
                </c:pt>
              </c:numCache>
            </c:numRef>
          </c:val>
          <c:extLst>
            <c:ext xmlns:c16="http://schemas.microsoft.com/office/drawing/2014/chart" uri="{C3380CC4-5D6E-409C-BE32-E72D297353CC}">
              <c16:uniqueId val="{00000000-D00E-4E8F-8B4A-54F14D7E04F2}"/>
            </c:ext>
          </c:extLst>
        </c:ser>
        <c:dLbls>
          <c:showLegendKey val="0"/>
          <c:showVal val="0"/>
          <c:showCatName val="0"/>
          <c:showSerName val="0"/>
          <c:showPercent val="0"/>
          <c:showBubbleSize val="0"/>
        </c:dLbls>
        <c:gapWidth val="219"/>
        <c:overlap val="-27"/>
        <c:axId val="339720272"/>
        <c:axId val="339726832"/>
      </c:barChart>
      <c:dateAx>
        <c:axId val="33972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6832"/>
        <c:crosses val="autoZero"/>
        <c:auto val="1"/>
        <c:lblOffset val="100"/>
        <c:baseTimeUnit val="months"/>
      </c:dateAx>
      <c:valAx>
        <c:axId val="33972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10</c:v>
                </c:pt>
                <c:pt idx="7">
                  <c:v>7</c:v>
                </c:pt>
                <c:pt idx="8">
                  <c:v>7</c:v>
                </c:pt>
                <c:pt idx="9">
                  <c:v>7</c:v>
                </c:pt>
                <c:pt idx="10">
                  <c:v>6</c:v>
                </c:pt>
                <c:pt idx="11">
                  <c:v>7</c:v>
                </c:pt>
              </c:numCache>
            </c:numRef>
          </c:val>
          <c:extLst>
            <c:ext xmlns:c16="http://schemas.microsoft.com/office/drawing/2014/chart" uri="{C3380CC4-5D6E-409C-BE32-E72D297353CC}">
              <c16:uniqueId val="{00000000-5520-4858-B445-0F0BE852ABCC}"/>
            </c:ext>
          </c:extLst>
        </c:ser>
        <c:dLbls>
          <c:showLegendKey val="0"/>
          <c:showVal val="0"/>
          <c:showCatName val="0"/>
          <c:showSerName val="0"/>
          <c:showPercent val="0"/>
          <c:showBubbleSize val="0"/>
        </c:dLbls>
        <c:gapWidth val="219"/>
        <c:overlap val="-27"/>
        <c:axId val="339721256"/>
        <c:axId val="339721584"/>
      </c:barChart>
      <c:dateAx>
        <c:axId val="33972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1584"/>
        <c:crosses val="autoZero"/>
        <c:auto val="1"/>
        <c:lblOffset val="100"/>
        <c:baseTimeUnit val="months"/>
      </c:dateAx>
      <c:valAx>
        <c:axId val="33972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122</c:v>
                </c:pt>
                <c:pt idx="7">
                  <c:v>97</c:v>
                </c:pt>
                <c:pt idx="8">
                  <c:v>110</c:v>
                </c:pt>
                <c:pt idx="9">
                  <c:v>97</c:v>
                </c:pt>
                <c:pt idx="10">
                  <c:v>84</c:v>
                </c:pt>
                <c:pt idx="11">
                  <c:v>14</c:v>
                </c:pt>
              </c:numCache>
            </c:numRef>
          </c:val>
          <c:extLst>
            <c:ext xmlns:c16="http://schemas.microsoft.com/office/drawing/2014/chart" uri="{C3380CC4-5D6E-409C-BE32-E72D297353CC}">
              <c16:uniqueId val="{00000000-8BD9-486F-8758-1D36F54005F6}"/>
            </c:ext>
          </c:extLst>
        </c:ser>
        <c:dLbls>
          <c:showLegendKey val="0"/>
          <c:showVal val="0"/>
          <c:showCatName val="0"/>
          <c:showSerName val="0"/>
          <c:showPercent val="0"/>
          <c:showBubbleSize val="0"/>
        </c:dLbls>
        <c:gapWidth val="219"/>
        <c:overlap val="-27"/>
        <c:axId val="393504400"/>
        <c:axId val="393505384"/>
      </c:barChart>
      <c:catAx>
        <c:axId val="39350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05384"/>
        <c:crosses val="autoZero"/>
        <c:auto val="1"/>
        <c:lblAlgn val="ctr"/>
        <c:lblOffset val="100"/>
        <c:noMultiLvlLbl val="0"/>
      </c:catAx>
      <c:valAx>
        <c:axId val="39350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0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pt idx="3">
                  <c:v>0</c:v>
                </c:pt>
                <c:pt idx="4">
                  <c:v>0</c:v>
                </c:pt>
                <c:pt idx="5">
                  <c:v>0</c:v>
                </c:pt>
                <c:pt idx="6">
                  <c:v>8034</c:v>
                </c:pt>
                <c:pt idx="7">
                  <c:v>0</c:v>
                </c:pt>
                <c:pt idx="8">
                  <c:v>0</c:v>
                </c:pt>
                <c:pt idx="9">
                  <c:v>0</c:v>
                </c:pt>
                <c:pt idx="10">
                  <c:v>0</c:v>
                </c:pt>
                <c:pt idx="11">
                  <c:v>0</c:v>
                </c:pt>
              </c:numCache>
            </c:numRef>
          </c:val>
          <c:extLst>
            <c:ext xmlns:c16="http://schemas.microsoft.com/office/drawing/2014/chart" uri="{C3380CC4-5D6E-409C-BE32-E72D297353CC}">
              <c16:uniqueId val="{00000000-7358-49AC-BF80-7A32BEF54D72}"/>
            </c:ext>
          </c:extLst>
        </c:ser>
        <c:dLbls>
          <c:showLegendKey val="0"/>
          <c:showVal val="0"/>
          <c:showCatName val="0"/>
          <c:showSerName val="0"/>
          <c:showPercent val="0"/>
          <c:showBubbleSize val="0"/>
        </c:dLbls>
        <c:gapWidth val="219"/>
        <c:overlap val="-27"/>
        <c:axId val="393506368"/>
        <c:axId val="393510304"/>
      </c:barChart>
      <c:dateAx>
        <c:axId val="39350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10304"/>
        <c:crosses val="autoZero"/>
        <c:auto val="1"/>
        <c:lblOffset val="100"/>
        <c:baseTimeUnit val="months"/>
      </c:dateAx>
      <c:valAx>
        <c:axId val="39351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0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2DB6-009F-4DFC-85F2-5214190EBB8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0008D5F-2F25-4F72-8A75-66C4EAB02F8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14645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C904B-1A2E-4628-883E-358F4622E09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C80F4B4-C00F-4BA5-8B50-176D4113CC1E}"/>
              </a:ext>
            </a:extLst>
          </p:cNvPr>
          <p:cNvGraphicFramePr>
            <a:graphicFrameLocks noGrp="1"/>
          </p:cNvGraphicFramePr>
          <p:nvPr>
            <p:ph type="chart" sz="quarter" idx="13"/>
            <p:extLst>
              <p:ext uri="{D42A27DB-BD31-4B8C-83A1-F6EECF244321}">
                <p14:modId xmlns:p14="http://schemas.microsoft.com/office/powerpoint/2010/main" val="741013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FD2A4-6E93-4902-BF23-2FFD4EC744C5}"/>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B4D9C621-7A87-4CB1-8C21-F8F644D12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01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5AA74-C560-4639-90D9-E2B35A0B3B4A}"/>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B88467B-C673-4F23-BE4F-BDF3E24A8D00}"/>
              </a:ext>
            </a:extLst>
          </p:cNvPr>
          <p:cNvGraphicFramePr>
            <a:graphicFrameLocks noGrp="1"/>
          </p:cNvGraphicFramePr>
          <p:nvPr>
            <p:ph type="tbl" sz="quarter" idx="13"/>
            <p:extLst>
              <p:ext uri="{D42A27DB-BD31-4B8C-83A1-F6EECF244321}">
                <p14:modId xmlns:p14="http://schemas.microsoft.com/office/powerpoint/2010/main" val="30558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71696881"/>
                    </a:ext>
                  </a:extLst>
                </a:gridCol>
                <a:gridCol w="905256">
                  <a:extLst>
                    <a:ext uri="{9D8B030D-6E8A-4147-A177-3AD203B41FA5}">
                      <a16:colId xmlns:a16="http://schemas.microsoft.com/office/drawing/2014/main" val="4182151825"/>
                    </a:ext>
                  </a:extLst>
                </a:gridCol>
                <a:gridCol w="905256">
                  <a:extLst>
                    <a:ext uri="{9D8B030D-6E8A-4147-A177-3AD203B41FA5}">
                      <a16:colId xmlns:a16="http://schemas.microsoft.com/office/drawing/2014/main" val="604789434"/>
                    </a:ext>
                  </a:extLst>
                </a:gridCol>
                <a:gridCol w="905256">
                  <a:extLst>
                    <a:ext uri="{9D8B030D-6E8A-4147-A177-3AD203B41FA5}">
                      <a16:colId xmlns:a16="http://schemas.microsoft.com/office/drawing/2014/main" val="653873365"/>
                    </a:ext>
                  </a:extLst>
                </a:gridCol>
                <a:gridCol w="905256">
                  <a:extLst>
                    <a:ext uri="{9D8B030D-6E8A-4147-A177-3AD203B41FA5}">
                      <a16:colId xmlns:a16="http://schemas.microsoft.com/office/drawing/2014/main" val="2569354529"/>
                    </a:ext>
                  </a:extLst>
                </a:gridCol>
                <a:gridCol w="905256">
                  <a:extLst>
                    <a:ext uri="{9D8B030D-6E8A-4147-A177-3AD203B41FA5}">
                      <a16:colId xmlns:a16="http://schemas.microsoft.com/office/drawing/2014/main" val="3847476823"/>
                    </a:ext>
                  </a:extLst>
                </a:gridCol>
                <a:gridCol w="905256">
                  <a:extLst>
                    <a:ext uri="{9D8B030D-6E8A-4147-A177-3AD203B41FA5}">
                      <a16:colId xmlns:a16="http://schemas.microsoft.com/office/drawing/2014/main" val="1351478992"/>
                    </a:ext>
                  </a:extLst>
                </a:gridCol>
                <a:gridCol w="905256">
                  <a:extLst>
                    <a:ext uri="{9D8B030D-6E8A-4147-A177-3AD203B41FA5}">
                      <a16:colId xmlns:a16="http://schemas.microsoft.com/office/drawing/2014/main" val="1485614984"/>
                    </a:ext>
                  </a:extLst>
                </a:gridCol>
                <a:gridCol w="905256">
                  <a:extLst>
                    <a:ext uri="{9D8B030D-6E8A-4147-A177-3AD203B41FA5}">
                      <a16:colId xmlns:a16="http://schemas.microsoft.com/office/drawing/2014/main" val="151513172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5088568"/>
                  </a:ext>
                </a:extLst>
              </a:tr>
              <a:tr h="370840">
                <a:tc>
                  <a:txBody>
                    <a:bodyPr/>
                    <a:lstStyle/>
                    <a:p>
                      <a:r>
                        <a:rPr lang="en-US" sz="1000"/>
                        <a:t>703</a:t>
                      </a:r>
                    </a:p>
                  </a:txBody>
                  <a:tcPr/>
                </a:tc>
                <a:tc>
                  <a:txBody>
                    <a:bodyPr/>
                    <a:lstStyle/>
                    <a:p>
                      <a:r>
                        <a:rPr lang="en-US" sz="1000"/>
                        <a:t>-1</a:t>
                      </a:r>
                    </a:p>
                  </a:txBody>
                  <a:tcPr/>
                </a:tc>
                <a:tc>
                  <a:txBody>
                    <a:bodyPr/>
                    <a:lstStyle/>
                    <a:p>
                      <a:r>
                        <a:rPr lang="en-US" sz="1000"/>
                        <a:t>13</a:t>
                      </a:r>
                    </a:p>
                  </a:txBody>
                  <a:tcPr/>
                </a:tc>
                <a:tc>
                  <a:txBody>
                    <a:bodyPr/>
                    <a:lstStyle/>
                    <a:p>
                      <a:r>
                        <a:rPr lang="en-US" sz="1000"/>
                        <a:t>34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0.3830 %</a:t>
                      </a:r>
                    </a:p>
                  </a:txBody>
                  <a:tcPr/>
                </a:tc>
                <a:tc>
                  <a:txBody>
                    <a:bodyPr/>
                    <a:lstStyle/>
                    <a:p>
                      <a:r>
                        <a:rPr lang="en-US" sz="1000"/>
                        <a:t>0.0 %</a:t>
                      </a:r>
                    </a:p>
                  </a:txBody>
                  <a:tcPr/>
                </a:tc>
                <a:extLst>
                  <a:ext uri="{0D108BD9-81ED-4DB2-BD59-A6C34878D82A}">
                    <a16:rowId xmlns:a16="http://schemas.microsoft.com/office/drawing/2014/main" val="2751166899"/>
                  </a:ext>
                </a:extLst>
              </a:tr>
            </a:tbl>
          </a:graphicData>
        </a:graphic>
      </p:graphicFrame>
      <p:sp>
        <p:nvSpPr>
          <p:cNvPr id="4" name="Text Placeholder 3">
            <a:extLst>
              <a:ext uri="{FF2B5EF4-FFF2-40B4-BE49-F238E27FC236}">
                <a16:creationId xmlns:a16="http://schemas.microsoft.com/office/drawing/2014/main" id="{019EED6E-5A66-4088-9CE7-586B8902E1E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06663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CD35-5416-47D0-A8A4-67E74E424925}"/>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2FBDE84-C12B-4B8C-81A5-8A05824C6196}"/>
              </a:ext>
            </a:extLst>
          </p:cNvPr>
          <p:cNvGraphicFramePr>
            <a:graphicFrameLocks noGrp="1"/>
          </p:cNvGraphicFramePr>
          <p:nvPr>
            <p:ph type="chart" sz="quarter" idx="13"/>
            <p:extLst>
              <p:ext uri="{D42A27DB-BD31-4B8C-83A1-F6EECF244321}">
                <p14:modId xmlns:p14="http://schemas.microsoft.com/office/powerpoint/2010/main" val="4125642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9F8DE-3209-4A94-968B-37434D6AEC8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B0C6C23-D457-4749-BF27-12A22B274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2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6779-E23D-4425-BD95-E877D7399BF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B4E7EE1-015B-4C1D-A4B0-BD13064F4924}"/>
              </a:ext>
            </a:extLst>
          </p:cNvPr>
          <p:cNvGraphicFramePr>
            <a:graphicFrameLocks noGrp="1"/>
          </p:cNvGraphicFramePr>
          <p:nvPr>
            <p:ph type="chart" sz="quarter" idx="13"/>
            <p:extLst>
              <p:ext uri="{D42A27DB-BD31-4B8C-83A1-F6EECF244321}">
                <p14:modId xmlns:p14="http://schemas.microsoft.com/office/powerpoint/2010/main" val="404771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1DA365-FE75-4F45-898B-6F41AE62D1B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6E739D2-957B-4170-B2D3-61ED5F9C2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31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B67C-B230-4AC6-B25C-BC10A0145F6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97D29DB-BB41-48A0-B085-9063C7B9D8A7}"/>
              </a:ext>
            </a:extLst>
          </p:cNvPr>
          <p:cNvGraphicFramePr>
            <a:graphicFrameLocks noGrp="1"/>
          </p:cNvGraphicFramePr>
          <p:nvPr>
            <p:ph type="chart" sz="quarter" idx="13"/>
            <p:extLst>
              <p:ext uri="{D42A27DB-BD31-4B8C-83A1-F6EECF244321}">
                <p14:modId xmlns:p14="http://schemas.microsoft.com/office/powerpoint/2010/main" val="1252683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D27F86-6FB7-4D5E-A0EB-F155FB9D932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63B0AA6-89DE-4D5F-98E5-96CEE2C987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95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AE09-7A77-4A9F-907B-D61F8552CD9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3C68DDA-A8AF-4FCF-8333-A86BA2D09C30}"/>
              </a:ext>
            </a:extLst>
          </p:cNvPr>
          <p:cNvGraphicFramePr>
            <a:graphicFrameLocks noGrp="1"/>
          </p:cNvGraphicFramePr>
          <p:nvPr>
            <p:ph type="chart" sz="quarter" idx="13"/>
            <p:extLst>
              <p:ext uri="{D42A27DB-BD31-4B8C-83A1-F6EECF244321}">
                <p14:modId xmlns:p14="http://schemas.microsoft.com/office/powerpoint/2010/main" val="271506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68D331-C863-4B4E-9A03-71FFDB45A37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6BDFA39-6487-4BFB-AF14-115A45163C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193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1B61-6E9C-44F4-86B4-159AE9729A0E}"/>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886A23C8-317D-476C-BC4B-F12D1E920C11}"/>
              </a:ext>
            </a:extLst>
          </p:cNvPr>
          <p:cNvGraphicFramePr>
            <a:graphicFrameLocks noGrp="1"/>
          </p:cNvGraphicFramePr>
          <p:nvPr>
            <p:ph type="tbl" sz="quarter" idx="13"/>
            <p:extLst>
              <p:ext uri="{D42A27DB-BD31-4B8C-83A1-F6EECF244321}">
                <p14:modId xmlns:p14="http://schemas.microsoft.com/office/powerpoint/2010/main" val="25949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9613003"/>
                    </a:ext>
                  </a:extLst>
                </a:gridCol>
                <a:gridCol w="1481328">
                  <a:extLst>
                    <a:ext uri="{9D8B030D-6E8A-4147-A177-3AD203B41FA5}">
                      <a16:colId xmlns:a16="http://schemas.microsoft.com/office/drawing/2014/main" val="4190552994"/>
                    </a:ext>
                  </a:extLst>
                </a:gridCol>
                <a:gridCol w="329184">
                  <a:extLst>
                    <a:ext uri="{9D8B030D-6E8A-4147-A177-3AD203B41FA5}">
                      <a16:colId xmlns:a16="http://schemas.microsoft.com/office/drawing/2014/main" val="2138039574"/>
                    </a:ext>
                  </a:extLst>
                </a:gridCol>
                <a:gridCol w="329184">
                  <a:extLst>
                    <a:ext uri="{9D8B030D-6E8A-4147-A177-3AD203B41FA5}">
                      <a16:colId xmlns:a16="http://schemas.microsoft.com/office/drawing/2014/main" val="2325323304"/>
                    </a:ext>
                  </a:extLst>
                </a:gridCol>
                <a:gridCol w="329184">
                  <a:extLst>
                    <a:ext uri="{9D8B030D-6E8A-4147-A177-3AD203B41FA5}">
                      <a16:colId xmlns:a16="http://schemas.microsoft.com/office/drawing/2014/main" val="4014597725"/>
                    </a:ext>
                  </a:extLst>
                </a:gridCol>
                <a:gridCol w="329184">
                  <a:extLst>
                    <a:ext uri="{9D8B030D-6E8A-4147-A177-3AD203B41FA5}">
                      <a16:colId xmlns:a16="http://schemas.microsoft.com/office/drawing/2014/main" val="918902127"/>
                    </a:ext>
                  </a:extLst>
                </a:gridCol>
                <a:gridCol w="329184">
                  <a:extLst>
                    <a:ext uri="{9D8B030D-6E8A-4147-A177-3AD203B41FA5}">
                      <a16:colId xmlns:a16="http://schemas.microsoft.com/office/drawing/2014/main" val="1943090314"/>
                    </a:ext>
                  </a:extLst>
                </a:gridCol>
                <a:gridCol w="329184">
                  <a:extLst>
                    <a:ext uri="{9D8B030D-6E8A-4147-A177-3AD203B41FA5}">
                      <a16:colId xmlns:a16="http://schemas.microsoft.com/office/drawing/2014/main" val="1580428056"/>
                    </a:ext>
                  </a:extLst>
                </a:gridCol>
                <a:gridCol w="329184">
                  <a:extLst>
                    <a:ext uri="{9D8B030D-6E8A-4147-A177-3AD203B41FA5}">
                      <a16:colId xmlns:a16="http://schemas.microsoft.com/office/drawing/2014/main" val="2451965742"/>
                    </a:ext>
                  </a:extLst>
                </a:gridCol>
                <a:gridCol w="329184">
                  <a:extLst>
                    <a:ext uri="{9D8B030D-6E8A-4147-A177-3AD203B41FA5}">
                      <a16:colId xmlns:a16="http://schemas.microsoft.com/office/drawing/2014/main" val="1784417078"/>
                    </a:ext>
                  </a:extLst>
                </a:gridCol>
                <a:gridCol w="329184">
                  <a:extLst>
                    <a:ext uri="{9D8B030D-6E8A-4147-A177-3AD203B41FA5}">
                      <a16:colId xmlns:a16="http://schemas.microsoft.com/office/drawing/2014/main" val="4137926802"/>
                    </a:ext>
                  </a:extLst>
                </a:gridCol>
                <a:gridCol w="329184">
                  <a:extLst>
                    <a:ext uri="{9D8B030D-6E8A-4147-A177-3AD203B41FA5}">
                      <a16:colId xmlns:a16="http://schemas.microsoft.com/office/drawing/2014/main" val="545216831"/>
                    </a:ext>
                  </a:extLst>
                </a:gridCol>
                <a:gridCol w="329184">
                  <a:extLst>
                    <a:ext uri="{9D8B030D-6E8A-4147-A177-3AD203B41FA5}">
                      <a16:colId xmlns:a16="http://schemas.microsoft.com/office/drawing/2014/main" val="2933148097"/>
                    </a:ext>
                  </a:extLst>
                </a:gridCol>
                <a:gridCol w="329184">
                  <a:extLst>
                    <a:ext uri="{9D8B030D-6E8A-4147-A177-3AD203B41FA5}">
                      <a16:colId xmlns:a16="http://schemas.microsoft.com/office/drawing/2014/main" val="1258372097"/>
                    </a:ext>
                  </a:extLst>
                </a:gridCol>
                <a:gridCol w="329184">
                  <a:extLst>
                    <a:ext uri="{9D8B030D-6E8A-4147-A177-3AD203B41FA5}">
                      <a16:colId xmlns:a16="http://schemas.microsoft.com/office/drawing/2014/main" val="3014955423"/>
                    </a:ext>
                  </a:extLst>
                </a:gridCol>
                <a:gridCol w="329184">
                  <a:extLst>
                    <a:ext uri="{9D8B030D-6E8A-4147-A177-3AD203B41FA5}">
                      <a16:colId xmlns:a16="http://schemas.microsoft.com/office/drawing/2014/main" val="1238377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40801082"/>
                  </a:ext>
                </a:extLst>
              </a:tr>
            </a:tbl>
          </a:graphicData>
        </a:graphic>
      </p:graphicFrame>
      <p:sp>
        <p:nvSpPr>
          <p:cNvPr id="4" name="Text Placeholder 3">
            <a:extLst>
              <a:ext uri="{FF2B5EF4-FFF2-40B4-BE49-F238E27FC236}">
                <a16:creationId xmlns:a16="http://schemas.microsoft.com/office/drawing/2014/main" id="{F720896B-71C5-4BF2-9F72-A7EE6C9880A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71007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4009B-2BE6-4CCA-81B8-45579DFDD3D1}"/>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91936B6E-E736-4DA4-89C0-5AE57F55736F}"/>
              </a:ext>
            </a:extLst>
          </p:cNvPr>
          <p:cNvGraphicFramePr>
            <a:graphicFrameLocks noGrp="1"/>
          </p:cNvGraphicFramePr>
          <p:nvPr>
            <p:ph type="tbl" sz="quarter" idx="13"/>
            <p:extLst>
              <p:ext uri="{D42A27DB-BD31-4B8C-83A1-F6EECF244321}">
                <p14:modId xmlns:p14="http://schemas.microsoft.com/office/powerpoint/2010/main" val="227510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37604322"/>
                    </a:ext>
                  </a:extLst>
                </a:gridCol>
                <a:gridCol w="1481328">
                  <a:extLst>
                    <a:ext uri="{9D8B030D-6E8A-4147-A177-3AD203B41FA5}">
                      <a16:colId xmlns:a16="http://schemas.microsoft.com/office/drawing/2014/main" val="2682135877"/>
                    </a:ext>
                  </a:extLst>
                </a:gridCol>
                <a:gridCol w="329184">
                  <a:extLst>
                    <a:ext uri="{9D8B030D-6E8A-4147-A177-3AD203B41FA5}">
                      <a16:colId xmlns:a16="http://schemas.microsoft.com/office/drawing/2014/main" val="3758410745"/>
                    </a:ext>
                  </a:extLst>
                </a:gridCol>
                <a:gridCol w="329184">
                  <a:extLst>
                    <a:ext uri="{9D8B030D-6E8A-4147-A177-3AD203B41FA5}">
                      <a16:colId xmlns:a16="http://schemas.microsoft.com/office/drawing/2014/main" val="1377309787"/>
                    </a:ext>
                  </a:extLst>
                </a:gridCol>
                <a:gridCol w="329184">
                  <a:extLst>
                    <a:ext uri="{9D8B030D-6E8A-4147-A177-3AD203B41FA5}">
                      <a16:colId xmlns:a16="http://schemas.microsoft.com/office/drawing/2014/main" val="3440486303"/>
                    </a:ext>
                  </a:extLst>
                </a:gridCol>
                <a:gridCol w="329184">
                  <a:extLst>
                    <a:ext uri="{9D8B030D-6E8A-4147-A177-3AD203B41FA5}">
                      <a16:colId xmlns:a16="http://schemas.microsoft.com/office/drawing/2014/main" val="32076898"/>
                    </a:ext>
                  </a:extLst>
                </a:gridCol>
                <a:gridCol w="329184">
                  <a:extLst>
                    <a:ext uri="{9D8B030D-6E8A-4147-A177-3AD203B41FA5}">
                      <a16:colId xmlns:a16="http://schemas.microsoft.com/office/drawing/2014/main" val="633111691"/>
                    </a:ext>
                  </a:extLst>
                </a:gridCol>
                <a:gridCol w="329184">
                  <a:extLst>
                    <a:ext uri="{9D8B030D-6E8A-4147-A177-3AD203B41FA5}">
                      <a16:colId xmlns:a16="http://schemas.microsoft.com/office/drawing/2014/main" val="619150037"/>
                    </a:ext>
                  </a:extLst>
                </a:gridCol>
                <a:gridCol w="329184">
                  <a:extLst>
                    <a:ext uri="{9D8B030D-6E8A-4147-A177-3AD203B41FA5}">
                      <a16:colId xmlns:a16="http://schemas.microsoft.com/office/drawing/2014/main" val="3900251388"/>
                    </a:ext>
                  </a:extLst>
                </a:gridCol>
                <a:gridCol w="329184">
                  <a:extLst>
                    <a:ext uri="{9D8B030D-6E8A-4147-A177-3AD203B41FA5}">
                      <a16:colId xmlns:a16="http://schemas.microsoft.com/office/drawing/2014/main" val="41958079"/>
                    </a:ext>
                  </a:extLst>
                </a:gridCol>
                <a:gridCol w="329184">
                  <a:extLst>
                    <a:ext uri="{9D8B030D-6E8A-4147-A177-3AD203B41FA5}">
                      <a16:colId xmlns:a16="http://schemas.microsoft.com/office/drawing/2014/main" val="1456608511"/>
                    </a:ext>
                  </a:extLst>
                </a:gridCol>
                <a:gridCol w="329184">
                  <a:extLst>
                    <a:ext uri="{9D8B030D-6E8A-4147-A177-3AD203B41FA5}">
                      <a16:colId xmlns:a16="http://schemas.microsoft.com/office/drawing/2014/main" val="949358896"/>
                    </a:ext>
                  </a:extLst>
                </a:gridCol>
                <a:gridCol w="329184">
                  <a:extLst>
                    <a:ext uri="{9D8B030D-6E8A-4147-A177-3AD203B41FA5}">
                      <a16:colId xmlns:a16="http://schemas.microsoft.com/office/drawing/2014/main" val="1498632046"/>
                    </a:ext>
                  </a:extLst>
                </a:gridCol>
                <a:gridCol w="329184">
                  <a:extLst>
                    <a:ext uri="{9D8B030D-6E8A-4147-A177-3AD203B41FA5}">
                      <a16:colId xmlns:a16="http://schemas.microsoft.com/office/drawing/2014/main" val="1897214886"/>
                    </a:ext>
                  </a:extLst>
                </a:gridCol>
                <a:gridCol w="329184">
                  <a:extLst>
                    <a:ext uri="{9D8B030D-6E8A-4147-A177-3AD203B41FA5}">
                      <a16:colId xmlns:a16="http://schemas.microsoft.com/office/drawing/2014/main" val="73738427"/>
                    </a:ext>
                  </a:extLst>
                </a:gridCol>
                <a:gridCol w="329184">
                  <a:extLst>
                    <a:ext uri="{9D8B030D-6E8A-4147-A177-3AD203B41FA5}">
                      <a16:colId xmlns:a16="http://schemas.microsoft.com/office/drawing/2014/main" val="1028616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164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- 2025-11-24 16:31:08</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CA team participated in their local Walk to End Alzheimer's, wrapping up the 2025 Walks across our Tokio Marine America offices. A special shoutout to our CEO, Kenyu Okuda, who led by example and participated in the walk alongside our passionate team members.
We're proud to show our commitment to raising awareness and supporting the millions impacted by Alzheimer's and other forms of dementia. Together, we continue to make strides in the fight to end Alzheimer's.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https://quintly-eu-image-storage.s3.amazonaws.com/e33bbb9956bb05844e7317a82c09a400/9022aa1d5a7b783b9b5bb16a20f58426.jpg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05011784"/>
                  </a:ext>
                </a:extLst>
              </a:tr>
            </a:tbl>
          </a:graphicData>
        </a:graphic>
      </p:graphicFrame>
      <p:sp>
        <p:nvSpPr>
          <p:cNvPr id="4" name="Text Placeholder 3">
            <a:extLst>
              <a:ext uri="{FF2B5EF4-FFF2-40B4-BE49-F238E27FC236}">
                <a16:creationId xmlns:a16="http://schemas.microsoft.com/office/drawing/2014/main" id="{029C7C44-76C4-44A4-A15F-263798F313E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68920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4DB9-6B3B-427E-B3ED-DB04D2691695}"/>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DC4FBDC0-9448-4C3B-864E-AD5306648979}"/>
              </a:ext>
            </a:extLst>
          </p:cNvPr>
          <p:cNvGraphicFramePr>
            <a:graphicFrameLocks noGrp="1"/>
          </p:cNvGraphicFramePr>
          <p:nvPr>
            <p:ph type="tbl" sz="quarter" idx="13"/>
            <p:extLst>
              <p:ext uri="{D42A27DB-BD31-4B8C-83A1-F6EECF244321}">
                <p14:modId xmlns:p14="http://schemas.microsoft.com/office/powerpoint/2010/main" val="118399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13818029"/>
                    </a:ext>
                  </a:extLst>
                </a:gridCol>
                <a:gridCol w="1481328">
                  <a:extLst>
                    <a:ext uri="{9D8B030D-6E8A-4147-A177-3AD203B41FA5}">
                      <a16:colId xmlns:a16="http://schemas.microsoft.com/office/drawing/2014/main" val="385222002"/>
                    </a:ext>
                  </a:extLst>
                </a:gridCol>
                <a:gridCol w="329184">
                  <a:extLst>
                    <a:ext uri="{9D8B030D-6E8A-4147-A177-3AD203B41FA5}">
                      <a16:colId xmlns:a16="http://schemas.microsoft.com/office/drawing/2014/main" val="954618247"/>
                    </a:ext>
                  </a:extLst>
                </a:gridCol>
                <a:gridCol w="329184">
                  <a:extLst>
                    <a:ext uri="{9D8B030D-6E8A-4147-A177-3AD203B41FA5}">
                      <a16:colId xmlns:a16="http://schemas.microsoft.com/office/drawing/2014/main" val="908242578"/>
                    </a:ext>
                  </a:extLst>
                </a:gridCol>
                <a:gridCol w="329184">
                  <a:extLst>
                    <a:ext uri="{9D8B030D-6E8A-4147-A177-3AD203B41FA5}">
                      <a16:colId xmlns:a16="http://schemas.microsoft.com/office/drawing/2014/main" val="3054234450"/>
                    </a:ext>
                  </a:extLst>
                </a:gridCol>
                <a:gridCol w="329184">
                  <a:extLst>
                    <a:ext uri="{9D8B030D-6E8A-4147-A177-3AD203B41FA5}">
                      <a16:colId xmlns:a16="http://schemas.microsoft.com/office/drawing/2014/main" val="4051246412"/>
                    </a:ext>
                  </a:extLst>
                </a:gridCol>
                <a:gridCol w="329184">
                  <a:extLst>
                    <a:ext uri="{9D8B030D-6E8A-4147-A177-3AD203B41FA5}">
                      <a16:colId xmlns:a16="http://schemas.microsoft.com/office/drawing/2014/main" val="1460085802"/>
                    </a:ext>
                  </a:extLst>
                </a:gridCol>
                <a:gridCol w="329184">
                  <a:extLst>
                    <a:ext uri="{9D8B030D-6E8A-4147-A177-3AD203B41FA5}">
                      <a16:colId xmlns:a16="http://schemas.microsoft.com/office/drawing/2014/main" val="1468018211"/>
                    </a:ext>
                  </a:extLst>
                </a:gridCol>
                <a:gridCol w="329184">
                  <a:extLst>
                    <a:ext uri="{9D8B030D-6E8A-4147-A177-3AD203B41FA5}">
                      <a16:colId xmlns:a16="http://schemas.microsoft.com/office/drawing/2014/main" val="3989932854"/>
                    </a:ext>
                  </a:extLst>
                </a:gridCol>
                <a:gridCol w="329184">
                  <a:extLst>
                    <a:ext uri="{9D8B030D-6E8A-4147-A177-3AD203B41FA5}">
                      <a16:colId xmlns:a16="http://schemas.microsoft.com/office/drawing/2014/main" val="431514315"/>
                    </a:ext>
                  </a:extLst>
                </a:gridCol>
                <a:gridCol w="329184">
                  <a:extLst>
                    <a:ext uri="{9D8B030D-6E8A-4147-A177-3AD203B41FA5}">
                      <a16:colId xmlns:a16="http://schemas.microsoft.com/office/drawing/2014/main" val="85247793"/>
                    </a:ext>
                  </a:extLst>
                </a:gridCol>
                <a:gridCol w="329184">
                  <a:extLst>
                    <a:ext uri="{9D8B030D-6E8A-4147-A177-3AD203B41FA5}">
                      <a16:colId xmlns:a16="http://schemas.microsoft.com/office/drawing/2014/main" val="2044559687"/>
                    </a:ext>
                  </a:extLst>
                </a:gridCol>
                <a:gridCol w="329184">
                  <a:extLst>
                    <a:ext uri="{9D8B030D-6E8A-4147-A177-3AD203B41FA5}">
                      <a16:colId xmlns:a16="http://schemas.microsoft.com/office/drawing/2014/main" val="1996217864"/>
                    </a:ext>
                  </a:extLst>
                </a:gridCol>
                <a:gridCol w="329184">
                  <a:extLst>
                    <a:ext uri="{9D8B030D-6E8A-4147-A177-3AD203B41FA5}">
                      <a16:colId xmlns:a16="http://schemas.microsoft.com/office/drawing/2014/main" val="2012220656"/>
                    </a:ext>
                  </a:extLst>
                </a:gridCol>
                <a:gridCol w="329184">
                  <a:extLst>
                    <a:ext uri="{9D8B030D-6E8A-4147-A177-3AD203B41FA5}">
                      <a16:colId xmlns:a16="http://schemas.microsoft.com/office/drawing/2014/main" val="1880971896"/>
                    </a:ext>
                  </a:extLst>
                </a:gridCol>
                <a:gridCol w="329184">
                  <a:extLst>
                    <a:ext uri="{9D8B030D-6E8A-4147-A177-3AD203B41FA5}">
                      <a16:colId xmlns:a16="http://schemas.microsoft.com/office/drawing/2014/main" val="275146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064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- 2025-11-12 15:32:38</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Pasadena, Jersey City, and Chicago offices joined colleagues from across our Tokio Marine North America sister companies to assemble over 250 care packages and write over 500 letters for U.S. troops serving on the frontlines and overseas!
This event was in partnership with Troopathon, a nonprofit dedicated to supporting the brave men and women in our armed forces.
This initiative was held in recognition of National Veterans and Military Families Month, and over 75 employees from Tokio Marine America, Philadelphia Insurance Companies , Tokio Marine North America Services, and Reliance Matrix joined together to volunteer. Thank you to everyone who participated in helping share joy and gratitude for our troops!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https://quintly-eu-image-storage.s3.amazonaws.com/e33bbb9956bb05844e7317a82c09a400/e8de8ef900e63999bef5d23712d4b03a.jpg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9272771"/>
                  </a:ext>
                </a:extLst>
              </a:tr>
            </a:tbl>
          </a:graphicData>
        </a:graphic>
      </p:graphicFrame>
      <p:sp>
        <p:nvSpPr>
          <p:cNvPr id="4" name="Text Placeholder 3">
            <a:extLst>
              <a:ext uri="{FF2B5EF4-FFF2-40B4-BE49-F238E27FC236}">
                <a16:creationId xmlns:a16="http://schemas.microsoft.com/office/drawing/2014/main" id="{8F578A55-CC0B-4553-A759-552A02A2472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122894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15B0F-AE9C-4416-A67E-FB5B585A1D2A}"/>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661B639E-9E66-463A-93F0-E2A66B83AB5F}"/>
              </a:ext>
            </a:extLst>
          </p:cNvPr>
          <p:cNvGraphicFramePr>
            <a:graphicFrameLocks noGrp="1"/>
          </p:cNvGraphicFramePr>
          <p:nvPr>
            <p:ph type="tbl" sz="quarter" idx="13"/>
            <p:extLst>
              <p:ext uri="{D42A27DB-BD31-4B8C-83A1-F6EECF244321}">
                <p14:modId xmlns:p14="http://schemas.microsoft.com/office/powerpoint/2010/main" val="3313219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81981162"/>
                    </a:ext>
                  </a:extLst>
                </a:gridCol>
                <a:gridCol w="1481328">
                  <a:extLst>
                    <a:ext uri="{9D8B030D-6E8A-4147-A177-3AD203B41FA5}">
                      <a16:colId xmlns:a16="http://schemas.microsoft.com/office/drawing/2014/main" val="695536478"/>
                    </a:ext>
                  </a:extLst>
                </a:gridCol>
                <a:gridCol w="329184">
                  <a:extLst>
                    <a:ext uri="{9D8B030D-6E8A-4147-A177-3AD203B41FA5}">
                      <a16:colId xmlns:a16="http://schemas.microsoft.com/office/drawing/2014/main" val="379020773"/>
                    </a:ext>
                  </a:extLst>
                </a:gridCol>
                <a:gridCol w="329184">
                  <a:extLst>
                    <a:ext uri="{9D8B030D-6E8A-4147-A177-3AD203B41FA5}">
                      <a16:colId xmlns:a16="http://schemas.microsoft.com/office/drawing/2014/main" val="2054462211"/>
                    </a:ext>
                  </a:extLst>
                </a:gridCol>
                <a:gridCol w="329184">
                  <a:extLst>
                    <a:ext uri="{9D8B030D-6E8A-4147-A177-3AD203B41FA5}">
                      <a16:colId xmlns:a16="http://schemas.microsoft.com/office/drawing/2014/main" val="4042863189"/>
                    </a:ext>
                  </a:extLst>
                </a:gridCol>
                <a:gridCol w="329184">
                  <a:extLst>
                    <a:ext uri="{9D8B030D-6E8A-4147-A177-3AD203B41FA5}">
                      <a16:colId xmlns:a16="http://schemas.microsoft.com/office/drawing/2014/main" val="162188684"/>
                    </a:ext>
                  </a:extLst>
                </a:gridCol>
                <a:gridCol w="329184">
                  <a:extLst>
                    <a:ext uri="{9D8B030D-6E8A-4147-A177-3AD203B41FA5}">
                      <a16:colId xmlns:a16="http://schemas.microsoft.com/office/drawing/2014/main" val="3848490111"/>
                    </a:ext>
                  </a:extLst>
                </a:gridCol>
                <a:gridCol w="329184">
                  <a:extLst>
                    <a:ext uri="{9D8B030D-6E8A-4147-A177-3AD203B41FA5}">
                      <a16:colId xmlns:a16="http://schemas.microsoft.com/office/drawing/2014/main" val="2765774362"/>
                    </a:ext>
                  </a:extLst>
                </a:gridCol>
                <a:gridCol w="329184">
                  <a:extLst>
                    <a:ext uri="{9D8B030D-6E8A-4147-A177-3AD203B41FA5}">
                      <a16:colId xmlns:a16="http://schemas.microsoft.com/office/drawing/2014/main" val="4154005218"/>
                    </a:ext>
                  </a:extLst>
                </a:gridCol>
                <a:gridCol w="329184">
                  <a:extLst>
                    <a:ext uri="{9D8B030D-6E8A-4147-A177-3AD203B41FA5}">
                      <a16:colId xmlns:a16="http://schemas.microsoft.com/office/drawing/2014/main" val="3960632696"/>
                    </a:ext>
                  </a:extLst>
                </a:gridCol>
                <a:gridCol w="329184">
                  <a:extLst>
                    <a:ext uri="{9D8B030D-6E8A-4147-A177-3AD203B41FA5}">
                      <a16:colId xmlns:a16="http://schemas.microsoft.com/office/drawing/2014/main" val="989786122"/>
                    </a:ext>
                  </a:extLst>
                </a:gridCol>
                <a:gridCol w="329184">
                  <a:extLst>
                    <a:ext uri="{9D8B030D-6E8A-4147-A177-3AD203B41FA5}">
                      <a16:colId xmlns:a16="http://schemas.microsoft.com/office/drawing/2014/main" val="1648471581"/>
                    </a:ext>
                  </a:extLst>
                </a:gridCol>
                <a:gridCol w="329184">
                  <a:extLst>
                    <a:ext uri="{9D8B030D-6E8A-4147-A177-3AD203B41FA5}">
                      <a16:colId xmlns:a16="http://schemas.microsoft.com/office/drawing/2014/main" val="2808543071"/>
                    </a:ext>
                  </a:extLst>
                </a:gridCol>
                <a:gridCol w="329184">
                  <a:extLst>
                    <a:ext uri="{9D8B030D-6E8A-4147-A177-3AD203B41FA5}">
                      <a16:colId xmlns:a16="http://schemas.microsoft.com/office/drawing/2014/main" val="597357504"/>
                    </a:ext>
                  </a:extLst>
                </a:gridCol>
                <a:gridCol w="329184">
                  <a:extLst>
                    <a:ext uri="{9D8B030D-6E8A-4147-A177-3AD203B41FA5}">
                      <a16:colId xmlns:a16="http://schemas.microsoft.com/office/drawing/2014/main" val="1749294772"/>
                    </a:ext>
                  </a:extLst>
                </a:gridCol>
                <a:gridCol w="329184">
                  <a:extLst>
                    <a:ext uri="{9D8B030D-6E8A-4147-A177-3AD203B41FA5}">
                      <a16:colId xmlns:a16="http://schemas.microsoft.com/office/drawing/2014/main" val="2112988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00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- 2025-11-10 17:59:07</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employees stepped up to fight hunger and food insecurity in their community by packing meals for the North Texas Food Bank during their latest Hands-On Day!
North Texas Food Bank delivers approximately 144 million healthy meals to families and individuals facing hunger across 13 counties in the North Texas area.
Thank you to our incredible Plano team for making an impact and serving our neighbors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https://quintly-eu-image-storage.s3.amazonaws.com/e33bbb9956bb05844e7317a82c09a400/5453f29c76d816d9cac3b124a73f72a6.jpg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70932309"/>
                  </a:ext>
                </a:extLst>
              </a:tr>
            </a:tbl>
          </a:graphicData>
        </a:graphic>
      </p:graphicFrame>
      <p:sp>
        <p:nvSpPr>
          <p:cNvPr id="4" name="Text Placeholder 3">
            <a:extLst>
              <a:ext uri="{FF2B5EF4-FFF2-40B4-BE49-F238E27FC236}">
                <a16:creationId xmlns:a16="http://schemas.microsoft.com/office/drawing/2014/main" id="{F74C46A2-316C-4B01-8A66-0BC8CFFE7D7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29370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E6528-9379-4468-9E74-63CDA5D2F13B}"/>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5818751-49D1-406A-A41C-781F928B0AFB}"/>
              </a:ext>
            </a:extLst>
          </p:cNvPr>
          <p:cNvGraphicFramePr>
            <a:graphicFrameLocks noGrp="1"/>
          </p:cNvGraphicFramePr>
          <p:nvPr>
            <p:ph type="tbl" sz="quarter" idx="13"/>
            <p:extLst>
              <p:ext uri="{D42A27DB-BD31-4B8C-83A1-F6EECF244321}">
                <p14:modId xmlns:p14="http://schemas.microsoft.com/office/powerpoint/2010/main" val="173723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85982366"/>
                    </a:ext>
                  </a:extLst>
                </a:gridCol>
                <a:gridCol w="576072">
                  <a:extLst>
                    <a:ext uri="{9D8B030D-6E8A-4147-A177-3AD203B41FA5}">
                      <a16:colId xmlns:a16="http://schemas.microsoft.com/office/drawing/2014/main" val="2510507294"/>
                    </a:ext>
                  </a:extLst>
                </a:gridCol>
                <a:gridCol w="576072">
                  <a:extLst>
                    <a:ext uri="{9D8B030D-6E8A-4147-A177-3AD203B41FA5}">
                      <a16:colId xmlns:a16="http://schemas.microsoft.com/office/drawing/2014/main" val="2794428266"/>
                    </a:ext>
                  </a:extLst>
                </a:gridCol>
                <a:gridCol w="576072">
                  <a:extLst>
                    <a:ext uri="{9D8B030D-6E8A-4147-A177-3AD203B41FA5}">
                      <a16:colId xmlns:a16="http://schemas.microsoft.com/office/drawing/2014/main" val="1880719842"/>
                    </a:ext>
                  </a:extLst>
                </a:gridCol>
                <a:gridCol w="576072">
                  <a:extLst>
                    <a:ext uri="{9D8B030D-6E8A-4147-A177-3AD203B41FA5}">
                      <a16:colId xmlns:a16="http://schemas.microsoft.com/office/drawing/2014/main" val="3609527289"/>
                    </a:ext>
                  </a:extLst>
                </a:gridCol>
                <a:gridCol w="576072">
                  <a:extLst>
                    <a:ext uri="{9D8B030D-6E8A-4147-A177-3AD203B41FA5}">
                      <a16:colId xmlns:a16="http://schemas.microsoft.com/office/drawing/2014/main" val="3955548814"/>
                    </a:ext>
                  </a:extLst>
                </a:gridCol>
                <a:gridCol w="576072">
                  <a:extLst>
                    <a:ext uri="{9D8B030D-6E8A-4147-A177-3AD203B41FA5}">
                      <a16:colId xmlns:a16="http://schemas.microsoft.com/office/drawing/2014/main" val="1383778837"/>
                    </a:ext>
                  </a:extLst>
                </a:gridCol>
                <a:gridCol w="576072">
                  <a:extLst>
                    <a:ext uri="{9D8B030D-6E8A-4147-A177-3AD203B41FA5}">
                      <a16:colId xmlns:a16="http://schemas.microsoft.com/office/drawing/2014/main" val="3070516364"/>
                    </a:ext>
                  </a:extLst>
                </a:gridCol>
                <a:gridCol w="576072">
                  <a:extLst>
                    <a:ext uri="{9D8B030D-6E8A-4147-A177-3AD203B41FA5}">
                      <a16:colId xmlns:a16="http://schemas.microsoft.com/office/drawing/2014/main" val="894349829"/>
                    </a:ext>
                  </a:extLst>
                </a:gridCol>
                <a:gridCol w="576072">
                  <a:extLst>
                    <a:ext uri="{9D8B030D-6E8A-4147-A177-3AD203B41FA5}">
                      <a16:colId xmlns:a16="http://schemas.microsoft.com/office/drawing/2014/main" val="2416621481"/>
                    </a:ext>
                  </a:extLst>
                </a:gridCol>
                <a:gridCol w="576072">
                  <a:extLst>
                    <a:ext uri="{9D8B030D-6E8A-4147-A177-3AD203B41FA5}">
                      <a16:colId xmlns:a16="http://schemas.microsoft.com/office/drawing/2014/main" val="2257509152"/>
                    </a:ext>
                  </a:extLst>
                </a:gridCol>
                <a:gridCol w="576072">
                  <a:extLst>
                    <a:ext uri="{9D8B030D-6E8A-4147-A177-3AD203B41FA5}">
                      <a16:colId xmlns:a16="http://schemas.microsoft.com/office/drawing/2014/main" val="1323122794"/>
                    </a:ext>
                  </a:extLst>
                </a:gridCol>
                <a:gridCol w="576072">
                  <a:extLst>
                    <a:ext uri="{9D8B030D-6E8A-4147-A177-3AD203B41FA5}">
                      <a16:colId xmlns:a16="http://schemas.microsoft.com/office/drawing/2014/main" val="19608149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2036131"/>
                  </a:ext>
                </a:extLst>
              </a:tr>
              <a:tr h="370840">
                <a:tc>
                  <a:txBody>
                    <a:bodyPr/>
                    <a:lstStyle/>
                    <a:p>
                      <a:r>
                        <a:rPr lang="en-US" sz="1000"/>
                        <a:t>297</a:t>
                      </a:r>
                    </a:p>
                  </a:txBody>
                  <a:tcPr/>
                </a:tc>
                <a:tc>
                  <a:txBody>
                    <a:bodyPr/>
                    <a:lstStyle/>
                    <a:p>
                      <a:r>
                        <a:rPr lang="en-US" sz="1000"/>
                        <a:t>0</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0.2357 %</a:t>
                      </a:r>
                    </a:p>
                  </a:txBody>
                  <a:tcPr/>
                </a:tc>
                <a:tc>
                  <a:txBody>
                    <a:bodyPr/>
                    <a:lstStyle/>
                    <a:p>
                      <a:r>
                        <a:rPr lang="en-US" sz="1000"/>
                        <a:t>0.0 %</a:t>
                      </a:r>
                    </a:p>
                  </a:txBody>
                  <a:tcPr/>
                </a:tc>
                <a:extLst>
                  <a:ext uri="{0D108BD9-81ED-4DB2-BD59-A6C34878D82A}">
                    <a16:rowId xmlns:a16="http://schemas.microsoft.com/office/drawing/2014/main" val="2189747773"/>
                  </a:ext>
                </a:extLst>
              </a:tr>
            </a:tbl>
          </a:graphicData>
        </a:graphic>
      </p:graphicFrame>
      <p:sp>
        <p:nvSpPr>
          <p:cNvPr id="4" name="Text Placeholder 3">
            <a:extLst>
              <a:ext uri="{FF2B5EF4-FFF2-40B4-BE49-F238E27FC236}">
                <a16:creationId xmlns:a16="http://schemas.microsoft.com/office/drawing/2014/main" id="{2AD92DC0-255D-4161-B090-83E818DB3D7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628499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5FA1C-4D80-4041-8404-700F9E91296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0D56451-3DEF-487A-942C-493E84C3A83F}"/>
              </a:ext>
            </a:extLst>
          </p:cNvPr>
          <p:cNvGraphicFramePr>
            <a:graphicFrameLocks noGrp="1"/>
          </p:cNvGraphicFramePr>
          <p:nvPr>
            <p:ph type="chart" sz="quarter" idx="13"/>
            <p:extLst>
              <p:ext uri="{D42A27DB-BD31-4B8C-83A1-F6EECF244321}">
                <p14:modId xmlns:p14="http://schemas.microsoft.com/office/powerpoint/2010/main" val="2287860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B2638-D394-4002-BDA2-9FE5C970483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3905B10-C4C7-4F54-85B7-4AC92D41E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579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B8FF-52E6-4DD8-8420-F0BFF0B21DF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1136AFC-204A-4A6F-9180-2DE6F92D4E8D}"/>
              </a:ext>
            </a:extLst>
          </p:cNvPr>
          <p:cNvGraphicFramePr>
            <a:graphicFrameLocks noGrp="1"/>
          </p:cNvGraphicFramePr>
          <p:nvPr>
            <p:ph type="chart" sz="quarter" idx="13"/>
            <p:extLst>
              <p:ext uri="{D42A27DB-BD31-4B8C-83A1-F6EECF244321}">
                <p14:modId xmlns:p14="http://schemas.microsoft.com/office/powerpoint/2010/main" val="244000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53C64-9E37-4BF8-962A-52FF8188FA4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44986C6-61A7-4FF2-9382-19D121FB0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664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3975-D9AD-4488-BA4B-6FF0BE33A525}"/>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9EA84B3-7549-41E6-AEBE-AD232B66C533}"/>
              </a:ext>
            </a:extLst>
          </p:cNvPr>
          <p:cNvGraphicFramePr>
            <a:graphicFrameLocks noGrp="1"/>
          </p:cNvGraphicFramePr>
          <p:nvPr>
            <p:ph type="chart" sz="quarter" idx="13"/>
            <p:extLst>
              <p:ext uri="{D42A27DB-BD31-4B8C-83A1-F6EECF244321}">
                <p14:modId xmlns:p14="http://schemas.microsoft.com/office/powerpoint/2010/main" val="50579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35977-82B1-491B-AE72-F698282766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EED538E-405B-4DAF-88D0-F5C4629B2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21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2529-5A37-42BA-98DB-A3771748162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9EF30303-D941-42F8-AF02-E53CB1506791}"/>
              </a:ext>
            </a:extLst>
          </p:cNvPr>
          <p:cNvGraphicFramePr>
            <a:graphicFrameLocks noGrp="1"/>
          </p:cNvGraphicFramePr>
          <p:nvPr>
            <p:ph type="tbl" sz="quarter" idx="13"/>
            <p:extLst>
              <p:ext uri="{D42A27DB-BD31-4B8C-83A1-F6EECF244321}">
                <p14:modId xmlns:p14="http://schemas.microsoft.com/office/powerpoint/2010/main" val="30127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8855"/>
                    </a:ext>
                  </a:extLst>
                </a:gridCol>
                <a:gridCol w="1152144">
                  <a:extLst>
                    <a:ext uri="{9D8B030D-6E8A-4147-A177-3AD203B41FA5}">
                      <a16:colId xmlns:a16="http://schemas.microsoft.com/office/drawing/2014/main" val="3445694433"/>
                    </a:ext>
                  </a:extLst>
                </a:gridCol>
                <a:gridCol w="1152144">
                  <a:extLst>
                    <a:ext uri="{9D8B030D-6E8A-4147-A177-3AD203B41FA5}">
                      <a16:colId xmlns:a16="http://schemas.microsoft.com/office/drawing/2014/main" val="3938343846"/>
                    </a:ext>
                  </a:extLst>
                </a:gridCol>
                <a:gridCol w="1152144">
                  <a:extLst>
                    <a:ext uri="{9D8B030D-6E8A-4147-A177-3AD203B41FA5}">
                      <a16:colId xmlns:a16="http://schemas.microsoft.com/office/drawing/2014/main" val="2396121437"/>
                    </a:ext>
                  </a:extLst>
                </a:gridCol>
                <a:gridCol w="1152144">
                  <a:extLst>
                    <a:ext uri="{9D8B030D-6E8A-4147-A177-3AD203B41FA5}">
                      <a16:colId xmlns:a16="http://schemas.microsoft.com/office/drawing/2014/main" val="1260952780"/>
                    </a:ext>
                  </a:extLst>
                </a:gridCol>
                <a:gridCol w="1152144">
                  <a:extLst>
                    <a:ext uri="{9D8B030D-6E8A-4147-A177-3AD203B41FA5}">
                      <a16:colId xmlns:a16="http://schemas.microsoft.com/office/drawing/2014/main" val="418294363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32690648"/>
                  </a:ext>
                </a:extLst>
              </a:tr>
              <a:tr h="370840">
                <a:tc>
                  <a:txBody>
                    <a:bodyPr/>
                    <a:lstStyle/>
                    <a:p>
                      <a:r>
                        <a:rPr lang="en-US" sz="1000" b="1"/>
                        <a:t>@TokioMAmerica - 2025-11-11 10:33:24</a:t>
                      </a:r>
                      <a:r>
                        <a:rPr lang="en-US" sz="1000"/>
                        <a:t>
 On this #VeteransDay, we express our heartfelt gratitude to the brave men and women who have shown immense courage and made great sacrifices in serving our country. https://t.co/zPrmlSBRJt</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0.6734 %</a:t>
                      </a:r>
                    </a:p>
                  </a:txBody>
                  <a:tcPr/>
                </a:tc>
                <a:extLst>
                  <a:ext uri="{0D108BD9-81ED-4DB2-BD59-A6C34878D82A}">
                    <a16:rowId xmlns:a16="http://schemas.microsoft.com/office/drawing/2014/main" val="2764393193"/>
                  </a:ext>
                </a:extLst>
              </a:tr>
              <a:tr h="370840">
                <a:tc>
                  <a:txBody>
                    <a:bodyPr/>
                    <a:lstStyle/>
                    <a:p>
                      <a:r>
                        <a:rPr lang="en-US" sz="1000" b="1"/>
                        <a:t>@TokioMAmerica - 2025-11-05 14:44:32</a:t>
                      </a:r>
                      <a:r>
                        <a:rPr lang="en-US" sz="1000"/>
                        <a:t>
 Our business analyst, Alex, represented TMA at the St. John's University Career Fair, as a proud alum! Alex shared her experience from Shadow Day &amp;amp; our intern program to starting full-time with us. Her journey speaks to the opportunities at TMA. Apply now: https://t.co/7Y47Mu7vQl https://t.co/8udzJMsYjr</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0.3367 %</a:t>
                      </a:r>
                    </a:p>
                  </a:txBody>
                  <a:tcPr/>
                </a:tc>
                <a:extLst>
                  <a:ext uri="{0D108BD9-81ED-4DB2-BD59-A6C34878D82A}">
                    <a16:rowId xmlns:a16="http://schemas.microsoft.com/office/drawing/2014/main" val="2446738495"/>
                  </a:ext>
                </a:extLst>
              </a:tr>
              <a:tr h="370840">
                <a:tc>
                  <a:txBody>
                    <a:bodyPr/>
                    <a:lstStyle/>
                    <a:p>
                      <a:r>
                        <a:rPr lang="en-US" sz="1000" b="1"/>
                        <a:t>@TokioMAmerica - 2025-11-07 13:42:31</a:t>
                      </a:r>
                      <a:r>
                        <a:rPr lang="en-US" sz="1000"/>
                        <a:t>
 For our November Local Charities of the Month, we're proud to support:
￼@LAFoodBank, @ACFB &amp;amp; @ntfb, who work tirelessly to make a difference in the communities where we live &amp;amp; work. Let's come together to fight hunger &amp;amp; strengthen our neighborhoods to build a better future. https://t.co/J1bN4H5vlf</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0.3367 %</a:t>
                      </a:r>
                    </a:p>
                  </a:txBody>
                  <a:tcPr/>
                </a:tc>
                <a:extLst>
                  <a:ext uri="{0D108BD9-81ED-4DB2-BD59-A6C34878D82A}">
                    <a16:rowId xmlns:a16="http://schemas.microsoft.com/office/drawing/2014/main" val="3097604133"/>
                  </a:ext>
                </a:extLst>
              </a:tr>
            </a:tbl>
          </a:graphicData>
        </a:graphic>
      </p:graphicFrame>
      <p:sp>
        <p:nvSpPr>
          <p:cNvPr id="4" name="Text Placeholder 3">
            <a:extLst>
              <a:ext uri="{FF2B5EF4-FFF2-40B4-BE49-F238E27FC236}">
                <a16:creationId xmlns:a16="http://schemas.microsoft.com/office/drawing/2014/main" id="{983892B6-68FE-40A4-93CD-20F82E7646B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994112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9073-EC05-47B7-AA12-FF8503BD056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B5F1AE6-DEEA-44C5-8575-739B6A004230}"/>
              </a:ext>
            </a:extLst>
          </p:cNvPr>
          <p:cNvGraphicFramePr>
            <a:graphicFrameLocks noGrp="1"/>
          </p:cNvGraphicFramePr>
          <p:nvPr>
            <p:ph type="tbl" sz="quarter" idx="13"/>
            <p:extLst>
              <p:ext uri="{D42A27DB-BD31-4B8C-83A1-F6EECF244321}">
                <p14:modId xmlns:p14="http://schemas.microsoft.com/office/powerpoint/2010/main" val="40362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96005719"/>
                    </a:ext>
                  </a:extLst>
                </a:gridCol>
                <a:gridCol w="658368">
                  <a:extLst>
                    <a:ext uri="{9D8B030D-6E8A-4147-A177-3AD203B41FA5}">
                      <a16:colId xmlns:a16="http://schemas.microsoft.com/office/drawing/2014/main" val="2767737558"/>
                    </a:ext>
                  </a:extLst>
                </a:gridCol>
                <a:gridCol w="658368">
                  <a:extLst>
                    <a:ext uri="{9D8B030D-6E8A-4147-A177-3AD203B41FA5}">
                      <a16:colId xmlns:a16="http://schemas.microsoft.com/office/drawing/2014/main" val="3858855550"/>
                    </a:ext>
                  </a:extLst>
                </a:gridCol>
                <a:gridCol w="658368">
                  <a:extLst>
                    <a:ext uri="{9D8B030D-6E8A-4147-A177-3AD203B41FA5}">
                      <a16:colId xmlns:a16="http://schemas.microsoft.com/office/drawing/2014/main" val="2831954861"/>
                    </a:ext>
                  </a:extLst>
                </a:gridCol>
                <a:gridCol w="658368">
                  <a:extLst>
                    <a:ext uri="{9D8B030D-6E8A-4147-A177-3AD203B41FA5}">
                      <a16:colId xmlns:a16="http://schemas.microsoft.com/office/drawing/2014/main" val="1355388939"/>
                    </a:ext>
                  </a:extLst>
                </a:gridCol>
                <a:gridCol w="658368">
                  <a:extLst>
                    <a:ext uri="{9D8B030D-6E8A-4147-A177-3AD203B41FA5}">
                      <a16:colId xmlns:a16="http://schemas.microsoft.com/office/drawing/2014/main" val="2106905439"/>
                    </a:ext>
                  </a:extLst>
                </a:gridCol>
                <a:gridCol w="658368">
                  <a:extLst>
                    <a:ext uri="{9D8B030D-6E8A-4147-A177-3AD203B41FA5}">
                      <a16:colId xmlns:a16="http://schemas.microsoft.com/office/drawing/2014/main" val="522493441"/>
                    </a:ext>
                  </a:extLst>
                </a:gridCol>
                <a:gridCol w="658368">
                  <a:extLst>
                    <a:ext uri="{9D8B030D-6E8A-4147-A177-3AD203B41FA5}">
                      <a16:colId xmlns:a16="http://schemas.microsoft.com/office/drawing/2014/main" val="3551455503"/>
                    </a:ext>
                  </a:extLst>
                </a:gridCol>
                <a:gridCol w="658368">
                  <a:extLst>
                    <a:ext uri="{9D8B030D-6E8A-4147-A177-3AD203B41FA5}">
                      <a16:colId xmlns:a16="http://schemas.microsoft.com/office/drawing/2014/main" val="1948974917"/>
                    </a:ext>
                  </a:extLst>
                </a:gridCol>
                <a:gridCol w="658368">
                  <a:extLst>
                    <a:ext uri="{9D8B030D-6E8A-4147-A177-3AD203B41FA5}">
                      <a16:colId xmlns:a16="http://schemas.microsoft.com/office/drawing/2014/main" val="1024681692"/>
                    </a:ext>
                  </a:extLst>
                </a:gridCol>
                <a:gridCol w="658368">
                  <a:extLst>
                    <a:ext uri="{9D8B030D-6E8A-4147-A177-3AD203B41FA5}">
                      <a16:colId xmlns:a16="http://schemas.microsoft.com/office/drawing/2014/main" val="3064508830"/>
                    </a:ext>
                  </a:extLst>
                </a:gridCol>
                <a:gridCol w="658368">
                  <a:extLst>
                    <a:ext uri="{9D8B030D-6E8A-4147-A177-3AD203B41FA5}">
                      <a16:colId xmlns:a16="http://schemas.microsoft.com/office/drawing/2014/main" val="42810931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89248812"/>
                  </a:ext>
                </a:extLst>
              </a:tr>
              <a:tr h="370840">
                <a:tc>
                  <a:txBody>
                    <a:bodyPr/>
                    <a:lstStyle/>
                    <a:p>
                      <a:r>
                        <a:rPr lang="en-US" sz="1000"/>
                        <a:t>25651</a:t>
                      </a:r>
                    </a:p>
                  </a:txBody>
                  <a:tcPr/>
                </a:tc>
                <a:tc>
                  <a:txBody>
                    <a:bodyPr/>
                    <a:lstStyle/>
                    <a:p>
                      <a:r>
                        <a:rPr lang="en-US" sz="1000"/>
                        <a:t>100</a:t>
                      </a:r>
                    </a:p>
                  </a:txBody>
                  <a:tcPr/>
                </a:tc>
                <a:tc>
                  <a:txBody>
                    <a:bodyPr/>
                    <a:lstStyle/>
                    <a:p>
                      <a:r>
                        <a:rPr lang="en-US" sz="1000"/>
                        <a:t>13</a:t>
                      </a:r>
                    </a:p>
                  </a:txBody>
                  <a:tcPr/>
                </a:tc>
                <a:tc>
                  <a:txBody>
                    <a:bodyPr/>
                    <a:lstStyle/>
                    <a:p>
                      <a:r>
                        <a:rPr lang="en-US" sz="1000"/>
                        <a:t>378</a:t>
                      </a:r>
                    </a:p>
                  </a:txBody>
                  <a:tcPr/>
                </a:tc>
                <a:tc>
                  <a:txBody>
                    <a:bodyPr/>
                    <a:lstStyle/>
                    <a:p>
                      <a:r>
                        <a:rPr lang="en-US" sz="1000"/>
                        <a:t>29.076923076923</a:t>
                      </a:r>
                    </a:p>
                  </a:txBody>
                  <a:tcPr/>
                </a:tc>
                <a:tc>
                  <a:txBody>
                    <a:bodyPr/>
                    <a:lstStyle/>
                    <a:p>
                      <a:r>
                        <a:rPr lang="en-US" sz="1000"/>
                        <a:t>6</a:t>
                      </a:r>
                    </a:p>
                  </a:txBody>
                  <a:tcPr/>
                </a:tc>
                <a:tc>
                  <a:txBody>
                    <a:bodyPr/>
                    <a:lstStyle/>
                    <a:p>
                      <a:r>
                        <a:rPr lang="en-US" sz="1000"/>
                        <a:t>6</a:t>
                      </a:r>
                    </a:p>
                  </a:txBody>
                  <a:tcPr/>
                </a:tc>
                <a:tc>
                  <a:txBody>
                    <a:bodyPr/>
                    <a:lstStyle/>
                    <a:p>
                      <a:r>
                        <a:rPr lang="en-US" sz="1000"/>
                        <a:t>968</a:t>
                      </a:r>
                    </a:p>
                  </a:txBody>
                  <a:tcPr/>
                </a:tc>
                <a:tc>
                  <a:txBody>
                    <a:bodyPr/>
                    <a:lstStyle/>
                    <a:p>
                      <a:r>
                        <a:rPr lang="en-US" sz="1000"/>
                        <a:t>10950</a:t>
                      </a:r>
                    </a:p>
                  </a:txBody>
                  <a:tcPr/>
                </a:tc>
                <a:tc>
                  <a:txBody>
                    <a:bodyPr/>
                    <a:lstStyle/>
                    <a:p>
                      <a:r>
                        <a:rPr lang="en-US" sz="1000"/>
                        <a:t>842.30769230769</a:t>
                      </a:r>
                    </a:p>
                  </a:txBody>
                  <a:tcPr/>
                </a:tc>
                <a:tc>
                  <a:txBody>
                    <a:bodyPr/>
                    <a:lstStyle/>
                    <a:p>
                      <a:r>
                        <a:rPr lang="en-US" sz="1000"/>
                        <a:t>9.5950182832448 %</a:t>
                      </a:r>
                    </a:p>
                  </a:txBody>
                  <a:tcPr/>
                </a:tc>
                <a:tc>
                  <a:txBody>
                    <a:bodyPr/>
                    <a:lstStyle/>
                    <a:p>
                      <a:r>
                        <a:rPr lang="en-US" sz="1000"/>
                        <a:t>0</a:t>
                      </a:r>
                    </a:p>
                  </a:txBody>
                  <a:tcPr/>
                </a:tc>
                <a:extLst>
                  <a:ext uri="{0D108BD9-81ED-4DB2-BD59-A6C34878D82A}">
                    <a16:rowId xmlns:a16="http://schemas.microsoft.com/office/drawing/2014/main" val="799738048"/>
                  </a:ext>
                </a:extLst>
              </a:tr>
            </a:tbl>
          </a:graphicData>
        </a:graphic>
      </p:graphicFrame>
      <p:sp>
        <p:nvSpPr>
          <p:cNvPr id="4" name="Text Placeholder 3">
            <a:extLst>
              <a:ext uri="{FF2B5EF4-FFF2-40B4-BE49-F238E27FC236}">
                <a16:creationId xmlns:a16="http://schemas.microsoft.com/office/drawing/2014/main" id="{33B54729-2BF3-4113-9010-7CD0F79B8C3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160504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F768-E7DD-428B-A94F-C2A0882D229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5F70325E-14D8-441B-988E-8E27FB3101FE}"/>
              </a:ext>
            </a:extLst>
          </p:cNvPr>
          <p:cNvGraphicFramePr>
            <a:graphicFrameLocks noGrp="1"/>
          </p:cNvGraphicFramePr>
          <p:nvPr>
            <p:ph type="chart" sz="quarter" idx="13"/>
            <p:extLst>
              <p:ext uri="{D42A27DB-BD31-4B8C-83A1-F6EECF244321}">
                <p14:modId xmlns:p14="http://schemas.microsoft.com/office/powerpoint/2010/main" val="652058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0B9BE0-625C-4CDE-BF62-9E8BD90A5A3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0A16CB-212E-4FA6-8836-2871941B2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829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6CCE-1F20-41D5-AF7E-01B89EFB8E82}"/>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B30A01B-1D53-42B3-8490-2229F4B202AF}"/>
              </a:ext>
            </a:extLst>
          </p:cNvPr>
          <p:cNvGraphicFramePr>
            <a:graphicFrameLocks noGrp="1"/>
          </p:cNvGraphicFramePr>
          <p:nvPr>
            <p:ph type="chart" sz="quarter" idx="13"/>
            <p:extLst>
              <p:ext uri="{D42A27DB-BD31-4B8C-83A1-F6EECF244321}">
                <p14:modId xmlns:p14="http://schemas.microsoft.com/office/powerpoint/2010/main" val="1569968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6076D-2F41-4DDB-9890-BD9317FA043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92A6FF3-0518-43BB-9D26-605C23DD8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19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14ED5-970D-4EA0-A5C7-5C8C58B9DF9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A45ADD9-8AB1-4B4C-A1AF-289AAC18BD2D}"/>
              </a:ext>
            </a:extLst>
          </p:cNvPr>
          <p:cNvGraphicFramePr>
            <a:graphicFrameLocks noGrp="1"/>
          </p:cNvGraphicFramePr>
          <p:nvPr>
            <p:ph type="chart" sz="quarter" idx="13"/>
            <p:extLst>
              <p:ext uri="{D42A27DB-BD31-4B8C-83A1-F6EECF244321}">
                <p14:modId xmlns:p14="http://schemas.microsoft.com/office/powerpoint/2010/main" val="395337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C2274-29B2-46A5-A062-BE40EE1F6CC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5350AA4-85B0-4508-8312-072540C1D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271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1B63-D79F-4D2C-8D4F-BACF4428A3D7}"/>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28D4E2E-57A7-4EAE-A8F6-1DBCDA7A1346}"/>
              </a:ext>
            </a:extLst>
          </p:cNvPr>
          <p:cNvGraphicFramePr>
            <a:graphicFrameLocks noGrp="1"/>
          </p:cNvGraphicFramePr>
          <p:nvPr>
            <p:ph type="chart" sz="quarter" idx="13"/>
            <p:extLst>
              <p:ext uri="{D42A27DB-BD31-4B8C-83A1-F6EECF244321}">
                <p14:modId xmlns:p14="http://schemas.microsoft.com/office/powerpoint/2010/main" val="4155996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E123F-618A-416D-A33E-DC0AF06B481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40B815-1A85-41C3-9B8A-12961F4CAF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8041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7C6A-B373-4E56-92EF-A03AEACCAF0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71CC0869-CEEA-4B47-9C92-883A45AD00AB}"/>
              </a:ext>
            </a:extLst>
          </p:cNvPr>
          <p:cNvGraphicFramePr>
            <a:graphicFrameLocks noGrp="1"/>
          </p:cNvGraphicFramePr>
          <p:nvPr>
            <p:ph type="tbl" sz="quarter" idx="13"/>
            <p:extLst>
              <p:ext uri="{D42A27DB-BD31-4B8C-83A1-F6EECF244321}">
                <p14:modId xmlns:p14="http://schemas.microsoft.com/office/powerpoint/2010/main" val="124630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9900166"/>
                    </a:ext>
                  </a:extLst>
                </a:gridCol>
                <a:gridCol w="905256">
                  <a:extLst>
                    <a:ext uri="{9D8B030D-6E8A-4147-A177-3AD203B41FA5}">
                      <a16:colId xmlns:a16="http://schemas.microsoft.com/office/drawing/2014/main" val="1263589883"/>
                    </a:ext>
                  </a:extLst>
                </a:gridCol>
                <a:gridCol w="576072">
                  <a:extLst>
                    <a:ext uri="{9D8B030D-6E8A-4147-A177-3AD203B41FA5}">
                      <a16:colId xmlns:a16="http://schemas.microsoft.com/office/drawing/2014/main" val="728411543"/>
                    </a:ext>
                  </a:extLst>
                </a:gridCol>
                <a:gridCol w="576072">
                  <a:extLst>
                    <a:ext uri="{9D8B030D-6E8A-4147-A177-3AD203B41FA5}">
                      <a16:colId xmlns:a16="http://schemas.microsoft.com/office/drawing/2014/main" val="2349436190"/>
                    </a:ext>
                  </a:extLst>
                </a:gridCol>
                <a:gridCol w="576072">
                  <a:extLst>
                    <a:ext uri="{9D8B030D-6E8A-4147-A177-3AD203B41FA5}">
                      <a16:colId xmlns:a16="http://schemas.microsoft.com/office/drawing/2014/main" val="4133050324"/>
                    </a:ext>
                  </a:extLst>
                </a:gridCol>
                <a:gridCol w="576072">
                  <a:extLst>
                    <a:ext uri="{9D8B030D-6E8A-4147-A177-3AD203B41FA5}">
                      <a16:colId xmlns:a16="http://schemas.microsoft.com/office/drawing/2014/main" val="4192134785"/>
                    </a:ext>
                  </a:extLst>
                </a:gridCol>
                <a:gridCol w="576072">
                  <a:extLst>
                    <a:ext uri="{9D8B030D-6E8A-4147-A177-3AD203B41FA5}">
                      <a16:colId xmlns:a16="http://schemas.microsoft.com/office/drawing/2014/main" val="1644821715"/>
                    </a:ext>
                  </a:extLst>
                </a:gridCol>
                <a:gridCol w="576072">
                  <a:extLst>
                    <a:ext uri="{9D8B030D-6E8A-4147-A177-3AD203B41FA5}">
                      <a16:colId xmlns:a16="http://schemas.microsoft.com/office/drawing/2014/main" val="3530103303"/>
                    </a:ext>
                  </a:extLst>
                </a:gridCol>
                <a:gridCol w="576072">
                  <a:extLst>
                    <a:ext uri="{9D8B030D-6E8A-4147-A177-3AD203B41FA5}">
                      <a16:colId xmlns:a16="http://schemas.microsoft.com/office/drawing/2014/main" val="2300470720"/>
                    </a:ext>
                  </a:extLst>
                </a:gridCol>
                <a:gridCol w="576072">
                  <a:extLst>
                    <a:ext uri="{9D8B030D-6E8A-4147-A177-3AD203B41FA5}">
                      <a16:colId xmlns:a16="http://schemas.microsoft.com/office/drawing/2014/main" val="1378961806"/>
                    </a:ext>
                  </a:extLst>
                </a:gridCol>
                <a:gridCol w="576072">
                  <a:extLst>
                    <a:ext uri="{9D8B030D-6E8A-4147-A177-3AD203B41FA5}">
                      <a16:colId xmlns:a16="http://schemas.microsoft.com/office/drawing/2014/main" val="278975749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643768730"/>
                  </a:ext>
                </a:extLst>
              </a:tr>
              <a:tr h="370840">
                <a:tc>
                  <a:txBody>
                    <a:bodyPr/>
                    <a:lstStyle/>
                    <a:p>
                      <a:r>
                        <a:rPr lang="en-US" sz="1000"/>
                        <a:t>11/12/2025 15:35:23</a:t>
                      </a:r>
                    </a:p>
                  </a:txBody>
                  <a:tcPr/>
                </a:tc>
                <a:tc>
                  <a:txBody>
                    <a:bodyPr/>
                    <a:lstStyle/>
                    <a:p>
                      <a:r>
                        <a:rPr lang="en-US" sz="1000"/>
                        <a:t>11/12/2025 15:35:23</a:t>
                      </a:r>
                    </a:p>
                  </a:txBody>
                  <a:tcPr/>
                </a:tc>
                <a:tc>
                  <a:txBody>
                    <a:bodyPr/>
                    <a:lstStyle/>
                    <a:p>
                      <a:r>
                        <a:rPr lang="en-US" sz="1000"/>
                        <a:t>Gallery</a:t>
                      </a:r>
                    </a:p>
                  </a:txBody>
                  <a:tcPr/>
                </a:tc>
                <a:tc>
                  <a:txBody>
                    <a:bodyPr/>
                    <a:lstStyle/>
                    <a:p>
                      <a:r>
                        <a:rPr lang="en-US" sz="1000"/>
                        <a:t>57</a:t>
                      </a:r>
                    </a:p>
                  </a:txBody>
                  <a:tcPr/>
                </a:tc>
                <a:tc>
                  <a:txBody>
                    <a:bodyPr/>
                    <a:lstStyle/>
                    <a:p>
                      <a:r>
                        <a:rPr lang="en-US" sz="1000"/>
                        <a:t>0</a:t>
                      </a:r>
                    </a:p>
                  </a:txBody>
                  <a:tcPr/>
                </a:tc>
                <a:tc>
                  <a:txBody>
                    <a:bodyPr/>
                    <a:lstStyle/>
                    <a:p>
                      <a:r>
                        <a:rPr lang="en-US" sz="1000"/>
                        <a:t>2</a:t>
                      </a:r>
                    </a:p>
                  </a:txBody>
                  <a:tcPr/>
                </a:tc>
                <a:tc>
                  <a:txBody>
                    <a:bodyPr/>
                    <a:lstStyle/>
                    <a:p>
                      <a:r>
                        <a:rPr lang="en-US" sz="1000"/>
                        <a:t>396</a:t>
                      </a:r>
                    </a:p>
                  </a:txBody>
                  <a:tcPr/>
                </a:tc>
                <a:tc>
                  <a:txBody>
                    <a:bodyPr/>
                    <a:lstStyle/>
                    <a:p>
                      <a:r>
                        <a:rPr lang="en-US" sz="1000"/>
                        <a:t>23.710265763418 %</a:t>
                      </a:r>
                    </a:p>
                  </a:txBody>
                  <a:tcPr/>
                </a:tc>
                <a:tc>
                  <a:txBody>
                    <a:bodyPr/>
                    <a:lstStyle/>
                    <a:p>
                      <a:r>
                        <a:rPr lang="en-US" sz="1000"/>
                        <a:t>1919</a:t>
                      </a:r>
                    </a:p>
                  </a:txBody>
                  <a:tcPr/>
                </a:tc>
                <a:tc>
                  <a:txBody>
                    <a:bodyPr/>
                    <a:lstStyle/>
                    <a:p>
                      <a:r>
                        <a:rPr lang="en-US" sz="1000"/>
                        <a:t>1171</a:t>
                      </a:r>
                    </a:p>
                  </a:txBody>
                  <a:tcPr/>
                </a:tc>
                <a:tc>
                  <a:txBody>
                    <a:bodyPr/>
                    <a:lstStyle/>
                    <a:p>
                      <a:r>
                        <a:rPr lang="en-US" sz="1000"/>
                        <a:t>n/a</a:t>
                      </a:r>
                    </a:p>
                  </a:txBody>
                  <a:tcPr/>
                </a:tc>
                <a:extLst>
                  <a:ext uri="{0D108BD9-81ED-4DB2-BD59-A6C34878D82A}">
                    <a16:rowId xmlns:a16="http://schemas.microsoft.com/office/drawing/2014/main" val="2645251305"/>
                  </a:ext>
                </a:extLst>
              </a:tr>
              <a:tr h="370840">
                <a:tc>
                  <a:txBody>
                    <a:bodyPr/>
                    <a:lstStyle/>
                    <a:p>
                      <a:r>
                        <a:rPr lang="en-US" sz="1000"/>
                        <a:t>11/10/2025 17:56:40</a:t>
                      </a:r>
                    </a:p>
                  </a:txBody>
                  <a:tcPr/>
                </a:tc>
                <a:tc>
                  <a:txBody>
                    <a:bodyPr/>
                    <a:lstStyle/>
                    <a:p>
                      <a:r>
                        <a:rPr lang="en-US" sz="1000"/>
                        <a:t>11/10/2025 17:56:40</a:t>
                      </a:r>
                    </a:p>
                  </a:txBody>
                  <a:tcPr/>
                </a:tc>
                <a:tc>
                  <a:txBody>
                    <a:bodyPr/>
                    <a:lstStyle/>
                    <a:p>
                      <a:r>
                        <a:rPr lang="en-US" sz="1000"/>
                        <a:t>Gallery</a:t>
                      </a:r>
                    </a:p>
                  </a:txBody>
                  <a:tcPr/>
                </a:tc>
                <a:tc>
                  <a:txBody>
                    <a:bodyPr/>
                    <a:lstStyle/>
                    <a:p>
                      <a:r>
                        <a:rPr lang="en-US" sz="1000"/>
                        <a:t>51</a:t>
                      </a:r>
                    </a:p>
                  </a:txBody>
                  <a:tcPr/>
                </a:tc>
                <a:tc>
                  <a:txBody>
                    <a:bodyPr/>
                    <a:lstStyle/>
                    <a:p>
                      <a:r>
                        <a:rPr lang="en-US" sz="1000"/>
                        <a:t>3</a:t>
                      </a:r>
                    </a:p>
                  </a:txBody>
                  <a:tcPr/>
                </a:tc>
                <a:tc>
                  <a:txBody>
                    <a:bodyPr/>
                    <a:lstStyle/>
                    <a:p>
                      <a:r>
                        <a:rPr lang="en-US" sz="1000"/>
                        <a:t>1</a:t>
                      </a:r>
                    </a:p>
                  </a:txBody>
                  <a:tcPr/>
                </a:tc>
                <a:tc>
                  <a:txBody>
                    <a:bodyPr/>
                    <a:lstStyle/>
                    <a:p>
                      <a:r>
                        <a:rPr lang="en-US" sz="1000"/>
                        <a:t>54</a:t>
                      </a:r>
                    </a:p>
                  </a:txBody>
                  <a:tcPr/>
                </a:tc>
                <a:tc>
                  <a:txBody>
                    <a:bodyPr/>
                    <a:lstStyle/>
                    <a:p>
                      <a:r>
                        <a:rPr lang="en-US" sz="1000"/>
                        <a:t>9.527972027972 %</a:t>
                      </a:r>
                    </a:p>
                  </a:txBody>
                  <a:tcPr/>
                </a:tc>
                <a:tc>
                  <a:txBody>
                    <a:bodyPr/>
                    <a:lstStyle/>
                    <a:p>
                      <a:r>
                        <a:rPr lang="en-US" sz="1000"/>
                        <a:t>1144</a:t>
                      </a:r>
                    </a:p>
                  </a:txBody>
                  <a:tcPr/>
                </a:tc>
                <a:tc>
                  <a:txBody>
                    <a:bodyPr/>
                    <a:lstStyle/>
                    <a:p>
                      <a:r>
                        <a:rPr lang="en-US" sz="1000"/>
                        <a:t>731</a:t>
                      </a:r>
                    </a:p>
                  </a:txBody>
                  <a:tcPr/>
                </a:tc>
                <a:tc>
                  <a:txBody>
                    <a:bodyPr/>
                    <a:lstStyle/>
                    <a:p>
                      <a:r>
                        <a:rPr lang="en-US" sz="1000"/>
                        <a:t>n/a</a:t>
                      </a:r>
                    </a:p>
                  </a:txBody>
                  <a:tcPr/>
                </a:tc>
                <a:extLst>
                  <a:ext uri="{0D108BD9-81ED-4DB2-BD59-A6C34878D82A}">
                    <a16:rowId xmlns:a16="http://schemas.microsoft.com/office/drawing/2014/main" val="837477458"/>
                  </a:ext>
                </a:extLst>
              </a:tr>
              <a:tr h="370840">
                <a:tc>
                  <a:txBody>
                    <a:bodyPr/>
                    <a:lstStyle/>
                    <a:p>
                      <a:r>
                        <a:rPr lang="en-US" sz="1000"/>
                        <a:t>11/03/2025 15:30:09</a:t>
                      </a:r>
                    </a:p>
                  </a:txBody>
                  <a:tcPr/>
                </a:tc>
                <a:tc>
                  <a:txBody>
                    <a:bodyPr/>
                    <a:lstStyle/>
                    <a:p>
                      <a:r>
                        <a:rPr lang="en-US" sz="1000"/>
                        <a:t>11/03/2025 15:30:09</a:t>
                      </a:r>
                    </a:p>
                  </a:txBody>
                  <a:tcPr/>
                </a:tc>
                <a:tc>
                  <a:txBody>
                    <a:bodyPr/>
                    <a:lstStyle/>
                    <a:p>
                      <a:r>
                        <a:rPr lang="en-US" sz="1000"/>
                        <a:t>Image</a:t>
                      </a:r>
                    </a:p>
                  </a:txBody>
                  <a:tcPr/>
                </a:tc>
                <a:tc>
                  <a:txBody>
                    <a:bodyPr/>
                    <a:lstStyle/>
                    <a:p>
                      <a:r>
                        <a:rPr lang="en-US" sz="1000"/>
                        <a:t>49</a:t>
                      </a:r>
                    </a:p>
                  </a:txBody>
                  <a:tcPr/>
                </a:tc>
                <a:tc>
                  <a:txBody>
                    <a:bodyPr/>
                    <a:lstStyle/>
                    <a:p>
                      <a:r>
                        <a:rPr lang="en-US" sz="1000"/>
                        <a:t>2</a:t>
                      </a:r>
                    </a:p>
                  </a:txBody>
                  <a:tcPr/>
                </a:tc>
                <a:tc>
                  <a:txBody>
                    <a:bodyPr/>
                    <a:lstStyle/>
                    <a:p>
                      <a:r>
                        <a:rPr lang="en-US" sz="1000"/>
                        <a:t>0</a:t>
                      </a:r>
                    </a:p>
                  </a:txBody>
                  <a:tcPr/>
                </a:tc>
                <a:tc>
                  <a:txBody>
                    <a:bodyPr/>
                    <a:lstStyle/>
                    <a:p>
                      <a:r>
                        <a:rPr lang="en-US" sz="1000"/>
                        <a:t>40</a:t>
                      </a:r>
                    </a:p>
                  </a:txBody>
                  <a:tcPr/>
                </a:tc>
                <a:tc>
                  <a:txBody>
                    <a:bodyPr/>
                    <a:lstStyle/>
                    <a:p>
                      <a:r>
                        <a:rPr lang="en-US" sz="1000"/>
                        <a:t>7.1653543307087 %</a:t>
                      </a:r>
                    </a:p>
                  </a:txBody>
                  <a:tcPr/>
                </a:tc>
                <a:tc>
                  <a:txBody>
                    <a:bodyPr/>
                    <a:lstStyle/>
                    <a:p>
                      <a:r>
                        <a:rPr lang="en-US" sz="1000"/>
                        <a:t>1270</a:t>
                      </a:r>
                    </a:p>
                  </a:txBody>
                  <a:tcPr/>
                </a:tc>
                <a:tc>
                  <a:txBody>
                    <a:bodyPr/>
                    <a:lstStyle/>
                    <a:p>
                      <a:r>
                        <a:rPr lang="en-US" sz="1000"/>
                        <a:t>870</a:t>
                      </a:r>
                    </a:p>
                  </a:txBody>
                  <a:tcPr/>
                </a:tc>
                <a:tc>
                  <a:txBody>
                    <a:bodyPr/>
                    <a:lstStyle/>
                    <a:p>
                      <a:r>
                        <a:rPr lang="en-US" sz="1000"/>
                        <a:t>n/a</a:t>
                      </a:r>
                    </a:p>
                  </a:txBody>
                  <a:tcPr/>
                </a:tc>
                <a:extLst>
                  <a:ext uri="{0D108BD9-81ED-4DB2-BD59-A6C34878D82A}">
                    <a16:rowId xmlns:a16="http://schemas.microsoft.com/office/drawing/2014/main" val="895949034"/>
                  </a:ext>
                </a:extLst>
              </a:tr>
            </a:tbl>
          </a:graphicData>
        </a:graphic>
      </p:graphicFrame>
      <p:sp>
        <p:nvSpPr>
          <p:cNvPr id="4" name="Text Placeholder 3">
            <a:extLst>
              <a:ext uri="{FF2B5EF4-FFF2-40B4-BE49-F238E27FC236}">
                <a16:creationId xmlns:a16="http://schemas.microsoft.com/office/drawing/2014/main" id="{F9EDCAB1-479B-494A-8B3A-35126CA17F8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943717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2CE2-F060-45E4-8766-B038D6C4A17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E40F720-D9D0-4E34-BBD1-1CE484790AA7}"/>
              </a:ext>
            </a:extLst>
          </p:cNvPr>
          <p:cNvGraphicFramePr>
            <a:graphicFrameLocks noGrp="1"/>
          </p:cNvGraphicFramePr>
          <p:nvPr>
            <p:ph type="tbl" sz="quarter" idx="13"/>
            <p:extLst>
              <p:ext uri="{D42A27DB-BD31-4B8C-83A1-F6EECF244321}">
                <p14:modId xmlns:p14="http://schemas.microsoft.com/office/powerpoint/2010/main" val="121504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31055751"/>
                    </a:ext>
                  </a:extLst>
                </a:gridCol>
                <a:gridCol w="576072">
                  <a:extLst>
                    <a:ext uri="{9D8B030D-6E8A-4147-A177-3AD203B41FA5}">
                      <a16:colId xmlns:a16="http://schemas.microsoft.com/office/drawing/2014/main" val="4019218951"/>
                    </a:ext>
                  </a:extLst>
                </a:gridCol>
                <a:gridCol w="576072">
                  <a:extLst>
                    <a:ext uri="{9D8B030D-6E8A-4147-A177-3AD203B41FA5}">
                      <a16:colId xmlns:a16="http://schemas.microsoft.com/office/drawing/2014/main" val="1497084098"/>
                    </a:ext>
                  </a:extLst>
                </a:gridCol>
                <a:gridCol w="576072">
                  <a:extLst>
                    <a:ext uri="{9D8B030D-6E8A-4147-A177-3AD203B41FA5}">
                      <a16:colId xmlns:a16="http://schemas.microsoft.com/office/drawing/2014/main" val="2406753211"/>
                    </a:ext>
                  </a:extLst>
                </a:gridCol>
                <a:gridCol w="576072">
                  <a:extLst>
                    <a:ext uri="{9D8B030D-6E8A-4147-A177-3AD203B41FA5}">
                      <a16:colId xmlns:a16="http://schemas.microsoft.com/office/drawing/2014/main" val="2103910117"/>
                    </a:ext>
                  </a:extLst>
                </a:gridCol>
                <a:gridCol w="576072">
                  <a:extLst>
                    <a:ext uri="{9D8B030D-6E8A-4147-A177-3AD203B41FA5}">
                      <a16:colId xmlns:a16="http://schemas.microsoft.com/office/drawing/2014/main" val="3114438622"/>
                    </a:ext>
                  </a:extLst>
                </a:gridCol>
                <a:gridCol w="576072">
                  <a:extLst>
                    <a:ext uri="{9D8B030D-6E8A-4147-A177-3AD203B41FA5}">
                      <a16:colId xmlns:a16="http://schemas.microsoft.com/office/drawing/2014/main" val="2679281966"/>
                    </a:ext>
                  </a:extLst>
                </a:gridCol>
                <a:gridCol w="576072">
                  <a:extLst>
                    <a:ext uri="{9D8B030D-6E8A-4147-A177-3AD203B41FA5}">
                      <a16:colId xmlns:a16="http://schemas.microsoft.com/office/drawing/2014/main" val="71625216"/>
                    </a:ext>
                  </a:extLst>
                </a:gridCol>
                <a:gridCol w="576072">
                  <a:extLst>
                    <a:ext uri="{9D8B030D-6E8A-4147-A177-3AD203B41FA5}">
                      <a16:colId xmlns:a16="http://schemas.microsoft.com/office/drawing/2014/main" val="949961151"/>
                    </a:ext>
                  </a:extLst>
                </a:gridCol>
                <a:gridCol w="576072">
                  <a:extLst>
                    <a:ext uri="{9D8B030D-6E8A-4147-A177-3AD203B41FA5}">
                      <a16:colId xmlns:a16="http://schemas.microsoft.com/office/drawing/2014/main" val="3529130741"/>
                    </a:ext>
                  </a:extLst>
                </a:gridCol>
                <a:gridCol w="576072">
                  <a:extLst>
                    <a:ext uri="{9D8B030D-6E8A-4147-A177-3AD203B41FA5}">
                      <a16:colId xmlns:a16="http://schemas.microsoft.com/office/drawing/2014/main" val="15102137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951478956"/>
                  </a:ext>
                </a:extLst>
              </a:tr>
              <a:tr h="370840">
                <a:tc>
                  <a:txBody>
                    <a:bodyPr/>
                    <a:lstStyle/>
                    <a:p>
                      <a:r>
                        <a:rPr lang="en-US" sz="1000"/>
                        <a:t>tmamerica</a:t>
                      </a:r>
                    </a:p>
                  </a:txBody>
                  <a:tcPr/>
                </a:tc>
                <a:tc>
                  <a:txBody>
                    <a:bodyPr/>
                    <a:lstStyle/>
                    <a:p>
                      <a:r>
                        <a:rPr lang="en-US" sz="1000"/>
                        <a:t>691</a:t>
                      </a:r>
                    </a:p>
                  </a:txBody>
                  <a:tcPr/>
                </a:tc>
                <a:tc>
                  <a:txBody>
                    <a:bodyPr/>
                    <a:lstStyle/>
                    <a:p>
                      <a:r>
                        <a:rPr lang="en-US" sz="1000"/>
                        <a:t>13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80</a:t>
                      </a:r>
                    </a:p>
                  </a:txBody>
                  <a:tcPr/>
                </a:tc>
                <a:tc>
                  <a:txBody>
                    <a:bodyPr/>
                    <a:lstStyle/>
                    <a:p>
                      <a:r>
                        <a:rPr lang="en-US" sz="1000"/>
                        <a:t>4</a:t>
                      </a:r>
                    </a:p>
                  </a:txBody>
                  <a:tcPr/>
                </a:tc>
                <a:tc>
                  <a:txBody>
                    <a:bodyPr/>
                    <a:lstStyle/>
                    <a:p>
                      <a:r>
                        <a:rPr lang="en-US" sz="1000"/>
                        <a:t>0.9447 %</a:t>
                      </a:r>
                    </a:p>
                  </a:txBody>
                  <a:tcPr/>
                </a:tc>
                <a:extLst>
                  <a:ext uri="{0D108BD9-81ED-4DB2-BD59-A6C34878D82A}">
                    <a16:rowId xmlns:a16="http://schemas.microsoft.com/office/drawing/2014/main" val="699159968"/>
                  </a:ext>
                </a:extLst>
              </a:tr>
            </a:tbl>
          </a:graphicData>
        </a:graphic>
      </p:graphicFrame>
      <p:sp>
        <p:nvSpPr>
          <p:cNvPr id="4" name="Text Placeholder 3">
            <a:extLst>
              <a:ext uri="{FF2B5EF4-FFF2-40B4-BE49-F238E27FC236}">
                <a16:creationId xmlns:a16="http://schemas.microsoft.com/office/drawing/2014/main" id="{72E806D8-6D44-41D2-BA68-3AE9D0A58EF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97664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FE40-EB40-4BA6-8194-1ACD76F2F3E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F55274A-7DB5-406C-8AA7-57E5709BCC12}"/>
              </a:ext>
            </a:extLst>
          </p:cNvPr>
          <p:cNvGraphicFramePr>
            <a:graphicFrameLocks noGrp="1"/>
          </p:cNvGraphicFramePr>
          <p:nvPr>
            <p:ph type="chart" sz="quarter" idx="13"/>
            <p:extLst>
              <p:ext uri="{D42A27DB-BD31-4B8C-83A1-F6EECF244321}">
                <p14:modId xmlns:p14="http://schemas.microsoft.com/office/powerpoint/2010/main" val="2099525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7F7C5-08DB-4938-B2C9-EB7083038B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11D3724-6877-4FB1-B6CF-C4F296D33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451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08CD-0D9F-4AA1-B345-18F4A9EBD0D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7C1779C-0CA6-4DF8-8EF8-B81294502053}"/>
              </a:ext>
            </a:extLst>
          </p:cNvPr>
          <p:cNvGraphicFramePr>
            <a:graphicFrameLocks noGrp="1"/>
          </p:cNvGraphicFramePr>
          <p:nvPr>
            <p:ph type="chart" sz="quarter" idx="13"/>
            <p:extLst>
              <p:ext uri="{D42A27DB-BD31-4B8C-83A1-F6EECF244321}">
                <p14:modId xmlns:p14="http://schemas.microsoft.com/office/powerpoint/2010/main" val="4123319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08BA68-D6F6-4711-97DF-5B75903D03E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0DF9F4C-4A1B-44E3-8D4A-4F52EF023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059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17D-086C-4640-81E4-E111616B3C3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BD7D6308-3A19-4545-B7B5-45C2DA8A22F8}"/>
              </a:ext>
            </a:extLst>
          </p:cNvPr>
          <p:cNvGraphicFramePr>
            <a:graphicFrameLocks noGrp="1"/>
          </p:cNvGraphicFramePr>
          <p:nvPr>
            <p:ph type="chart" sz="quarter" idx="13"/>
            <p:extLst>
              <p:ext uri="{D42A27DB-BD31-4B8C-83A1-F6EECF244321}">
                <p14:modId xmlns:p14="http://schemas.microsoft.com/office/powerpoint/2010/main" val="4080450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2E40CF-C762-4D59-8E71-95D33C2F50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5DD6BC-DFD5-4A98-82F9-AE2BEA304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792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A26BD-231E-4FA5-9ADD-3120CC4C409D}"/>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1F43FB48-83F3-49CB-9F1D-7B1770E8C370}"/>
              </a:ext>
            </a:extLst>
          </p:cNvPr>
          <p:cNvGraphicFramePr>
            <a:graphicFrameLocks noGrp="1"/>
          </p:cNvGraphicFramePr>
          <p:nvPr>
            <p:ph type="chart" sz="quarter" idx="13"/>
            <p:extLst>
              <p:ext uri="{D42A27DB-BD31-4B8C-83A1-F6EECF244321}">
                <p14:modId xmlns:p14="http://schemas.microsoft.com/office/powerpoint/2010/main" val="3689306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DBD28-CFE1-428E-80B0-26A5664AB5F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FC4CE77-B327-459D-84A3-8B94C1F503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470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7DC1-A5DC-43EA-802E-6CA7BC2425DB}"/>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FB233B00-7B6D-4CF2-BA8F-8A6D641AD536}"/>
              </a:ext>
            </a:extLst>
          </p:cNvPr>
          <p:cNvGraphicFramePr>
            <a:graphicFrameLocks noGrp="1"/>
          </p:cNvGraphicFramePr>
          <p:nvPr>
            <p:ph type="tbl" sz="quarter" idx="13"/>
            <p:extLst>
              <p:ext uri="{D42A27DB-BD31-4B8C-83A1-F6EECF244321}">
                <p14:modId xmlns:p14="http://schemas.microsoft.com/office/powerpoint/2010/main" val="267319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32884465"/>
                    </a:ext>
                  </a:extLst>
                </a:gridCol>
                <a:gridCol w="822960">
                  <a:extLst>
                    <a:ext uri="{9D8B030D-6E8A-4147-A177-3AD203B41FA5}">
                      <a16:colId xmlns:a16="http://schemas.microsoft.com/office/drawing/2014/main" val="3389146615"/>
                    </a:ext>
                  </a:extLst>
                </a:gridCol>
                <a:gridCol w="411480">
                  <a:extLst>
                    <a:ext uri="{9D8B030D-6E8A-4147-A177-3AD203B41FA5}">
                      <a16:colId xmlns:a16="http://schemas.microsoft.com/office/drawing/2014/main" val="3121873060"/>
                    </a:ext>
                  </a:extLst>
                </a:gridCol>
                <a:gridCol w="411480">
                  <a:extLst>
                    <a:ext uri="{9D8B030D-6E8A-4147-A177-3AD203B41FA5}">
                      <a16:colId xmlns:a16="http://schemas.microsoft.com/office/drawing/2014/main" val="447385480"/>
                    </a:ext>
                  </a:extLst>
                </a:gridCol>
                <a:gridCol w="411480">
                  <a:extLst>
                    <a:ext uri="{9D8B030D-6E8A-4147-A177-3AD203B41FA5}">
                      <a16:colId xmlns:a16="http://schemas.microsoft.com/office/drawing/2014/main" val="1976960583"/>
                    </a:ext>
                  </a:extLst>
                </a:gridCol>
                <a:gridCol w="411480">
                  <a:extLst>
                    <a:ext uri="{9D8B030D-6E8A-4147-A177-3AD203B41FA5}">
                      <a16:colId xmlns:a16="http://schemas.microsoft.com/office/drawing/2014/main" val="538958596"/>
                    </a:ext>
                  </a:extLst>
                </a:gridCol>
                <a:gridCol w="411480">
                  <a:extLst>
                    <a:ext uri="{9D8B030D-6E8A-4147-A177-3AD203B41FA5}">
                      <a16:colId xmlns:a16="http://schemas.microsoft.com/office/drawing/2014/main" val="1735621435"/>
                    </a:ext>
                  </a:extLst>
                </a:gridCol>
                <a:gridCol w="411480">
                  <a:extLst>
                    <a:ext uri="{9D8B030D-6E8A-4147-A177-3AD203B41FA5}">
                      <a16:colId xmlns:a16="http://schemas.microsoft.com/office/drawing/2014/main" val="2872133136"/>
                    </a:ext>
                  </a:extLst>
                </a:gridCol>
                <a:gridCol w="411480">
                  <a:extLst>
                    <a:ext uri="{9D8B030D-6E8A-4147-A177-3AD203B41FA5}">
                      <a16:colId xmlns:a16="http://schemas.microsoft.com/office/drawing/2014/main" val="2822518618"/>
                    </a:ext>
                  </a:extLst>
                </a:gridCol>
                <a:gridCol w="411480">
                  <a:extLst>
                    <a:ext uri="{9D8B030D-6E8A-4147-A177-3AD203B41FA5}">
                      <a16:colId xmlns:a16="http://schemas.microsoft.com/office/drawing/2014/main" val="616657148"/>
                    </a:ext>
                  </a:extLst>
                </a:gridCol>
                <a:gridCol w="411480">
                  <a:extLst>
                    <a:ext uri="{9D8B030D-6E8A-4147-A177-3AD203B41FA5}">
                      <a16:colId xmlns:a16="http://schemas.microsoft.com/office/drawing/2014/main" val="2533184120"/>
                    </a:ext>
                  </a:extLst>
                </a:gridCol>
                <a:gridCol w="411480">
                  <a:extLst>
                    <a:ext uri="{9D8B030D-6E8A-4147-A177-3AD203B41FA5}">
                      <a16:colId xmlns:a16="http://schemas.microsoft.com/office/drawing/2014/main" val="4130236538"/>
                    </a:ext>
                  </a:extLst>
                </a:gridCol>
                <a:gridCol w="411480">
                  <a:extLst>
                    <a:ext uri="{9D8B030D-6E8A-4147-A177-3AD203B41FA5}">
                      <a16:colId xmlns:a16="http://schemas.microsoft.com/office/drawing/2014/main" val="1318289018"/>
                    </a:ext>
                  </a:extLst>
                </a:gridCol>
                <a:gridCol w="411480">
                  <a:extLst>
                    <a:ext uri="{9D8B030D-6E8A-4147-A177-3AD203B41FA5}">
                      <a16:colId xmlns:a16="http://schemas.microsoft.com/office/drawing/2014/main" val="660317133"/>
                    </a:ext>
                  </a:extLst>
                </a:gridCol>
                <a:gridCol w="411480">
                  <a:extLst>
                    <a:ext uri="{9D8B030D-6E8A-4147-A177-3AD203B41FA5}">
                      <a16:colId xmlns:a16="http://schemas.microsoft.com/office/drawing/2014/main" val="2310490658"/>
                    </a:ext>
                  </a:extLst>
                </a:gridCol>
                <a:gridCol w="411480">
                  <a:extLst>
                    <a:ext uri="{9D8B030D-6E8A-4147-A177-3AD203B41FA5}">
                      <a16:colId xmlns:a16="http://schemas.microsoft.com/office/drawing/2014/main" val="25815696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96817654"/>
                  </a:ext>
                </a:extLst>
              </a:tr>
              <a:tr h="370840">
                <a:tc>
                  <a:txBody>
                    <a:bodyPr/>
                    <a:lstStyle/>
                    <a:p>
                      <a:r>
                        <a:rPr lang="en-US" sz="1000"/>
                        <a:t>11/03/2025 15:27:10</a:t>
                      </a:r>
                    </a:p>
                  </a:txBody>
                  <a:tcPr/>
                </a:tc>
                <a:tc>
                  <a:txBody>
                    <a:bodyPr/>
                    <a:lstStyle/>
                    <a:p>
                      <a:r>
                        <a:rPr lang="en-US" sz="1000"/>
                        <a:t>11/03/2025 15:27:10</a:t>
                      </a:r>
                    </a:p>
                  </a:txBody>
                  <a:tcPr/>
                </a:tc>
                <a:tc>
                  <a:txBody>
                    <a:bodyPr/>
                    <a:lstStyle/>
                    <a:p>
                      <a:r>
                        <a:rPr lang="en-US" sz="1000"/>
                        <a:t>Image</a:t>
                      </a:r>
                    </a:p>
                  </a:txBody>
                  <a:tcPr/>
                </a:tc>
                <a:tc>
                  <a:txBody>
                    <a:bodyPr/>
                    <a:lstStyle/>
                    <a:p>
                      <a:r>
                        <a:rPr lang="en-US" sz="1000"/>
                        <a:t>412</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23</a:t>
                      </a:r>
                    </a:p>
                  </a:txBody>
                  <a:tcPr/>
                </a:tc>
                <a:tc>
                  <a:txBody>
                    <a:bodyPr/>
                    <a:lstStyle/>
                    <a:p>
                      <a:r>
                        <a:rPr lang="en-US" sz="1000"/>
                        <a:t>5.58 %</a:t>
                      </a:r>
                    </a:p>
                  </a:txBody>
                  <a:tcPr/>
                </a:tc>
                <a:tc>
                  <a:txBody>
                    <a:bodyPr/>
                    <a:lstStyle/>
                    <a:p>
                      <a:r>
                        <a:rPr lang="en-US" sz="1000"/>
                        <a:t>113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71577955"/>
                  </a:ext>
                </a:extLst>
              </a:tr>
              <a:tr h="370840">
                <a:tc>
                  <a:txBody>
                    <a:bodyPr/>
                    <a:lstStyle/>
                    <a:p>
                      <a:r>
                        <a:rPr lang="en-US" sz="1000"/>
                        <a:t>11/12/2025 15:32:43</a:t>
                      </a:r>
                    </a:p>
                  </a:txBody>
                  <a:tcPr/>
                </a:tc>
                <a:tc>
                  <a:txBody>
                    <a:bodyPr/>
                    <a:lstStyle/>
                    <a:p>
                      <a:r>
                        <a:rPr lang="en-US" sz="1000"/>
                        <a:t>11/12/2025 15:32:43</a:t>
                      </a:r>
                    </a:p>
                  </a:txBody>
                  <a:tcPr/>
                </a:tc>
                <a:tc>
                  <a:txBody>
                    <a:bodyPr/>
                    <a:lstStyle/>
                    <a:p>
                      <a:r>
                        <a:rPr lang="en-US" sz="1000"/>
                        <a:t>Carousel</a:t>
                      </a:r>
                    </a:p>
                  </a:txBody>
                  <a:tcPr/>
                </a:tc>
                <a:tc>
                  <a:txBody>
                    <a:bodyPr/>
                    <a:lstStyle/>
                    <a:p>
                      <a:r>
                        <a:rPr lang="en-US" sz="1000"/>
                        <a:t>871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18</a:t>
                      </a:r>
                    </a:p>
                  </a:txBody>
                  <a:tcPr/>
                </a:tc>
                <a:tc>
                  <a:txBody>
                    <a:bodyPr/>
                    <a:lstStyle/>
                    <a:p>
                      <a:r>
                        <a:rPr lang="en-US" sz="1000"/>
                        <a:t>2.07 %</a:t>
                      </a:r>
                    </a:p>
                  </a:txBody>
                  <a:tcPr/>
                </a:tc>
                <a:tc>
                  <a:txBody>
                    <a:bodyPr/>
                    <a:lstStyle/>
                    <a:p>
                      <a:r>
                        <a:rPr lang="en-US" sz="1000"/>
                        <a:t>139</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759664859"/>
                  </a:ext>
                </a:extLst>
              </a:tr>
              <a:tr h="370840">
                <a:tc>
                  <a:txBody>
                    <a:bodyPr/>
                    <a:lstStyle/>
                    <a:p>
                      <a:r>
                        <a:rPr lang="en-US" sz="1000"/>
                        <a:t>11/05/2025 14:33:31</a:t>
                      </a:r>
                    </a:p>
                  </a:txBody>
                  <a:tcPr/>
                </a:tc>
                <a:tc>
                  <a:txBody>
                    <a:bodyPr/>
                    <a:lstStyle/>
                    <a:p>
                      <a:r>
                        <a:rPr lang="en-US" sz="1000"/>
                        <a:t>11/05/2025 14:33:31</a:t>
                      </a:r>
                    </a:p>
                  </a:txBody>
                  <a:tcPr/>
                </a:tc>
                <a:tc>
                  <a:txBody>
                    <a:bodyPr/>
                    <a:lstStyle/>
                    <a:p>
                      <a:r>
                        <a:rPr lang="en-US" sz="1000"/>
                        <a:t>Carousel</a:t>
                      </a:r>
                    </a:p>
                  </a:txBody>
                  <a:tcPr/>
                </a:tc>
                <a:tc>
                  <a:txBody>
                    <a:bodyPr/>
                    <a:lstStyle/>
                    <a:p>
                      <a:r>
                        <a:rPr lang="en-US" sz="1000"/>
                        <a:t>458</a:t>
                      </a:r>
                    </a:p>
                  </a:txBody>
                  <a:tcPr/>
                </a:tc>
                <a:tc>
                  <a:txBody>
                    <a:bodyPr/>
                    <a:lstStyle/>
                    <a:p>
                      <a:r>
                        <a:rPr lang="en-US" sz="1000"/>
                        <a:t>11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2.84 %</a:t>
                      </a:r>
                    </a:p>
                  </a:txBody>
                  <a:tcPr/>
                </a:tc>
                <a:tc>
                  <a:txBody>
                    <a:bodyPr/>
                    <a:lstStyle/>
                    <a:p>
                      <a:r>
                        <a:rPr lang="en-US" sz="1000"/>
                        <a:t>117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87585307"/>
                  </a:ext>
                </a:extLst>
              </a:tr>
            </a:tbl>
          </a:graphicData>
        </a:graphic>
      </p:graphicFrame>
      <p:sp>
        <p:nvSpPr>
          <p:cNvPr id="4" name="Text Placeholder 3">
            <a:extLst>
              <a:ext uri="{FF2B5EF4-FFF2-40B4-BE49-F238E27FC236}">
                <a16:creationId xmlns:a16="http://schemas.microsoft.com/office/drawing/2014/main" id="{63A7A738-0C25-4E45-AAB0-31824DCC343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9477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1426</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2025-12-03T14:05:30Z</dcterms:created>
  <dcterms:modified xsi:type="dcterms:W3CDTF">2025-12-03T14:06:01Z</dcterms:modified>
</cp:coreProperties>
</file>