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45931</c:v>
                </c:pt>
              </c:numCache>
            </c:numRef>
          </c:cat>
          <c:val>
            <c:numRef>
              <c:f>Sheet1!$B$2</c:f>
              <c:numCache>
                <c:formatCode>General</c:formatCode>
                <c:ptCount val="1"/>
                <c:pt idx="0">
                  <c:v>1938</c:v>
                </c:pt>
              </c:numCache>
            </c:numRef>
          </c:val>
          <c:extLst>
            <c:ext xmlns:c16="http://schemas.microsoft.com/office/drawing/2014/chart" uri="{C3380CC4-5D6E-409C-BE32-E72D297353CC}">
              <c16:uniqueId val="{00000000-D3C9-4F52-A446-248582F3AC2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45931</c:v>
                </c:pt>
              </c:numCache>
            </c:numRef>
          </c:cat>
          <c:val>
            <c:numRef>
              <c:f>Sheet1!$C$2</c:f>
              <c:numCache>
                <c:formatCode>General</c:formatCode>
                <c:ptCount val="1"/>
                <c:pt idx="0">
                  <c:v>2998</c:v>
                </c:pt>
              </c:numCache>
            </c:numRef>
          </c:val>
          <c:extLst>
            <c:ext xmlns:c16="http://schemas.microsoft.com/office/drawing/2014/chart" uri="{C3380CC4-5D6E-409C-BE32-E72D297353CC}">
              <c16:uniqueId val="{00000001-D3C9-4F52-A446-248582F3AC2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45931</c:v>
                </c:pt>
              </c:numCache>
            </c:numRef>
          </c:cat>
          <c:val>
            <c:numRef>
              <c:f>Sheet1!$D$2</c:f>
              <c:numCache>
                <c:formatCode>General</c:formatCode>
                <c:ptCount val="1"/>
                <c:pt idx="0">
                  <c:v>5021</c:v>
                </c:pt>
              </c:numCache>
            </c:numRef>
          </c:val>
          <c:extLst>
            <c:ext xmlns:c16="http://schemas.microsoft.com/office/drawing/2014/chart" uri="{C3380CC4-5D6E-409C-BE32-E72D297353CC}">
              <c16:uniqueId val="{00000002-D3C9-4F52-A446-248582F3AC2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45931</c:v>
                </c:pt>
              </c:numCache>
            </c:numRef>
          </c:cat>
          <c:val>
            <c:numRef>
              <c:f>Sheet1!$E$2</c:f>
              <c:numCache>
                <c:formatCode>General</c:formatCode>
                <c:ptCount val="1"/>
                <c:pt idx="0">
                  <c:v>1163</c:v>
                </c:pt>
              </c:numCache>
            </c:numRef>
          </c:val>
          <c:extLst>
            <c:ext xmlns:c16="http://schemas.microsoft.com/office/drawing/2014/chart" uri="{C3380CC4-5D6E-409C-BE32-E72D297353CC}">
              <c16:uniqueId val="{00000003-D3C9-4F52-A446-248582F3AC24}"/>
            </c:ext>
          </c:extLst>
        </c:ser>
        <c:dLbls>
          <c:showLegendKey val="0"/>
          <c:showVal val="0"/>
          <c:showCatName val="0"/>
          <c:showSerName val="0"/>
          <c:showPercent val="0"/>
          <c:showBubbleSize val="0"/>
        </c:dLbls>
        <c:gapWidth val="219"/>
        <c:overlap val="-27"/>
        <c:axId val="401115128"/>
        <c:axId val="401115456"/>
      </c:barChart>
      <c:dateAx>
        <c:axId val="40111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15456"/>
        <c:crosses val="autoZero"/>
        <c:auto val="1"/>
        <c:lblOffset val="100"/>
        <c:baseTimeUnit val="days"/>
      </c:dateAx>
      <c:valAx>
        <c:axId val="40111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1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-2</c:v>
                </c:pt>
                <c:pt idx="5">
                  <c:v>-1</c:v>
                </c:pt>
                <c:pt idx="6">
                  <c:v>-2</c:v>
                </c:pt>
                <c:pt idx="7">
                  <c:v>57</c:v>
                </c:pt>
                <c:pt idx="8">
                  <c:v>-3</c:v>
                </c:pt>
                <c:pt idx="9">
                  <c:v>2</c:v>
                </c:pt>
                <c:pt idx="10">
                  <c:v>0</c:v>
                </c:pt>
              </c:numCache>
            </c:numRef>
          </c:val>
          <c:extLst>
            <c:ext xmlns:c16="http://schemas.microsoft.com/office/drawing/2014/chart" uri="{C3380CC4-5D6E-409C-BE32-E72D297353CC}">
              <c16:uniqueId val="{00000000-5566-41F2-ADF5-68ADF774289D}"/>
            </c:ext>
          </c:extLst>
        </c:ser>
        <c:dLbls>
          <c:showLegendKey val="0"/>
          <c:showVal val="0"/>
          <c:showCatName val="0"/>
          <c:showSerName val="0"/>
          <c:showPercent val="0"/>
          <c:showBubbleSize val="0"/>
        </c:dLbls>
        <c:gapWidth val="219"/>
        <c:overlap val="-27"/>
        <c:axId val="407138224"/>
        <c:axId val="407134288"/>
      </c:barChart>
      <c:dateAx>
        <c:axId val="407138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34288"/>
        <c:crosses val="autoZero"/>
        <c:auto val="1"/>
        <c:lblOffset val="100"/>
        <c:baseTimeUnit val="months"/>
      </c:dateAx>
      <c:valAx>
        <c:axId val="40713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3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4</c:v>
                </c:pt>
                <c:pt idx="5">
                  <c:v>8</c:v>
                </c:pt>
                <c:pt idx="6">
                  <c:v>10</c:v>
                </c:pt>
                <c:pt idx="7">
                  <c:v>9</c:v>
                </c:pt>
                <c:pt idx="8">
                  <c:v>10</c:v>
                </c:pt>
                <c:pt idx="9">
                  <c:v>9</c:v>
                </c:pt>
                <c:pt idx="10">
                  <c:v>4</c:v>
                </c:pt>
                <c:pt idx="11">
                  <c:v>0</c:v>
                </c:pt>
              </c:numCache>
            </c:numRef>
          </c:val>
          <c:extLst>
            <c:ext xmlns:c16="http://schemas.microsoft.com/office/drawing/2014/chart" uri="{C3380CC4-5D6E-409C-BE32-E72D297353CC}">
              <c16:uniqueId val="{00000000-50DC-4E4E-9ED6-F17F7A2CAA7D}"/>
            </c:ext>
          </c:extLst>
        </c:ser>
        <c:dLbls>
          <c:showLegendKey val="0"/>
          <c:showVal val="0"/>
          <c:showCatName val="0"/>
          <c:showSerName val="0"/>
          <c:showPercent val="0"/>
          <c:showBubbleSize val="0"/>
        </c:dLbls>
        <c:gapWidth val="219"/>
        <c:overlap val="-27"/>
        <c:axId val="410964288"/>
        <c:axId val="410962976"/>
      </c:barChart>
      <c:dateAx>
        <c:axId val="41096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962976"/>
        <c:crosses val="autoZero"/>
        <c:auto val="1"/>
        <c:lblOffset val="100"/>
        <c:baseTimeUnit val="months"/>
      </c:dateAx>
      <c:valAx>
        <c:axId val="41096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96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59</c:v>
                </c:pt>
                <c:pt idx="5">
                  <c:v>61</c:v>
                </c:pt>
                <c:pt idx="6">
                  <c:v>63</c:v>
                </c:pt>
                <c:pt idx="7">
                  <c:v>91</c:v>
                </c:pt>
                <c:pt idx="8">
                  <c:v>72</c:v>
                </c:pt>
                <c:pt idx="9">
                  <c:v>142</c:v>
                </c:pt>
                <c:pt idx="10">
                  <c:v>5</c:v>
                </c:pt>
                <c:pt idx="11">
                  <c:v>0</c:v>
                </c:pt>
              </c:numCache>
            </c:numRef>
          </c:val>
          <c:extLst>
            <c:ext xmlns:c16="http://schemas.microsoft.com/office/drawing/2014/chart" uri="{C3380CC4-5D6E-409C-BE32-E72D297353CC}">
              <c16:uniqueId val="{00000000-E15A-4CB6-AD61-E0E0415C243B}"/>
            </c:ext>
          </c:extLst>
        </c:ser>
        <c:dLbls>
          <c:showLegendKey val="0"/>
          <c:showVal val="0"/>
          <c:showCatName val="0"/>
          <c:showSerName val="0"/>
          <c:showPercent val="0"/>
          <c:showBubbleSize val="0"/>
        </c:dLbls>
        <c:gapWidth val="219"/>
        <c:overlap val="-27"/>
        <c:axId val="404200832"/>
        <c:axId val="404208048"/>
      </c:barChart>
      <c:catAx>
        <c:axId val="40420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08048"/>
        <c:crosses val="autoZero"/>
        <c:auto val="1"/>
        <c:lblAlgn val="ctr"/>
        <c:lblOffset val="100"/>
        <c:noMultiLvlLbl val="0"/>
      </c:catAx>
      <c:valAx>
        <c:axId val="40420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0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3038</c:v>
                </c:pt>
                <c:pt idx="5">
                  <c:v>3565</c:v>
                </c:pt>
                <c:pt idx="6">
                  <c:v>2959</c:v>
                </c:pt>
                <c:pt idx="7">
                  <c:v>2800</c:v>
                </c:pt>
                <c:pt idx="8">
                  <c:v>2708</c:v>
                </c:pt>
                <c:pt idx="9">
                  <c:v>3532</c:v>
                </c:pt>
                <c:pt idx="10">
                  <c:v>381</c:v>
                </c:pt>
                <c:pt idx="11">
                  <c:v>0</c:v>
                </c:pt>
              </c:numCache>
            </c:numRef>
          </c:val>
          <c:extLst>
            <c:ext xmlns:c16="http://schemas.microsoft.com/office/drawing/2014/chart" uri="{C3380CC4-5D6E-409C-BE32-E72D297353CC}">
              <c16:uniqueId val="{00000000-9CF9-4375-89D5-2BDF76414BC6}"/>
            </c:ext>
          </c:extLst>
        </c:ser>
        <c:dLbls>
          <c:showLegendKey val="0"/>
          <c:showVal val="0"/>
          <c:showCatName val="0"/>
          <c:showSerName val="0"/>
          <c:showPercent val="0"/>
          <c:showBubbleSize val="0"/>
        </c:dLbls>
        <c:gapWidth val="219"/>
        <c:overlap val="-27"/>
        <c:axId val="404207392"/>
        <c:axId val="404206080"/>
      </c:barChart>
      <c:dateAx>
        <c:axId val="404207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06080"/>
        <c:crosses val="autoZero"/>
        <c:auto val="1"/>
        <c:lblOffset val="100"/>
        <c:baseTimeUnit val="months"/>
      </c:dateAx>
      <c:valAx>
        <c:axId val="40420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20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-9</c:v>
                </c:pt>
                <c:pt idx="5">
                  <c:v>4</c:v>
                </c:pt>
                <c:pt idx="6">
                  <c:v>-1</c:v>
                </c:pt>
                <c:pt idx="7">
                  <c:v>1</c:v>
                </c:pt>
                <c:pt idx="8">
                  <c:v>2</c:v>
                </c:pt>
                <c:pt idx="9">
                  <c:v>-1</c:v>
                </c:pt>
                <c:pt idx="10">
                  <c:v>0</c:v>
                </c:pt>
              </c:numCache>
            </c:numRef>
          </c:val>
          <c:extLst>
            <c:ext xmlns:c16="http://schemas.microsoft.com/office/drawing/2014/chart" uri="{C3380CC4-5D6E-409C-BE32-E72D297353CC}">
              <c16:uniqueId val="{00000000-FE83-4FA8-A5E0-A0171170E816}"/>
            </c:ext>
          </c:extLst>
        </c:ser>
        <c:dLbls>
          <c:showLegendKey val="0"/>
          <c:showVal val="0"/>
          <c:showCatName val="0"/>
          <c:showSerName val="0"/>
          <c:showPercent val="0"/>
          <c:showBubbleSize val="0"/>
        </c:dLbls>
        <c:gapWidth val="219"/>
        <c:overlap val="-27"/>
        <c:axId val="500125936"/>
        <c:axId val="500124952"/>
      </c:barChart>
      <c:dateAx>
        <c:axId val="50012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24952"/>
        <c:crosses val="autoZero"/>
        <c:auto val="1"/>
        <c:lblOffset val="100"/>
        <c:baseTimeUnit val="months"/>
      </c:dateAx>
      <c:valAx>
        <c:axId val="50012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2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78E-4D38-BC73-699D902050E4}"/>
            </c:ext>
          </c:extLst>
        </c:ser>
        <c:dLbls>
          <c:showLegendKey val="0"/>
          <c:showVal val="0"/>
          <c:showCatName val="0"/>
          <c:showSerName val="0"/>
          <c:showPercent val="0"/>
          <c:showBubbleSize val="0"/>
        </c:dLbls>
        <c:gapWidth val="219"/>
        <c:overlap val="-27"/>
        <c:axId val="500132496"/>
        <c:axId val="500130528"/>
      </c:barChart>
      <c:dateAx>
        <c:axId val="50013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30528"/>
        <c:crosses val="autoZero"/>
        <c:auto val="1"/>
        <c:lblOffset val="100"/>
        <c:baseTimeUnit val="months"/>
      </c:dateAx>
      <c:valAx>
        <c:axId val="50013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3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2</c:v>
                </c:pt>
                <c:pt idx="5">
                  <c:v>0</c:v>
                </c:pt>
                <c:pt idx="6">
                  <c:v>0</c:v>
                </c:pt>
                <c:pt idx="7">
                  <c:v>0</c:v>
                </c:pt>
                <c:pt idx="8">
                  <c:v>0</c:v>
                </c:pt>
                <c:pt idx="9">
                  <c:v>1</c:v>
                </c:pt>
                <c:pt idx="10">
                  <c:v>0</c:v>
                </c:pt>
                <c:pt idx="11">
                  <c:v>0</c:v>
                </c:pt>
              </c:numCache>
            </c:numRef>
          </c:val>
          <c:extLst>
            <c:ext xmlns:c16="http://schemas.microsoft.com/office/drawing/2014/chart" uri="{C3380CC4-5D6E-409C-BE32-E72D297353CC}">
              <c16:uniqueId val="{00000000-C099-4526-AB65-B9FA0CF8B8CE}"/>
            </c:ext>
          </c:extLst>
        </c:ser>
        <c:dLbls>
          <c:showLegendKey val="0"/>
          <c:showVal val="0"/>
          <c:showCatName val="0"/>
          <c:showSerName val="0"/>
          <c:showPercent val="0"/>
          <c:showBubbleSize val="0"/>
        </c:dLbls>
        <c:gapWidth val="219"/>
        <c:overlap val="-27"/>
        <c:axId val="495259440"/>
        <c:axId val="495261080"/>
      </c:barChart>
      <c:catAx>
        <c:axId val="49525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61080"/>
        <c:crosses val="autoZero"/>
        <c:auto val="1"/>
        <c:lblAlgn val="ctr"/>
        <c:lblOffset val="100"/>
        <c:noMultiLvlLbl val="0"/>
      </c:catAx>
      <c:valAx>
        <c:axId val="49526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5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44</c:v>
                </c:pt>
                <c:pt idx="5">
                  <c:v>37</c:v>
                </c:pt>
                <c:pt idx="6">
                  <c:v>15</c:v>
                </c:pt>
                <c:pt idx="7">
                  <c:v>26</c:v>
                </c:pt>
                <c:pt idx="8">
                  <c:v>31</c:v>
                </c:pt>
                <c:pt idx="9">
                  <c:v>22</c:v>
                </c:pt>
                <c:pt idx="10">
                  <c:v>7</c:v>
                </c:pt>
              </c:numCache>
            </c:numRef>
          </c:val>
          <c:extLst>
            <c:ext xmlns:c16="http://schemas.microsoft.com/office/drawing/2014/chart" uri="{C3380CC4-5D6E-409C-BE32-E72D297353CC}">
              <c16:uniqueId val="{00000000-B608-4537-94D1-8AA9AAE446B8}"/>
            </c:ext>
          </c:extLst>
        </c:ser>
        <c:dLbls>
          <c:showLegendKey val="0"/>
          <c:showVal val="0"/>
          <c:showCatName val="0"/>
          <c:showSerName val="0"/>
          <c:showPercent val="0"/>
          <c:showBubbleSize val="0"/>
        </c:dLbls>
        <c:gapWidth val="219"/>
        <c:overlap val="-27"/>
        <c:axId val="505828072"/>
        <c:axId val="505829056"/>
      </c:barChart>
      <c:dateAx>
        <c:axId val="50582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29056"/>
        <c:crosses val="autoZero"/>
        <c:auto val="1"/>
        <c:lblOffset val="100"/>
        <c:baseTimeUnit val="months"/>
      </c:dateAx>
      <c:valAx>
        <c:axId val="50582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2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2025-01</c:v>
                </c:pt>
                <c:pt idx="1">
                  <c:v>2025-02</c:v>
                </c:pt>
                <c:pt idx="2">
                  <c:v>2025-03</c:v>
                </c:pt>
                <c:pt idx="3">
                  <c:v>2025-04</c:v>
                </c:pt>
                <c:pt idx="4">
                  <c:v>2025-05</c:v>
                </c:pt>
                <c:pt idx="5">
                  <c:v>2025-06</c:v>
                </c:pt>
                <c:pt idx="6">
                  <c:v>2025-07</c:v>
                </c:pt>
                <c:pt idx="7">
                  <c:v>2025-08</c:v>
                </c:pt>
                <c:pt idx="8">
                  <c:v>2025-09</c:v>
                </c:pt>
                <c:pt idx="9">
                  <c:v>2025-10</c:v>
                </c:pt>
                <c:pt idx="10">
                  <c:v>2025-11</c:v>
                </c:pt>
              </c:strCache>
            </c:strRef>
          </c:cat>
          <c:val>
            <c:numRef>
              <c:f>Sheet1!$B$2:$B$12</c:f>
              <c:numCache>
                <c:formatCode>General</c:formatCode>
                <c:ptCount val="11"/>
                <c:pt idx="0">
                  <c:v>47</c:v>
                </c:pt>
                <c:pt idx="1">
                  <c:v>53</c:v>
                </c:pt>
                <c:pt idx="2">
                  <c:v>32</c:v>
                </c:pt>
                <c:pt idx="3">
                  <c:v>68</c:v>
                </c:pt>
                <c:pt idx="4">
                  <c:v>33</c:v>
                </c:pt>
                <c:pt idx="5">
                  <c:v>26</c:v>
                </c:pt>
                <c:pt idx="6">
                  <c:v>38</c:v>
                </c:pt>
                <c:pt idx="7">
                  <c:v>60</c:v>
                </c:pt>
                <c:pt idx="8">
                  <c:v>38</c:v>
                </c:pt>
                <c:pt idx="9">
                  <c:v>36</c:v>
                </c:pt>
                <c:pt idx="10">
                  <c:v>11</c:v>
                </c:pt>
              </c:numCache>
            </c:numRef>
          </c:val>
          <c:extLst>
            <c:ext xmlns:c16="http://schemas.microsoft.com/office/drawing/2014/chart" uri="{C3380CC4-5D6E-409C-BE32-E72D297353CC}">
              <c16:uniqueId val="{00000000-0D4F-436D-B0EA-0134E96686F8}"/>
            </c:ext>
          </c:extLst>
        </c:ser>
        <c:dLbls>
          <c:showLegendKey val="0"/>
          <c:showVal val="0"/>
          <c:showCatName val="0"/>
          <c:showSerName val="0"/>
          <c:showPercent val="0"/>
          <c:showBubbleSize val="0"/>
        </c:dLbls>
        <c:gapWidth val="219"/>
        <c:overlap val="-27"/>
        <c:axId val="505839880"/>
        <c:axId val="505835288"/>
      </c:barChart>
      <c:catAx>
        <c:axId val="50583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35288"/>
        <c:crosses val="autoZero"/>
        <c:auto val="1"/>
        <c:lblAlgn val="ctr"/>
        <c:lblOffset val="100"/>
        <c:noMultiLvlLbl val="0"/>
      </c:catAx>
      <c:valAx>
        <c:axId val="50583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3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2025-01</c:v>
                </c:pt>
                <c:pt idx="1">
                  <c:v>2025-02</c:v>
                </c:pt>
                <c:pt idx="2">
                  <c:v>2025-03</c:v>
                </c:pt>
                <c:pt idx="3">
                  <c:v>2025-04</c:v>
                </c:pt>
                <c:pt idx="4">
                  <c:v>2025-05</c:v>
                </c:pt>
                <c:pt idx="5">
                  <c:v>2025-06</c:v>
                </c:pt>
                <c:pt idx="6">
                  <c:v>2025-07</c:v>
                </c:pt>
                <c:pt idx="7">
                  <c:v>2025-08</c:v>
                </c:pt>
                <c:pt idx="8">
                  <c:v>2025-09</c:v>
                </c:pt>
                <c:pt idx="9">
                  <c:v>2025-10</c:v>
                </c:pt>
                <c:pt idx="10">
                  <c:v>2025-11</c:v>
                </c:pt>
              </c:strCache>
            </c:strRef>
          </c:cat>
          <c:val>
            <c:numRef>
              <c:f>Sheet1!$B$2:$B$12</c:f>
              <c:numCache>
                <c:formatCode>General</c:formatCode>
                <c:ptCount val="11"/>
                <c:pt idx="0">
                  <c:v>239</c:v>
                </c:pt>
                <c:pt idx="1">
                  <c:v>479</c:v>
                </c:pt>
                <c:pt idx="2">
                  <c:v>263</c:v>
                </c:pt>
                <c:pt idx="3">
                  <c:v>680</c:v>
                </c:pt>
                <c:pt idx="4">
                  <c:v>399</c:v>
                </c:pt>
                <c:pt idx="5">
                  <c:v>183</c:v>
                </c:pt>
                <c:pt idx="6">
                  <c:v>231</c:v>
                </c:pt>
                <c:pt idx="7">
                  <c:v>486</c:v>
                </c:pt>
                <c:pt idx="8">
                  <c:v>270</c:v>
                </c:pt>
                <c:pt idx="9">
                  <c:v>471</c:v>
                </c:pt>
                <c:pt idx="10">
                  <c:v>11</c:v>
                </c:pt>
              </c:numCache>
            </c:numRef>
          </c:val>
          <c:extLst>
            <c:ext xmlns:c16="http://schemas.microsoft.com/office/drawing/2014/chart" uri="{C3380CC4-5D6E-409C-BE32-E72D297353CC}">
              <c16:uniqueId val="{00000000-EEAE-4D0D-9BE2-99C001AE9DD8}"/>
            </c:ext>
          </c:extLst>
        </c:ser>
        <c:dLbls>
          <c:showLegendKey val="0"/>
          <c:showVal val="0"/>
          <c:showCatName val="0"/>
          <c:showSerName val="0"/>
          <c:showPercent val="0"/>
          <c:showBubbleSize val="0"/>
        </c:dLbls>
        <c:gapWidth val="219"/>
        <c:overlap val="-27"/>
        <c:axId val="505841192"/>
        <c:axId val="505839552"/>
      </c:barChart>
      <c:catAx>
        <c:axId val="50584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39552"/>
        <c:crosses val="autoZero"/>
        <c:auto val="1"/>
        <c:lblAlgn val="ctr"/>
        <c:lblOffset val="100"/>
        <c:noMultiLvlLbl val="0"/>
      </c:catAx>
      <c:valAx>
        <c:axId val="50583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4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11017</c:v>
                </c:pt>
                <c:pt idx="4">
                  <c:v>11726</c:v>
                </c:pt>
                <c:pt idx="5">
                  <c:v>15831</c:v>
                </c:pt>
                <c:pt idx="6">
                  <c:v>9993</c:v>
                </c:pt>
                <c:pt idx="7">
                  <c:v>6914</c:v>
                </c:pt>
                <c:pt idx="8">
                  <c:v>11824</c:v>
                </c:pt>
                <c:pt idx="9">
                  <c:v>11022</c:v>
                </c:pt>
                <c:pt idx="10">
                  <c:v>14823</c:v>
                </c:pt>
                <c:pt idx="11">
                  <c:v>616</c:v>
                </c:pt>
              </c:numCache>
            </c:numRef>
          </c:val>
          <c:extLst>
            <c:ext xmlns:c16="http://schemas.microsoft.com/office/drawing/2014/chart" uri="{C3380CC4-5D6E-409C-BE32-E72D297353CC}">
              <c16:uniqueId val="{00000000-AD4A-41FD-A9AD-F95C2B9735DC}"/>
            </c:ext>
          </c:extLst>
        </c:ser>
        <c:dLbls>
          <c:showLegendKey val="0"/>
          <c:showVal val="0"/>
          <c:showCatName val="0"/>
          <c:showSerName val="0"/>
          <c:showPercent val="0"/>
          <c:showBubbleSize val="0"/>
        </c:dLbls>
        <c:gapWidth val="219"/>
        <c:overlap val="-27"/>
        <c:axId val="505833320"/>
        <c:axId val="505835616"/>
      </c:barChart>
      <c:catAx>
        <c:axId val="50583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35616"/>
        <c:crosses val="autoZero"/>
        <c:auto val="1"/>
        <c:lblAlgn val="ctr"/>
        <c:lblOffset val="100"/>
        <c:noMultiLvlLbl val="0"/>
      </c:catAx>
      <c:valAx>
        <c:axId val="50583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3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8</c:v>
                </c:pt>
                <c:pt idx="5">
                  <c:v>-1</c:v>
                </c:pt>
                <c:pt idx="6">
                  <c:v>41</c:v>
                </c:pt>
                <c:pt idx="7">
                  <c:v>3</c:v>
                </c:pt>
                <c:pt idx="8">
                  <c:v>-1</c:v>
                </c:pt>
                <c:pt idx="9">
                  <c:v>-1</c:v>
                </c:pt>
                <c:pt idx="10">
                  <c:v>-1</c:v>
                </c:pt>
              </c:numCache>
            </c:numRef>
          </c:val>
          <c:extLst>
            <c:ext xmlns:c16="http://schemas.microsoft.com/office/drawing/2014/chart" uri="{C3380CC4-5D6E-409C-BE32-E72D297353CC}">
              <c16:uniqueId val="{00000000-3C6F-46BF-9BD9-5827595D2D03}"/>
            </c:ext>
          </c:extLst>
        </c:ser>
        <c:dLbls>
          <c:showLegendKey val="0"/>
          <c:showVal val="0"/>
          <c:showCatName val="0"/>
          <c:showSerName val="0"/>
          <c:showPercent val="0"/>
          <c:showBubbleSize val="0"/>
        </c:dLbls>
        <c:gapWidth val="219"/>
        <c:overlap val="-27"/>
        <c:axId val="487601352"/>
        <c:axId val="487607584"/>
      </c:barChart>
      <c:dateAx>
        <c:axId val="48760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07584"/>
        <c:crosses val="autoZero"/>
        <c:auto val="1"/>
        <c:lblOffset val="100"/>
        <c:baseTimeUnit val="months"/>
      </c:dateAx>
      <c:valAx>
        <c:axId val="48760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0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35</c:v>
                </c:pt>
                <c:pt idx="4">
                  <c:v>27</c:v>
                </c:pt>
                <c:pt idx="5">
                  <c:v>16</c:v>
                </c:pt>
                <c:pt idx="6">
                  <c:v>167</c:v>
                </c:pt>
                <c:pt idx="7">
                  <c:v>29</c:v>
                </c:pt>
                <c:pt idx="8">
                  <c:v>22</c:v>
                </c:pt>
                <c:pt idx="9">
                  <c:v>28</c:v>
                </c:pt>
                <c:pt idx="10">
                  <c:v>0</c:v>
                </c:pt>
                <c:pt idx="11">
                  <c:v>0</c:v>
                </c:pt>
              </c:numCache>
            </c:numRef>
          </c:val>
          <c:extLst>
            <c:ext xmlns:c16="http://schemas.microsoft.com/office/drawing/2014/chart" uri="{C3380CC4-5D6E-409C-BE32-E72D297353CC}">
              <c16:uniqueId val="{00000000-ECE7-4239-BA9F-77246D0E2C2A}"/>
            </c:ext>
          </c:extLst>
        </c:ser>
        <c:dLbls>
          <c:showLegendKey val="0"/>
          <c:showVal val="0"/>
          <c:showCatName val="0"/>
          <c:showSerName val="0"/>
          <c:showPercent val="0"/>
          <c:showBubbleSize val="0"/>
        </c:dLbls>
        <c:gapWidth val="219"/>
        <c:overlap val="-27"/>
        <c:axId val="487604960"/>
        <c:axId val="487607912"/>
      </c:barChart>
      <c:dateAx>
        <c:axId val="48760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07912"/>
        <c:crosses val="autoZero"/>
        <c:auto val="1"/>
        <c:lblOffset val="100"/>
        <c:baseTimeUnit val="months"/>
      </c:dateAx>
      <c:valAx>
        <c:axId val="48760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0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318</c:v>
                </c:pt>
                <c:pt idx="4">
                  <c:v>192</c:v>
                </c:pt>
                <c:pt idx="5">
                  <c:v>113</c:v>
                </c:pt>
                <c:pt idx="6">
                  <c:v>502</c:v>
                </c:pt>
                <c:pt idx="7">
                  <c:v>146</c:v>
                </c:pt>
                <c:pt idx="8">
                  <c:v>66</c:v>
                </c:pt>
                <c:pt idx="9">
                  <c:v>224</c:v>
                </c:pt>
                <c:pt idx="10">
                  <c:v>0</c:v>
                </c:pt>
                <c:pt idx="11">
                  <c:v>0</c:v>
                </c:pt>
              </c:numCache>
            </c:numRef>
          </c:val>
          <c:extLst>
            <c:ext xmlns:c16="http://schemas.microsoft.com/office/drawing/2014/chart" uri="{C3380CC4-5D6E-409C-BE32-E72D297353CC}">
              <c16:uniqueId val="{00000000-D914-4A39-8FDE-E6F29D8206C0}"/>
            </c:ext>
          </c:extLst>
        </c:ser>
        <c:dLbls>
          <c:showLegendKey val="0"/>
          <c:showVal val="0"/>
          <c:showCatName val="0"/>
          <c:showSerName val="0"/>
          <c:showPercent val="0"/>
          <c:showBubbleSize val="0"/>
        </c:dLbls>
        <c:gapWidth val="219"/>
        <c:overlap val="-27"/>
        <c:axId val="487610864"/>
        <c:axId val="487604632"/>
      </c:barChart>
      <c:catAx>
        <c:axId val="48761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04632"/>
        <c:crosses val="autoZero"/>
        <c:auto val="1"/>
        <c:lblAlgn val="ctr"/>
        <c:lblOffset val="100"/>
        <c:noMultiLvlLbl val="0"/>
      </c:catAx>
      <c:valAx>
        <c:axId val="48760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1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pt idx="3">
                  <c:v>0</c:v>
                </c:pt>
                <c:pt idx="4">
                  <c:v>0</c:v>
                </c:pt>
                <c:pt idx="5">
                  <c:v>0</c:v>
                </c:pt>
                <c:pt idx="6">
                  <c:v>8779</c:v>
                </c:pt>
                <c:pt idx="7">
                  <c:v>0</c:v>
                </c:pt>
                <c:pt idx="8">
                  <c:v>0</c:v>
                </c:pt>
                <c:pt idx="9">
                  <c:v>0</c:v>
                </c:pt>
                <c:pt idx="10">
                  <c:v>0</c:v>
                </c:pt>
                <c:pt idx="11">
                  <c:v>0</c:v>
                </c:pt>
              </c:numCache>
            </c:numRef>
          </c:val>
          <c:extLst>
            <c:ext xmlns:c16="http://schemas.microsoft.com/office/drawing/2014/chart" uri="{C3380CC4-5D6E-409C-BE32-E72D297353CC}">
              <c16:uniqueId val="{00000000-21BA-4D1E-8164-161B978D439B}"/>
            </c:ext>
          </c:extLst>
        </c:ser>
        <c:dLbls>
          <c:showLegendKey val="0"/>
          <c:showVal val="0"/>
          <c:showCatName val="0"/>
          <c:showSerName val="0"/>
          <c:showPercent val="0"/>
          <c:showBubbleSize val="0"/>
        </c:dLbls>
        <c:gapWidth val="219"/>
        <c:overlap val="-27"/>
        <c:axId val="487612832"/>
        <c:axId val="487620048"/>
      </c:barChart>
      <c:dateAx>
        <c:axId val="48761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20048"/>
        <c:crosses val="autoZero"/>
        <c:auto val="1"/>
        <c:lblOffset val="100"/>
        <c:baseTimeUnit val="months"/>
      </c:dateAx>
      <c:valAx>
        <c:axId val="48762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61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9EB3B-DB0F-4AF8-889E-E731B8C47DE8}"/>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6A69F311-6FD3-44AB-A6AC-2AE9098879E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45485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5132A-B1B0-4C48-9DF4-86D3F52C791A}"/>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39B8078-D2AC-459C-A78B-2E4B37731F3C}"/>
              </a:ext>
            </a:extLst>
          </p:cNvPr>
          <p:cNvGraphicFramePr>
            <a:graphicFrameLocks noGrp="1"/>
          </p:cNvGraphicFramePr>
          <p:nvPr>
            <p:ph type="chart" sz="quarter" idx="13"/>
            <p:extLst>
              <p:ext uri="{D42A27DB-BD31-4B8C-83A1-F6EECF244321}">
                <p14:modId xmlns:p14="http://schemas.microsoft.com/office/powerpoint/2010/main" val="222646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68418E-D379-44DE-A65B-703DFC12D9FD}"/>
              </a:ext>
            </a:extLst>
          </p:cNvPr>
          <p:cNvSpPr>
            <a:spLocks noGrp="1"/>
          </p:cNvSpPr>
          <p:nvPr>
            <p:ph type="body" sz="quarter" idx="14"/>
          </p:nvPr>
        </p:nvSpPr>
        <p:spPr/>
        <p:txBody>
          <a:bodyPr/>
          <a:lstStyle/>
          <a:p>
            <a:r>
              <a:rPr lang="en-US"/>
              <a:t>10/01/2025 - 10/31/2025</a:t>
            </a:r>
          </a:p>
        </p:txBody>
      </p:sp>
      <p:sp>
        <p:nvSpPr>
          <p:cNvPr id="5" name="Footer Placeholder 4">
            <a:extLst>
              <a:ext uri="{FF2B5EF4-FFF2-40B4-BE49-F238E27FC236}">
                <a16:creationId xmlns:a16="http://schemas.microsoft.com/office/drawing/2014/main" id="{5D0ED406-D321-488B-8B40-AC99A1A88E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8367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782B-785D-4FA1-B0D7-20405242C5AC}"/>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FDB9F2DC-C96A-4061-8D86-4D45B68D816A}"/>
              </a:ext>
            </a:extLst>
          </p:cNvPr>
          <p:cNvGraphicFramePr>
            <a:graphicFrameLocks noGrp="1"/>
          </p:cNvGraphicFramePr>
          <p:nvPr>
            <p:ph type="tbl" sz="quarter" idx="13"/>
            <p:extLst>
              <p:ext uri="{D42A27DB-BD31-4B8C-83A1-F6EECF244321}">
                <p14:modId xmlns:p14="http://schemas.microsoft.com/office/powerpoint/2010/main" val="216786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75736197"/>
                    </a:ext>
                  </a:extLst>
                </a:gridCol>
                <a:gridCol w="905256">
                  <a:extLst>
                    <a:ext uri="{9D8B030D-6E8A-4147-A177-3AD203B41FA5}">
                      <a16:colId xmlns:a16="http://schemas.microsoft.com/office/drawing/2014/main" val="2262403581"/>
                    </a:ext>
                  </a:extLst>
                </a:gridCol>
                <a:gridCol w="905256">
                  <a:extLst>
                    <a:ext uri="{9D8B030D-6E8A-4147-A177-3AD203B41FA5}">
                      <a16:colId xmlns:a16="http://schemas.microsoft.com/office/drawing/2014/main" val="2700493621"/>
                    </a:ext>
                  </a:extLst>
                </a:gridCol>
                <a:gridCol w="905256">
                  <a:extLst>
                    <a:ext uri="{9D8B030D-6E8A-4147-A177-3AD203B41FA5}">
                      <a16:colId xmlns:a16="http://schemas.microsoft.com/office/drawing/2014/main" val="2671048301"/>
                    </a:ext>
                  </a:extLst>
                </a:gridCol>
                <a:gridCol w="905256">
                  <a:extLst>
                    <a:ext uri="{9D8B030D-6E8A-4147-A177-3AD203B41FA5}">
                      <a16:colId xmlns:a16="http://schemas.microsoft.com/office/drawing/2014/main" val="1600256369"/>
                    </a:ext>
                  </a:extLst>
                </a:gridCol>
                <a:gridCol w="905256">
                  <a:extLst>
                    <a:ext uri="{9D8B030D-6E8A-4147-A177-3AD203B41FA5}">
                      <a16:colId xmlns:a16="http://schemas.microsoft.com/office/drawing/2014/main" val="465963573"/>
                    </a:ext>
                  </a:extLst>
                </a:gridCol>
                <a:gridCol w="905256">
                  <a:extLst>
                    <a:ext uri="{9D8B030D-6E8A-4147-A177-3AD203B41FA5}">
                      <a16:colId xmlns:a16="http://schemas.microsoft.com/office/drawing/2014/main" val="3363859800"/>
                    </a:ext>
                  </a:extLst>
                </a:gridCol>
                <a:gridCol w="905256">
                  <a:extLst>
                    <a:ext uri="{9D8B030D-6E8A-4147-A177-3AD203B41FA5}">
                      <a16:colId xmlns:a16="http://schemas.microsoft.com/office/drawing/2014/main" val="1186764530"/>
                    </a:ext>
                  </a:extLst>
                </a:gridCol>
                <a:gridCol w="905256">
                  <a:extLst>
                    <a:ext uri="{9D8B030D-6E8A-4147-A177-3AD203B41FA5}">
                      <a16:colId xmlns:a16="http://schemas.microsoft.com/office/drawing/2014/main" val="4635005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98574364"/>
                  </a:ext>
                </a:extLst>
              </a:tr>
              <a:tr h="370840">
                <a:tc>
                  <a:txBody>
                    <a:bodyPr/>
                    <a:lstStyle/>
                    <a:p>
                      <a:r>
                        <a:rPr lang="en-US" sz="1000"/>
                        <a:t>1938</a:t>
                      </a:r>
                    </a:p>
                  </a:txBody>
                  <a:tcPr/>
                </a:tc>
                <a:tc>
                  <a:txBody>
                    <a:bodyPr/>
                    <a:lstStyle/>
                    <a:p>
                      <a:r>
                        <a:rPr lang="en-US" sz="1000"/>
                        <a:t>2</a:t>
                      </a:r>
                    </a:p>
                  </a:txBody>
                  <a:tcPr/>
                </a:tc>
                <a:tc>
                  <a:txBody>
                    <a:bodyPr/>
                    <a:lstStyle/>
                    <a:p>
                      <a:r>
                        <a:rPr lang="en-US" sz="1000"/>
                        <a:t>14</a:t>
                      </a:r>
                    </a:p>
                  </a:txBody>
                  <a:tcPr/>
                </a:tc>
                <a:tc>
                  <a:txBody>
                    <a:bodyPr/>
                    <a:lstStyle/>
                    <a:p>
                      <a:r>
                        <a:rPr lang="en-US" sz="1000"/>
                        <a:t>141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0.5236 %</a:t>
                      </a:r>
                    </a:p>
                  </a:txBody>
                  <a:tcPr/>
                </a:tc>
                <a:tc>
                  <a:txBody>
                    <a:bodyPr/>
                    <a:lstStyle/>
                    <a:p>
                      <a:r>
                        <a:rPr lang="en-US" sz="1000"/>
                        <a:t>0.0 %</a:t>
                      </a:r>
                    </a:p>
                  </a:txBody>
                  <a:tcPr/>
                </a:tc>
                <a:extLst>
                  <a:ext uri="{0D108BD9-81ED-4DB2-BD59-A6C34878D82A}">
                    <a16:rowId xmlns:a16="http://schemas.microsoft.com/office/drawing/2014/main" val="315484707"/>
                  </a:ext>
                </a:extLst>
              </a:tr>
            </a:tbl>
          </a:graphicData>
        </a:graphic>
      </p:graphicFrame>
      <p:sp>
        <p:nvSpPr>
          <p:cNvPr id="4" name="Text Placeholder 3">
            <a:extLst>
              <a:ext uri="{FF2B5EF4-FFF2-40B4-BE49-F238E27FC236}">
                <a16:creationId xmlns:a16="http://schemas.microsoft.com/office/drawing/2014/main" id="{981A5D70-9A75-408F-B544-DD1994F60F95}"/>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985745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2096-E6AA-440B-9494-E61CC188C7D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609C56F-D7F2-45BF-AC0E-4E1678AD94B3}"/>
              </a:ext>
            </a:extLst>
          </p:cNvPr>
          <p:cNvGraphicFramePr>
            <a:graphicFrameLocks noGrp="1"/>
          </p:cNvGraphicFramePr>
          <p:nvPr>
            <p:ph type="chart" sz="quarter" idx="13"/>
            <p:extLst>
              <p:ext uri="{D42A27DB-BD31-4B8C-83A1-F6EECF244321}">
                <p14:modId xmlns:p14="http://schemas.microsoft.com/office/powerpoint/2010/main" val="2134478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E8ED6D-2B09-4C9F-BCAC-CE952AB0B57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A70EC6E-5C6E-48A9-AF04-7765D785AA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154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FCC20-4277-45E0-B533-78E85FBD39F7}"/>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7EB85CFB-11B5-4F8F-9BC0-FF47A2F3A6A2}"/>
              </a:ext>
            </a:extLst>
          </p:cNvPr>
          <p:cNvGraphicFramePr>
            <a:graphicFrameLocks noGrp="1"/>
          </p:cNvGraphicFramePr>
          <p:nvPr>
            <p:ph type="chart" sz="quarter" idx="13"/>
            <p:extLst>
              <p:ext uri="{D42A27DB-BD31-4B8C-83A1-F6EECF244321}">
                <p14:modId xmlns:p14="http://schemas.microsoft.com/office/powerpoint/2010/main" val="812945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B66DE3-39D7-403A-B244-C7B78D90D5C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FB9958D-D745-4D47-9844-558B27F5F0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6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54560-9CD2-4AAC-9F66-346A81FD8733}"/>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1049750-1301-4C67-B3BC-71399FCC52B5}"/>
              </a:ext>
            </a:extLst>
          </p:cNvPr>
          <p:cNvGraphicFramePr>
            <a:graphicFrameLocks noGrp="1"/>
          </p:cNvGraphicFramePr>
          <p:nvPr>
            <p:ph type="chart" sz="quarter" idx="13"/>
            <p:extLst>
              <p:ext uri="{D42A27DB-BD31-4B8C-83A1-F6EECF244321}">
                <p14:modId xmlns:p14="http://schemas.microsoft.com/office/powerpoint/2010/main" val="4117364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415964-E371-42CF-B52F-680F7CF344F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0308608-AD62-418E-B6AE-8378289464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213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19FC4-D07E-43F3-9BD5-15A67C2B081F}"/>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C373B1D9-C4D1-4CE5-85F2-E17EF7606F37}"/>
              </a:ext>
            </a:extLst>
          </p:cNvPr>
          <p:cNvGraphicFramePr>
            <a:graphicFrameLocks noGrp="1"/>
          </p:cNvGraphicFramePr>
          <p:nvPr>
            <p:ph type="chart" sz="quarter" idx="13"/>
            <p:extLst>
              <p:ext uri="{D42A27DB-BD31-4B8C-83A1-F6EECF244321}">
                <p14:modId xmlns:p14="http://schemas.microsoft.com/office/powerpoint/2010/main" val="290557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666DC7-D2FE-405A-B75B-FD09FA53721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2737DED-C6E3-4243-8A0B-9961ADFA74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582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CB059-CF0A-456D-96A0-3DF35A701B34}"/>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B1574804-BCED-4FFC-908B-83DAA63D691D}"/>
              </a:ext>
            </a:extLst>
          </p:cNvPr>
          <p:cNvGraphicFramePr>
            <a:graphicFrameLocks noGrp="1"/>
          </p:cNvGraphicFramePr>
          <p:nvPr>
            <p:ph type="tbl" sz="quarter" idx="13"/>
            <p:extLst>
              <p:ext uri="{D42A27DB-BD31-4B8C-83A1-F6EECF244321}">
                <p14:modId xmlns:p14="http://schemas.microsoft.com/office/powerpoint/2010/main" val="1614698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6076882"/>
                    </a:ext>
                  </a:extLst>
                </a:gridCol>
                <a:gridCol w="1316737">
                  <a:extLst>
                    <a:ext uri="{9D8B030D-6E8A-4147-A177-3AD203B41FA5}">
                      <a16:colId xmlns:a16="http://schemas.microsoft.com/office/drawing/2014/main" val="2906767894"/>
                    </a:ext>
                  </a:extLst>
                </a:gridCol>
                <a:gridCol w="329184">
                  <a:extLst>
                    <a:ext uri="{9D8B030D-6E8A-4147-A177-3AD203B41FA5}">
                      <a16:colId xmlns:a16="http://schemas.microsoft.com/office/drawing/2014/main" val="1715792584"/>
                    </a:ext>
                  </a:extLst>
                </a:gridCol>
                <a:gridCol w="329184">
                  <a:extLst>
                    <a:ext uri="{9D8B030D-6E8A-4147-A177-3AD203B41FA5}">
                      <a16:colId xmlns:a16="http://schemas.microsoft.com/office/drawing/2014/main" val="3909900825"/>
                    </a:ext>
                  </a:extLst>
                </a:gridCol>
                <a:gridCol w="329184">
                  <a:extLst>
                    <a:ext uri="{9D8B030D-6E8A-4147-A177-3AD203B41FA5}">
                      <a16:colId xmlns:a16="http://schemas.microsoft.com/office/drawing/2014/main" val="777109465"/>
                    </a:ext>
                  </a:extLst>
                </a:gridCol>
                <a:gridCol w="329184">
                  <a:extLst>
                    <a:ext uri="{9D8B030D-6E8A-4147-A177-3AD203B41FA5}">
                      <a16:colId xmlns:a16="http://schemas.microsoft.com/office/drawing/2014/main" val="1265075437"/>
                    </a:ext>
                  </a:extLst>
                </a:gridCol>
                <a:gridCol w="329184">
                  <a:extLst>
                    <a:ext uri="{9D8B030D-6E8A-4147-A177-3AD203B41FA5}">
                      <a16:colId xmlns:a16="http://schemas.microsoft.com/office/drawing/2014/main" val="3843951387"/>
                    </a:ext>
                  </a:extLst>
                </a:gridCol>
                <a:gridCol w="329184">
                  <a:extLst>
                    <a:ext uri="{9D8B030D-6E8A-4147-A177-3AD203B41FA5}">
                      <a16:colId xmlns:a16="http://schemas.microsoft.com/office/drawing/2014/main" val="1395633507"/>
                    </a:ext>
                  </a:extLst>
                </a:gridCol>
                <a:gridCol w="329184">
                  <a:extLst>
                    <a:ext uri="{9D8B030D-6E8A-4147-A177-3AD203B41FA5}">
                      <a16:colId xmlns:a16="http://schemas.microsoft.com/office/drawing/2014/main" val="29428920"/>
                    </a:ext>
                  </a:extLst>
                </a:gridCol>
                <a:gridCol w="329184">
                  <a:extLst>
                    <a:ext uri="{9D8B030D-6E8A-4147-A177-3AD203B41FA5}">
                      <a16:colId xmlns:a16="http://schemas.microsoft.com/office/drawing/2014/main" val="2821527974"/>
                    </a:ext>
                  </a:extLst>
                </a:gridCol>
                <a:gridCol w="329184">
                  <a:extLst>
                    <a:ext uri="{9D8B030D-6E8A-4147-A177-3AD203B41FA5}">
                      <a16:colId xmlns:a16="http://schemas.microsoft.com/office/drawing/2014/main" val="3376954757"/>
                    </a:ext>
                  </a:extLst>
                </a:gridCol>
                <a:gridCol w="329184">
                  <a:extLst>
                    <a:ext uri="{9D8B030D-6E8A-4147-A177-3AD203B41FA5}">
                      <a16:colId xmlns:a16="http://schemas.microsoft.com/office/drawing/2014/main" val="1395072825"/>
                    </a:ext>
                  </a:extLst>
                </a:gridCol>
                <a:gridCol w="329184">
                  <a:extLst>
                    <a:ext uri="{9D8B030D-6E8A-4147-A177-3AD203B41FA5}">
                      <a16:colId xmlns:a16="http://schemas.microsoft.com/office/drawing/2014/main" val="3892099494"/>
                    </a:ext>
                  </a:extLst>
                </a:gridCol>
                <a:gridCol w="329184">
                  <a:extLst>
                    <a:ext uri="{9D8B030D-6E8A-4147-A177-3AD203B41FA5}">
                      <a16:colId xmlns:a16="http://schemas.microsoft.com/office/drawing/2014/main" val="3362576957"/>
                    </a:ext>
                  </a:extLst>
                </a:gridCol>
                <a:gridCol w="329184">
                  <a:extLst>
                    <a:ext uri="{9D8B030D-6E8A-4147-A177-3AD203B41FA5}">
                      <a16:colId xmlns:a16="http://schemas.microsoft.com/office/drawing/2014/main" val="1404089883"/>
                    </a:ext>
                  </a:extLst>
                </a:gridCol>
                <a:gridCol w="329184">
                  <a:extLst>
                    <a:ext uri="{9D8B030D-6E8A-4147-A177-3AD203B41FA5}">
                      <a16:colId xmlns:a16="http://schemas.microsoft.com/office/drawing/2014/main" val="1804215506"/>
                    </a:ext>
                  </a:extLst>
                </a:gridCol>
                <a:gridCol w="329184">
                  <a:extLst>
                    <a:ext uri="{9D8B030D-6E8A-4147-A177-3AD203B41FA5}">
                      <a16:colId xmlns:a16="http://schemas.microsoft.com/office/drawing/2014/main" val="1250930298"/>
                    </a:ext>
                  </a:extLst>
                </a:gridCol>
                <a:gridCol w="329184">
                  <a:extLst>
                    <a:ext uri="{9D8B030D-6E8A-4147-A177-3AD203B41FA5}">
                      <a16:colId xmlns:a16="http://schemas.microsoft.com/office/drawing/2014/main" val="694389222"/>
                    </a:ext>
                  </a:extLst>
                </a:gridCol>
                <a:gridCol w="329184">
                  <a:extLst>
                    <a:ext uri="{9D8B030D-6E8A-4147-A177-3AD203B41FA5}">
                      <a16:colId xmlns:a16="http://schemas.microsoft.com/office/drawing/2014/main" val="2623195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3211588"/>
                  </a:ext>
                </a:extLst>
              </a:tr>
            </a:tbl>
          </a:graphicData>
        </a:graphic>
      </p:graphicFrame>
      <p:sp>
        <p:nvSpPr>
          <p:cNvPr id="4" name="Text Placeholder 3">
            <a:extLst>
              <a:ext uri="{FF2B5EF4-FFF2-40B4-BE49-F238E27FC236}">
                <a16:creationId xmlns:a16="http://schemas.microsoft.com/office/drawing/2014/main" id="{1C6EAC92-55DA-42A6-9377-BF1893B216AB}"/>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644653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48E7-4E5D-48F8-B8E7-8EBEEBB97364}"/>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3D9987D4-B89B-4C71-92E5-3EEDD4BFD179}"/>
              </a:ext>
            </a:extLst>
          </p:cNvPr>
          <p:cNvGraphicFramePr>
            <a:graphicFrameLocks noGrp="1"/>
          </p:cNvGraphicFramePr>
          <p:nvPr>
            <p:ph type="tbl" sz="quarter" idx="13"/>
            <p:extLst>
              <p:ext uri="{D42A27DB-BD31-4B8C-83A1-F6EECF244321}">
                <p14:modId xmlns:p14="http://schemas.microsoft.com/office/powerpoint/2010/main" val="2184685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85740518"/>
                    </a:ext>
                  </a:extLst>
                </a:gridCol>
                <a:gridCol w="1316737">
                  <a:extLst>
                    <a:ext uri="{9D8B030D-6E8A-4147-A177-3AD203B41FA5}">
                      <a16:colId xmlns:a16="http://schemas.microsoft.com/office/drawing/2014/main" val="1789591882"/>
                    </a:ext>
                  </a:extLst>
                </a:gridCol>
                <a:gridCol w="329184">
                  <a:extLst>
                    <a:ext uri="{9D8B030D-6E8A-4147-A177-3AD203B41FA5}">
                      <a16:colId xmlns:a16="http://schemas.microsoft.com/office/drawing/2014/main" val="2806269269"/>
                    </a:ext>
                  </a:extLst>
                </a:gridCol>
                <a:gridCol w="329184">
                  <a:extLst>
                    <a:ext uri="{9D8B030D-6E8A-4147-A177-3AD203B41FA5}">
                      <a16:colId xmlns:a16="http://schemas.microsoft.com/office/drawing/2014/main" val="1515298661"/>
                    </a:ext>
                  </a:extLst>
                </a:gridCol>
                <a:gridCol w="329184">
                  <a:extLst>
                    <a:ext uri="{9D8B030D-6E8A-4147-A177-3AD203B41FA5}">
                      <a16:colId xmlns:a16="http://schemas.microsoft.com/office/drawing/2014/main" val="2641906764"/>
                    </a:ext>
                  </a:extLst>
                </a:gridCol>
                <a:gridCol w="329184">
                  <a:extLst>
                    <a:ext uri="{9D8B030D-6E8A-4147-A177-3AD203B41FA5}">
                      <a16:colId xmlns:a16="http://schemas.microsoft.com/office/drawing/2014/main" val="3705116066"/>
                    </a:ext>
                  </a:extLst>
                </a:gridCol>
                <a:gridCol w="329184">
                  <a:extLst>
                    <a:ext uri="{9D8B030D-6E8A-4147-A177-3AD203B41FA5}">
                      <a16:colId xmlns:a16="http://schemas.microsoft.com/office/drawing/2014/main" val="3806500503"/>
                    </a:ext>
                  </a:extLst>
                </a:gridCol>
                <a:gridCol w="329184">
                  <a:extLst>
                    <a:ext uri="{9D8B030D-6E8A-4147-A177-3AD203B41FA5}">
                      <a16:colId xmlns:a16="http://schemas.microsoft.com/office/drawing/2014/main" val="587299991"/>
                    </a:ext>
                  </a:extLst>
                </a:gridCol>
                <a:gridCol w="329184">
                  <a:extLst>
                    <a:ext uri="{9D8B030D-6E8A-4147-A177-3AD203B41FA5}">
                      <a16:colId xmlns:a16="http://schemas.microsoft.com/office/drawing/2014/main" val="2582358009"/>
                    </a:ext>
                  </a:extLst>
                </a:gridCol>
                <a:gridCol w="329184">
                  <a:extLst>
                    <a:ext uri="{9D8B030D-6E8A-4147-A177-3AD203B41FA5}">
                      <a16:colId xmlns:a16="http://schemas.microsoft.com/office/drawing/2014/main" val="2485312775"/>
                    </a:ext>
                  </a:extLst>
                </a:gridCol>
                <a:gridCol w="329184">
                  <a:extLst>
                    <a:ext uri="{9D8B030D-6E8A-4147-A177-3AD203B41FA5}">
                      <a16:colId xmlns:a16="http://schemas.microsoft.com/office/drawing/2014/main" val="32885095"/>
                    </a:ext>
                  </a:extLst>
                </a:gridCol>
                <a:gridCol w="329184">
                  <a:extLst>
                    <a:ext uri="{9D8B030D-6E8A-4147-A177-3AD203B41FA5}">
                      <a16:colId xmlns:a16="http://schemas.microsoft.com/office/drawing/2014/main" val="3442288623"/>
                    </a:ext>
                  </a:extLst>
                </a:gridCol>
                <a:gridCol w="329184">
                  <a:extLst>
                    <a:ext uri="{9D8B030D-6E8A-4147-A177-3AD203B41FA5}">
                      <a16:colId xmlns:a16="http://schemas.microsoft.com/office/drawing/2014/main" val="1368846578"/>
                    </a:ext>
                  </a:extLst>
                </a:gridCol>
                <a:gridCol w="329184">
                  <a:extLst>
                    <a:ext uri="{9D8B030D-6E8A-4147-A177-3AD203B41FA5}">
                      <a16:colId xmlns:a16="http://schemas.microsoft.com/office/drawing/2014/main" val="3324158676"/>
                    </a:ext>
                  </a:extLst>
                </a:gridCol>
                <a:gridCol w="329184">
                  <a:extLst>
                    <a:ext uri="{9D8B030D-6E8A-4147-A177-3AD203B41FA5}">
                      <a16:colId xmlns:a16="http://schemas.microsoft.com/office/drawing/2014/main" val="871805384"/>
                    </a:ext>
                  </a:extLst>
                </a:gridCol>
                <a:gridCol w="329184">
                  <a:extLst>
                    <a:ext uri="{9D8B030D-6E8A-4147-A177-3AD203B41FA5}">
                      <a16:colId xmlns:a16="http://schemas.microsoft.com/office/drawing/2014/main" val="1240928854"/>
                    </a:ext>
                  </a:extLst>
                </a:gridCol>
                <a:gridCol w="329184">
                  <a:extLst>
                    <a:ext uri="{9D8B030D-6E8A-4147-A177-3AD203B41FA5}">
                      <a16:colId xmlns:a16="http://schemas.microsoft.com/office/drawing/2014/main" val="3135213059"/>
                    </a:ext>
                  </a:extLst>
                </a:gridCol>
                <a:gridCol w="329184">
                  <a:extLst>
                    <a:ext uri="{9D8B030D-6E8A-4147-A177-3AD203B41FA5}">
                      <a16:colId xmlns:a16="http://schemas.microsoft.com/office/drawing/2014/main" val="1228777451"/>
                    </a:ext>
                  </a:extLst>
                </a:gridCol>
                <a:gridCol w="329184">
                  <a:extLst>
                    <a:ext uri="{9D8B030D-6E8A-4147-A177-3AD203B41FA5}">
                      <a16:colId xmlns:a16="http://schemas.microsoft.com/office/drawing/2014/main" val="880801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3725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- 2025-10-01 13:28:49</a:t>
                      </a:r>
                      <a:r>
                        <a:rPr kumimoji="0" lang="en-US" sz="1000" b="0" i="0" u="none" strike="noStrike" kern="1200" cap="none" spc="0" normalizeH="0" baseline="0" noProof="0">
                          <a:ln>
                            <a:noFill/>
                          </a:ln>
                          <a:solidFill>
                            <a:prstClr val="black"/>
                          </a:solidFill>
                          <a:effectLst/>
                          <a:uLnTx/>
                          <a:uFillTx/>
                          <a:latin typeface="Calibri"/>
                          <a:ea typeface="+mn-ea"/>
                          <a:cs typeface="+mn-cs"/>
                        </a:rPr>
                        <a:t>
 After several years of serving up delicious food and friendly conversations, we say a hui hou to Grandma G's 'Ono Grindz, llc. Grandma G’s quickly became part of the daily routine for many of our associates after moving into the First Insurance Center, building genuine friendships along the way. Yesterday, our President and CEO Todd Takayama, joined by a group of associates, stopped by to present a card filled with well wishes and a gift basket of FICOH-branded goodies. We’re grateful for the memories and wish them all the best for their next chapter!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https://quintly-eu-image-storage.s3.amazonaws.com/17ae3836335657ff0a83f20c7d11e5e8/2220687d64625d205cc15340e905b3a5.jpg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549286734"/>
                  </a:ext>
                </a:extLst>
              </a:tr>
            </a:tbl>
          </a:graphicData>
        </a:graphic>
      </p:graphicFrame>
      <p:sp>
        <p:nvSpPr>
          <p:cNvPr id="4" name="Text Placeholder 3">
            <a:extLst>
              <a:ext uri="{FF2B5EF4-FFF2-40B4-BE49-F238E27FC236}">
                <a16:creationId xmlns:a16="http://schemas.microsoft.com/office/drawing/2014/main" id="{BD63C854-9E83-418B-A9BC-9A2B53D59692}"/>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337266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75215-6A13-494E-8E4D-505B525B7D8D}"/>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0537FC1A-92FF-467B-9C37-CBA970093CC3}"/>
              </a:ext>
            </a:extLst>
          </p:cNvPr>
          <p:cNvGraphicFramePr>
            <a:graphicFrameLocks noGrp="1"/>
          </p:cNvGraphicFramePr>
          <p:nvPr>
            <p:ph type="tbl" sz="quarter" idx="13"/>
            <p:extLst>
              <p:ext uri="{D42A27DB-BD31-4B8C-83A1-F6EECF244321}">
                <p14:modId xmlns:p14="http://schemas.microsoft.com/office/powerpoint/2010/main" val="4250567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26672474"/>
                    </a:ext>
                  </a:extLst>
                </a:gridCol>
                <a:gridCol w="1316737">
                  <a:extLst>
                    <a:ext uri="{9D8B030D-6E8A-4147-A177-3AD203B41FA5}">
                      <a16:colId xmlns:a16="http://schemas.microsoft.com/office/drawing/2014/main" val="4272968683"/>
                    </a:ext>
                  </a:extLst>
                </a:gridCol>
                <a:gridCol w="329184">
                  <a:extLst>
                    <a:ext uri="{9D8B030D-6E8A-4147-A177-3AD203B41FA5}">
                      <a16:colId xmlns:a16="http://schemas.microsoft.com/office/drawing/2014/main" val="1920643377"/>
                    </a:ext>
                  </a:extLst>
                </a:gridCol>
                <a:gridCol w="329184">
                  <a:extLst>
                    <a:ext uri="{9D8B030D-6E8A-4147-A177-3AD203B41FA5}">
                      <a16:colId xmlns:a16="http://schemas.microsoft.com/office/drawing/2014/main" val="3542766451"/>
                    </a:ext>
                  </a:extLst>
                </a:gridCol>
                <a:gridCol w="329184">
                  <a:extLst>
                    <a:ext uri="{9D8B030D-6E8A-4147-A177-3AD203B41FA5}">
                      <a16:colId xmlns:a16="http://schemas.microsoft.com/office/drawing/2014/main" val="155746223"/>
                    </a:ext>
                  </a:extLst>
                </a:gridCol>
                <a:gridCol w="329184">
                  <a:extLst>
                    <a:ext uri="{9D8B030D-6E8A-4147-A177-3AD203B41FA5}">
                      <a16:colId xmlns:a16="http://schemas.microsoft.com/office/drawing/2014/main" val="3332383912"/>
                    </a:ext>
                  </a:extLst>
                </a:gridCol>
                <a:gridCol w="329184">
                  <a:extLst>
                    <a:ext uri="{9D8B030D-6E8A-4147-A177-3AD203B41FA5}">
                      <a16:colId xmlns:a16="http://schemas.microsoft.com/office/drawing/2014/main" val="1052439117"/>
                    </a:ext>
                  </a:extLst>
                </a:gridCol>
                <a:gridCol w="329184">
                  <a:extLst>
                    <a:ext uri="{9D8B030D-6E8A-4147-A177-3AD203B41FA5}">
                      <a16:colId xmlns:a16="http://schemas.microsoft.com/office/drawing/2014/main" val="2355503262"/>
                    </a:ext>
                  </a:extLst>
                </a:gridCol>
                <a:gridCol w="329184">
                  <a:extLst>
                    <a:ext uri="{9D8B030D-6E8A-4147-A177-3AD203B41FA5}">
                      <a16:colId xmlns:a16="http://schemas.microsoft.com/office/drawing/2014/main" val="3153374294"/>
                    </a:ext>
                  </a:extLst>
                </a:gridCol>
                <a:gridCol w="329184">
                  <a:extLst>
                    <a:ext uri="{9D8B030D-6E8A-4147-A177-3AD203B41FA5}">
                      <a16:colId xmlns:a16="http://schemas.microsoft.com/office/drawing/2014/main" val="3831667910"/>
                    </a:ext>
                  </a:extLst>
                </a:gridCol>
                <a:gridCol w="329184">
                  <a:extLst>
                    <a:ext uri="{9D8B030D-6E8A-4147-A177-3AD203B41FA5}">
                      <a16:colId xmlns:a16="http://schemas.microsoft.com/office/drawing/2014/main" val="3922003553"/>
                    </a:ext>
                  </a:extLst>
                </a:gridCol>
                <a:gridCol w="329184">
                  <a:extLst>
                    <a:ext uri="{9D8B030D-6E8A-4147-A177-3AD203B41FA5}">
                      <a16:colId xmlns:a16="http://schemas.microsoft.com/office/drawing/2014/main" val="1456050497"/>
                    </a:ext>
                  </a:extLst>
                </a:gridCol>
                <a:gridCol w="329184">
                  <a:extLst>
                    <a:ext uri="{9D8B030D-6E8A-4147-A177-3AD203B41FA5}">
                      <a16:colId xmlns:a16="http://schemas.microsoft.com/office/drawing/2014/main" val="3474707609"/>
                    </a:ext>
                  </a:extLst>
                </a:gridCol>
                <a:gridCol w="329184">
                  <a:extLst>
                    <a:ext uri="{9D8B030D-6E8A-4147-A177-3AD203B41FA5}">
                      <a16:colId xmlns:a16="http://schemas.microsoft.com/office/drawing/2014/main" val="533300754"/>
                    </a:ext>
                  </a:extLst>
                </a:gridCol>
                <a:gridCol w="329184">
                  <a:extLst>
                    <a:ext uri="{9D8B030D-6E8A-4147-A177-3AD203B41FA5}">
                      <a16:colId xmlns:a16="http://schemas.microsoft.com/office/drawing/2014/main" val="532919146"/>
                    </a:ext>
                  </a:extLst>
                </a:gridCol>
                <a:gridCol w="329184">
                  <a:extLst>
                    <a:ext uri="{9D8B030D-6E8A-4147-A177-3AD203B41FA5}">
                      <a16:colId xmlns:a16="http://schemas.microsoft.com/office/drawing/2014/main" val="1887246684"/>
                    </a:ext>
                  </a:extLst>
                </a:gridCol>
                <a:gridCol w="329184">
                  <a:extLst>
                    <a:ext uri="{9D8B030D-6E8A-4147-A177-3AD203B41FA5}">
                      <a16:colId xmlns:a16="http://schemas.microsoft.com/office/drawing/2014/main" val="2624477398"/>
                    </a:ext>
                  </a:extLst>
                </a:gridCol>
                <a:gridCol w="329184">
                  <a:extLst>
                    <a:ext uri="{9D8B030D-6E8A-4147-A177-3AD203B41FA5}">
                      <a16:colId xmlns:a16="http://schemas.microsoft.com/office/drawing/2014/main" val="1308877985"/>
                    </a:ext>
                  </a:extLst>
                </a:gridCol>
                <a:gridCol w="329184">
                  <a:extLst>
                    <a:ext uri="{9D8B030D-6E8A-4147-A177-3AD203B41FA5}">
                      <a16:colId xmlns:a16="http://schemas.microsoft.com/office/drawing/2014/main" val="3094824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15987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- 2025-10-02 13:17:56</a:t>
                      </a:r>
                      <a:r>
                        <a:rPr kumimoji="0" lang="en-US" sz="1000" b="0" i="0" u="none" strike="noStrike" kern="1200" cap="none" spc="0" normalizeH="0" baseline="0" noProof="0">
                          <a:ln>
                            <a:noFill/>
                          </a:ln>
                          <a:solidFill>
                            <a:prstClr val="black"/>
                          </a:solidFill>
                          <a:effectLst/>
                          <a:uLnTx/>
                          <a:uFillTx/>
                          <a:latin typeface="Calibri"/>
                          <a:ea typeface="+mn-ea"/>
                          <a:cs typeface="+mn-cs"/>
                        </a:rPr>
                        <a:t>
 It’s always fun to spot a familiar face! Cathy M., our AVP of Personal Lines, recently attended the Tokio Marine Middle Global Leadership Program conference in Japan, where she ran into our friend and former FICOH expat, Taki Anzai. Their encounter is a reminder of the strong professional ties that span the Tokio Marine Group, and the joy of picking up where you left 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https://quintly-eu-image-storage.s3.amazonaws.com/17ae3836335657ff0a83f20c7d11e5e8/01e245f743a9b5365824bbf438abe2cd.jpg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38027083"/>
                  </a:ext>
                </a:extLst>
              </a:tr>
            </a:tbl>
          </a:graphicData>
        </a:graphic>
      </p:graphicFrame>
      <p:sp>
        <p:nvSpPr>
          <p:cNvPr id="4" name="Text Placeholder 3">
            <a:extLst>
              <a:ext uri="{FF2B5EF4-FFF2-40B4-BE49-F238E27FC236}">
                <a16:creationId xmlns:a16="http://schemas.microsoft.com/office/drawing/2014/main" id="{7B90E21D-1504-4A89-9C6F-130295B69CBB}"/>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812029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4AF0C-D806-4F8E-9BD7-CCC4440C5046}"/>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FEE61FC7-8D41-4A87-8A2A-4A9F865B443F}"/>
              </a:ext>
            </a:extLst>
          </p:cNvPr>
          <p:cNvGraphicFramePr>
            <a:graphicFrameLocks noGrp="1"/>
          </p:cNvGraphicFramePr>
          <p:nvPr>
            <p:ph type="tbl" sz="quarter" idx="13"/>
            <p:extLst>
              <p:ext uri="{D42A27DB-BD31-4B8C-83A1-F6EECF244321}">
                <p14:modId xmlns:p14="http://schemas.microsoft.com/office/powerpoint/2010/main" val="4270130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31426385"/>
                    </a:ext>
                  </a:extLst>
                </a:gridCol>
                <a:gridCol w="1316737">
                  <a:extLst>
                    <a:ext uri="{9D8B030D-6E8A-4147-A177-3AD203B41FA5}">
                      <a16:colId xmlns:a16="http://schemas.microsoft.com/office/drawing/2014/main" val="4144076792"/>
                    </a:ext>
                  </a:extLst>
                </a:gridCol>
                <a:gridCol w="329184">
                  <a:extLst>
                    <a:ext uri="{9D8B030D-6E8A-4147-A177-3AD203B41FA5}">
                      <a16:colId xmlns:a16="http://schemas.microsoft.com/office/drawing/2014/main" val="267651495"/>
                    </a:ext>
                  </a:extLst>
                </a:gridCol>
                <a:gridCol w="329184">
                  <a:extLst>
                    <a:ext uri="{9D8B030D-6E8A-4147-A177-3AD203B41FA5}">
                      <a16:colId xmlns:a16="http://schemas.microsoft.com/office/drawing/2014/main" val="4043856951"/>
                    </a:ext>
                  </a:extLst>
                </a:gridCol>
                <a:gridCol w="329184">
                  <a:extLst>
                    <a:ext uri="{9D8B030D-6E8A-4147-A177-3AD203B41FA5}">
                      <a16:colId xmlns:a16="http://schemas.microsoft.com/office/drawing/2014/main" val="1940090795"/>
                    </a:ext>
                  </a:extLst>
                </a:gridCol>
                <a:gridCol w="329184">
                  <a:extLst>
                    <a:ext uri="{9D8B030D-6E8A-4147-A177-3AD203B41FA5}">
                      <a16:colId xmlns:a16="http://schemas.microsoft.com/office/drawing/2014/main" val="4180343970"/>
                    </a:ext>
                  </a:extLst>
                </a:gridCol>
                <a:gridCol w="329184">
                  <a:extLst>
                    <a:ext uri="{9D8B030D-6E8A-4147-A177-3AD203B41FA5}">
                      <a16:colId xmlns:a16="http://schemas.microsoft.com/office/drawing/2014/main" val="2912346647"/>
                    </a:ext>
                  </a:extLst>
                </a:gridCol>
                <a:gridCol w="329184">
                  <a:extLst>
                    <a:ext uri="{9D8B030D-6E8A-4147-A177-3AD203B41FA5}">
                      <a16:colId xmlns:a16="http://schemas.microsoft.com/office/drawing/2014/main" val="1656391197"/>
                    </a:ext>
                  </a:extLst>
                </a:gridCol>
                <a:gridCol w="329184">
                  <a:extLst>
                    <a:ext uri="{9D8B030D-6E8A-4147-A177-3AD203B41FA5}">
                      <a16:colId xmlns:a16="http://schemas.microsoft.com/office/drawing/2014/main" val="2264815169"/>
                    </a:ext>
                  </a:extLst>
                </a:gridCol>
                <a:gridCol w="329184">
                  <a:extLst>
                    <a:ext uri="{9D8B030D-6E8A-4147-A177-3AD203B41FA5}">
                      <a16:colId xmlns:a16="http://schemas.microsoft.com/office/drawing/2014/main" val="271731938"/>
                    </a:ext>
                  </a:extLst>
                </a:gridCol>
                <a:gridCol w="329184">
                  <a:extLst>
                    <a:ext uri="{9D8B030D-6E8A-4147-A177-3AD203B41FA5}">
                      <a16:colId xmlns:a16="http://schemas.microsoft.com/office/drawing/2014/main" val="429952122"/>
                    </a:ext>
                  </a:extLst>
                </a:gridCol>
                <a:gridCol w="329184">
                  <a:extLst>
                    <a:ext uri="{9D8B030D-6E8A-4147-A177-3AD203B41FA5}">
                      <a16:colId xmlns:a16="http://schemas.microsoft.com/office/drawing/2014/main" val="3345838279"/>
                    </a:ext>
                  </a:extLst>
                </a:gridCol>
                <a:gridCol w="329184">
                  <a:extLst>
                    <a:ext uri="{9D8B030D-6E8A-4147-A177-3AD203B41FA5}">
                      <a16:colId xmlns:a16="http://schemas.microsoft.com/office/drawing/2014/main" val="3936169199"/>
                    </a:ext>
                  </a:extLst>
                </a:gridCol>
                <a:gridCol w="329184">
                  <a:extLst>
                    <a:ext uri="{9D8B030D-6E8A-4147-A177-3AD203B41FA5}">
                      <a16:colId xmlns:a16="http://schemas.microsoft.com/office/drawing/2014/main" val="2011554359"/>
                    </a:ext>
                  </a:extLst>
                </a:gridCol>
                <a:gridCol w="329184">
                  <a:extLst>
                    <a:ext uri="{9D8B030D-6E8A-4147-A177-3AD203B41FA5}">
                      <a16:colId xmlns:a16="http://schemas.microsoft.com/office/drawing/2014/main" val="862275506"/>
                    </a:ext>
                  </a:extLst>
                </a:gridCol>
                <a:gridCol w="329184">
                  <a:extLst>
                    <a:ext uri="{9D8B030D-6E8A-4147-A177-3AD203B41FA5}">
                      <a16:colId xmlns:a16="http://schemas.microsoft.com/office/drawing/2014/main" val="3648465399"/>
                    </a:ext>
                  </a:extLst>
                </a:gridCol>
                <a:gridCol w="329184">
                  <a:extLst>
                    <a:ext uri="{9D8B030D-6E8A-4147-A177-3AD203B41FA5}">
                      <a16:colId xmlns:a16="http://schemas.microsoft.com/office/drawing/2014/main" val="2784198886"/>
                    </a:ext>
                  </a:extLst>
                </a:gridCol>
                <a:gridCol w="329184">
                  <a:extLst>
                    <a:ext uri="{9D8B030D-6E8A-4147-A177-3AD203B41FA5}">
                      <a16:colId xmlns:a16="http://schemas.microsoft.com/office/drawing/2014/main" val="4111773357"/>
                    </a:ext>
                  </a:extLst>
                </a:gridCol>
                <a:gridCol w="329184">
                  <a:extLst>
                    <a:ext uri="{9D8B030D-6E8A-4147-A177-3AD203B41FA5}">
                      <a16:colId xmlns:a16="http://schemas.microsoft.com/office/drawing/2014/main" val="2665850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5901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- 2025-10-28 12:14:52</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share that AM Best has once again reaffirmed FICOH’s A+ (Superior) rating! This independent rating reflects our financial strength and ability to meet ongoing insurance obligations. FICOH has maintained an A+ (Superior) Financial Strength Rating (FSR) for over a decade and continues to hold the highest FSR among locally headquartered P&amp;C insurers in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https://quintly-eu-image-storage.s3.amazonaws.com/17ae3836335657ff0a83f20c7d11e5e8/9808073d4ee7b02ab10c1a0f35ae595b.jpg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07690697"/>
                  </a:ext>
                </a:extLst>
              </a:tr>
            </a:tbl>
          </a:graphicData>
        </a:graphic>
      </p:graphicFrame>
      <p:sp>
        <p:nvSpPr>
          <p:cNvPr id="4" name="Text Placeholder 3">
            <a:extLst>
              <a:ext uri="{FF2B5EF4-FFF2-40B4-BE49-F238E27FC236}">
                <a16:creationId xmlns:a16="http://schemas.microsoft.com/office/drawing/2014/main" id="{44E0C160-CD67-46A4-927D-B89C6871C7BC}"/>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42406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BBF6D-BB7E-415D-BEF0-74502FC3BE10}"/>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9A32089-72F3-40A7-AA37-C8AE0550D2C9}"/>
              </a:ext>
            </a:extLst>
          </p:cNvPr>
          <p:cNvGraphicFramePr>
            <a:graphicFrameLocks noGrp="1"/>
          </p:cNvGraphicFramePr>
          <p:nvPr>
            <p:ph type="tbl" sz="quarter" idx="13"/>
            <p:extLst>
              <p:ext uri="{D42A27DB-BD31-4B8C-83A1-F6EECF244321}">
                <p14:modId xmlns:p14="http://schemas.microsoft.com/office/powerpoint/2010/main" val="115352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22218136"/>
                    </a:ext>
                  </a:extLst>
                </a:gridCol>
                <a:gridCol w="576072">
                  <a:extLst>
                    <a:ext uri="{9D8B030D-6E8A-4147-A177-3AD203B41FA5}">
                      <a16:colId xmlns:a16="http://schemas.microsoft.com/office/drawing/2014/main" val="1438988077"/>
                    </a:ext>
                  </a:extLst>
                </a:gridCol>
                <a:gridCol w="576072">
                  <a:extLst>
                    <a:ext uri="{9D8B030D-6E8A-4147-A177-3AD203B41FA5}">
                      <a16:colId xmlns:a16="http://schemas.microsoft.com/office/drawing/2014/main" val="1111889954"/>
                    </a:ext>
                  </a:extLst>
                </a:gridCol>
                <a:gridCol w="576072">
                  <a:extLst>
                    <a:ext uri="{9D8B030D-6E8A-4147-A177-3AD203B41FA5}">
                      <a16:colId xmlns:a16="http://schemas.microsoft.com/office/drawing/2014/main" val="1259500419"/>
                    </a:ext>
                  </a:extLst>
                </a:gridCol>
                <a:gridCol w="576072">
                  <a:extLst>
                    <a:ext uri="{9D8B030D-6E8A-4147-A177-3AD203B41FA5}">
                      <a16:colId xmlns:a16="http://schemas.microsoft.com/office/drawing/2014/main" val="1120988287"/>
                    </a:ext>
                  </a:extLst>
                </a:gridCol>
                <a:gridCol w="576072">
                  <a:extLst>
                    <a:ext uri="{9D8B030D-6E8A-4147-A177-3AD203B41FA5}">
                      <a16:colId xmlns:a16="http://schemas.microsoft.com/office/drawing/2014/main" val="4046560357"/>
                    </a:ext>
                  </a:extLst>
                </a:gridCol>
                <a:gridCol w="576072">
                  <a:extLst>
                    <a:ext uri="{9D8B030D-6E8A-4147-A177-3AD203B41FA5}">
                      <a16:colId xmlns:a16="http://schemas.microsoft.com/office/drawing/2014/main" val="119245843"/>
                    </a:ext>
                  </a:extLst>
                </a:gridCol>
                <a:gridCol w="576072">
                  <a:extLst>
                    <a:ext uri="{9D8B030D-6E8A-4147-A177-3AD203B41FA5}">
                      <a16:colId xmlns:a16="http://schemas.microsoft.com/office/drawing/2014/main" val="3405304445"/>
                    </a:ext>
                  </a:extLst>
                </a:gridCol>
                <a:gridCol w="576072">
                  <a:extLst>
                    <a:ext uri="{9D8B030D-6E8A-4147-A177-3AD203B41FA5}">
                      <a16:colId xmlns:a16="http://schemas.microsoft.com/office/drawing/2014/main" val="338623204"/>
                    </a:ext>
                  </a:extLst>
                </a:gridCol>
                <a:gridCol w="576072">
                  <a:extLst>
                    <a:ext uri="{9D8B030D-6E8A-4147-A177-3AD203B41FA5}">
                      <a16:colId xmlns:a16="http://schemas.microsoft.com/office/drawing/2014/main" val="1363652549"/>
                    </a:ext>
                  </a:extLst>
                </a:gridCol>
                <a:gridCol w="576072">
                  <a:extLst>
                    <a:ext uri="{9D8B030D-6E8A-4147-A177-3AD203B41FA5}">
                      <a16:colId xmlns:a16="http://schemas.microsoft.com/office/drawing/2014/main" val="773156302"/>
                    </a:ext>
                  </a:extLst>
                </a:gridCol>
                <a:gridCol w="576072">
                  <a:extLst>
                    <a:ext uri="{9D8B030D-6E8A-4147-A177-3AD203B41FA5}">
                      <a16:colId xmlns:a16="http://schemas.microsoft.com/office/drawing/2014/main" val="3649694185"/>
                    </a:ext>
                  </a:extLst>
                </a:gridCol>
                <a:gridCol w="576072">
                  <a:extLst>
                    <a:ext uri="{9D8B030D-6E8A-4147-A177-3AD203B41FA5}">
                      <a16:colId xmlns:a16="http://schemas.microsoft.com/office/drawing/2014/main" val="343908141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19144654"/>
                  </a:ext>
                </a:extLst>
              </a:tr>
              <a:tr h="370840">
                <a:tc>
                  <a:txBody>
                    <a:bodyPr/>
                    <a:lstStyle/>
                    <a:p>
                      <a:r>
                        <a:rPr lang="en-US" sz="1000"/>
                        <a:t>1163</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0.0086 %</a:t>
                      </a:r>
                    </a:p>
                  </a:txBody>
                  <a:tcPr/>
                </a:tc>
                <a:tc>
                  <a:txBody>
                    <a:bodyPr/>
                    <a:lstStyle/>
                    <a:p>
                      <a:r>
                        <a:rPr lang="en-US" sz="1000"/>
                        <a:t>0.0 %</a:t>
                      </a:r>
                    </a:p>
                  </a:txBody>
                  <a:tcPr/>
                </a:tc>
                <a:extLst>
                  <a:ext uri="{0D108BD9-81ED-4DB2-BD59-A6C34878D82A}">
                    <a16:rowId xmlns:a16="http://schemas.microsoft.com/office/drawing/2014/main" val="4070870303"/>
                  </a:ext>
                </a:extLst>
              </a:tr>
            </a:tbl>
          </a:graphicData>
        </a:graphic>
      </p:graphicFrame>
      <p:sp>
        <p:nvSpPr>
          <p:cNvPr id="4" name="Text Placeholder 3">
            <a:extLst>
              <a:ext uri="{FF2B5EF4-FFF2-40B4-BE49-F238E27FC236}">
                <a16:creationId xmlns:a16="http://schemas.microsoft.com/office/drawing/2014/main" id="{32F9E701-2817-4A1E-B1F3-B0CB5B84A536}"/>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912343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AF7F1-7B82-4EA1-AC0A-CA136867CEE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325E396-EF90-464D-BA64-A786087B17EF}"/>
              </a:ext>
            </a:extLst>
          </p:cNvPr>
          <p:cNvGraphicFramePr>
            <a:graphicFrameLocks noGrp="1"/>
          </p:cNvGraphicFramePr>
          <p:nvPr>
            <p:ph type="chart" sz="quarter" idx="13"/>
            <p:extLst>
              <p:ext uri="{D42A27DB-BD31-4B8C-83A1-F6EECF244321}">
                <p14:modId xmlns:p14="http://schemas.microsoft.com/office/powerpoint/2010/main" val="2046804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265B08-9EC8-4D8F-9EA2-1BB1DC37412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7AD26A7-52E2-47EC-AEA1-6AB78B193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1697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15E3B-84C1-47D4-A40C-9777E7001088}"/>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A794BE0D-1443-4824-8617-FFD8C178E8D2}"/>
              </a:ext>
            </a:extLst>
          </p:cNvPr>
          <p:cNvGraphicFramePr>
            <a:graphicFrameLocks noGrp="1"/>
          </p:cNvGraphicFramePr>
          <p:nvPr>
            <p:ph type="chart" sz="quarter" idx="13"/>
            <p:extLst>
              <p:ext uri="{D42A27DB-BD31-4B8C-83A1-F6EECF244321}">
                <p14:modId xmlns:p14="http://schemas.microsoft.com/office/powerpoint/2010/main" val="4040042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2B90FC-1F20-48FC-BF3A-6AE95640811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15C1000-3851-4D7A-9CF0-50F89ABD75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055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6359E-3B21-4D8B-AF2C-3B1550BE5BD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2368152-05AF-4E27-A557-14FE356CEE01}"/>
              </a:ext>
            </a:extLst>
          </p:cNvPr>
          <p:cNvGraphicFramePr>
            <a:graphicFrameLocks noGrp="1"/>
          </p:cNvGraphicFramePr>
          <p:nvPr>
            <p:ph type="chart" sz="quarter" idx="13"/>
            <p:extLst>
              <p:ext uri="{D42A27DB-BD31-4B8C-83A1-F6EECF244321}">
                <p14:modId xmlns:p14="http://schemas.microsoft.com/office/powerpoint/2010/main" val="1015784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8FFDDE-BAFF-4409-BD62-5705CBE132D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DAE568B-2DF4-408C-B219-2E59407FF6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932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74BB-7A68-4583-92E1-36C3AF2D76A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76FCCB72-4718-4947-BF9E-DEE24EC6A3D1}"/>
              </a:ext>
            </a:extLst>
          </p:cNvPr>
          <p:cNvGraphicFramePr>
            <a:graphicFrameLocks noGrp="1"/>
          </p:cNvGraphicFramePr>
          <p:nvPr>
            <p:ph type="tbl" sz="quarter" idx="13"/>
            <p:extLst>
              <p:ext uri="{D42A27DB-BD31-4B8C-83A1-F6EECF244321}">
                <p14:modId xmlns:p14="http://schemas.microsoft.com/office/powerpoint/2010/main" val="310356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3186679"/>
                    </a:ext>
                  </a:extLst>
                </a:gridCol>
                <a:gridCol w="1152144">
                  <a:extLst>
                    <a:ext uri="{9D8B030D-6E8A-4147-A177-3AD203B41FA5}">
                      <a16:colId xmlns:a16="http://schemas.microsoft.com/office/drawing/2014/main" val="545110884"/>
                    </a:ext>
                  </a:extLst>
                </a:gridCol>
                <a:gridCol w="1152144">
                  <a:extLst>
                    <a:ext uri="{9D8B030D-6E8A-4147-A177-3AD203B41FA5}">
                      <a16:colId xmlns:a16="http://schemas.microsoft.com/office/drawing/2014/main" val="1657207870"/>
                    </a:ext>
                  </a:extLst>
                </a:gridCol>
                <a:gridCol w="1152144">
                  <a:extLst>
                    <a:ext uri="{9D8B030D-6E8A-4147-A177-3AD203B41FA5}">
                      <a16:colId xmlns:a16="http://schemas.microsoft.com/office/drawing/2014/main" val="3309364850"/>
                    </a:ext>
                  </a:extLst>
                </a:gridCol>
                <a:gridCol w="1152144">
                  <a:extLst>
                    <a:ext uri="{9D8B030D-6E8A-4147-A177-3AD203B41FA5}">
                      <a16:colId xmlns:a16="http://schemas.microsoft.com/office/drawing/2014/main" val="1192132631"/>
                    </a:ext>
                  </a:extLst>
                </a:gridCol>
                <a:gridCol w="1152144">
                  <a:extLst>
                    <a:ext uri="{9D8B030D-6E8A-4147-A177-3AD203B41FA5}">
                      <a16:colId xmlns:a16="http://schemas.microsoft.com/office/drawing/2014/main" val="1953480516"/>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873334790"/>
                  </a:ext>
                </a:extLst>
              </a:tr>
              <a:tr h="370840">
                <a:tc>
                  <a:txBody>
                    <a:bodyPr/>
                    <a:lstStyle/>
                    <a:p>
                      <a:r>
                        <a:rPr lang="en-US" sz="1000" b="1"/>
                        <a:t>@FirstInsHI - 2025-10-17 12:53:36</a:t>
                      </a:r>
                      <a:r>
                        <a:rPr lang="en-US" sz="1000"/>
                        <a:t>
 This week, our community action team welcomed Steve Tam, volunteer educator with Alzheimer’s Association Hawaii, for a well-attended lunch and learn. Mahalo to Steve and the @alzhawaii team for helping those impacted by this disease. #TeamFICOH https://t.co/cabL5aI2XE</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0.0860 %</a:t>
                      </a:r>
                    </a:p>
                  </a:txBody>
                  <a:tcPr/>
                </a:tc>
                <a:extLst>
                  <a:ext uri="{0D108BD9-81ED-4DB2-BD59-A6C34878D82A}">
                    <a16:rowId xmlns:a16="http://schemas.microsoft.com/office/drawing/2014/main" val="1174292498"/>
                  </a:ext>
                </a:extLst>
              </a:tr>
              <a:tr h="370840">
                <a:tc>
                  <a:txBody>
                    <a:bodyPr/>
                    <a:lstStyle/>
                    <a:p>
                      <a:r>
                        <a:rPr lang="en-US" sz="1000" b="1"/>
                        <a:t>@FirstInsHI - 2025-10-02 13:19:43</a:t>
                      </a:r>
                      <a:r>
                        <a:rPr lang="en-US" sz="1000"/>
                        <a:t>
 It’s always fun to spot a familiar face! Cathy M., our AVP of Personal Lines, recently attended the Tokio Marine Middle Global Leadership Program conference in Japan, where she ran into our friend and former FICOH expat, Taki Anzai. https://t.co/V49z8UbT0h</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886153587"/>
                  </a:ext>
                </a:extLst>
              </a:tr>
              <a:tr h="370840">
                <a:tc>
                  <a:txBody>
                    <a:bodyPr/>
                    <a:lstStyle/>
                    <a:p>
                      <a:r>
                        <a:rPr lang="en-US" sz="1000" b="1"/>
                        <a:t>@FirstInsHI - 2025-10-03 12:51:39</a:t>
                      </a:r>
                      <a:r>
                        <a:rPr lang="en-US" sz="1000"/>
                        <a:t>
 Last week, #TeamFICOH attended the 2025 HIIA &amp;amp; CPCU All Industry Day at the Honolulu Country Club! The annual event helps local insurance professionals build technical skills, foster collaboration, and uphold the highest professional standards. https://t.co/ZyXq5iI8wo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001378690"/>
                  </a:ext>
                </a:extLst>
              </a:tr>
            </a:tbl>
          </a:graphicData>
        </a:graphic>
      </p:graphicFrame>
      <p:sp>
        <p:nvSpPr>
          <p:cNvPr id="4" name="Text Placeholder 3">
            <a:extLst>
              <a:ext uri="{FF2B5EF4-FFF2-40B4-BE49-F238E27FC236}">
                <a16:creationId xmlns:a16="http://schemas.microsoft.com/office/drawing/2014/main" id="{FB44BD73-C40C-45BF-B747-995076FE7812}"/>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142106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D217B-09DC-4A65-9226-9922ABF308E9}"/>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23C7271-8ECC-41A0-A559-BD623C48A311}"/>
              </a:ext>
            </a:extLst>
          </p:cNvPr>
          <p:cNvGraphicFramePr>
            <a:graphicFrameLocks noGrp="1"/>
          </p:cNvGraphicFramePr>
          <p:nvPr>
            <p:ph type="tbl" sz="quarter" idx="13"/>
            <p:extLst>
              <p:ext uri="{D42A27DB-BD31-4B8C-83A1-F6EECF244321}">
                <p14:modId xmlns:p14="http://schemas.microsoft.com/office/powerpoint/2010/main" val="2644842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17686017"/>
                    </a:ext>
                  </a:extLst>
                </a:gridCol>
                <a:gridCol w="576072">
                  <a:extLst>
                    <a:ext uri="{9D8B030D-6E8A-4147-A177-3AD203B41FA5}">
                      <a16:colId xmlns:a16="http://schemas.microsoft.com/office/drawing/2014/main" val="256399977"/>
                    </a:ext>
                  </a:extLst>
                </a:gridCol>
                <a:gridCol w="576072">
                  <a:extLst>
                    <a:ext uri="{9D8B030D-6E8A-4147-A177-3AD203B41FA5}">
                      <a16:colId xmlns:a16="http://schemas.microsoft.com/office/drawing/2014/main" val="234484355"/>
                    </a:ext>
                  </a:extLst>
                </a:gridCol>
                <a:gridCol w="576072">
                  <a:extLst>
                    <a:ext uri="{9D8B030D-6E8A-4147-A177-3AD203B41FA5}">
                      <a16:colId xmlns:a16="http://schemas.microsoft.com/office/drawing/2014/main" val="4276511812"/>
                    </a:ext>
                  </a:extLst>
                </a:gridCol>
                <a:gridCol w="576072">
                  <a:extLst>
                    <a:ext uri="{9D8B030D-6E8A-4147-A177-3AD203B41FA5}">
                      <a16:colId xmlns:a16="http://schemas.microsoft.com/office/drawing/2014/main" val="4020775045"/>
                    </a:ext>
                  </a:extLst>
                </a:gridCol>
                <a:gridCol w="576072">
                  <a:extLst>
                    <a:ext uri="{9D8B030D-6E8A-4147-A177-3AD203B41FA5}">
                      <a16:colId xmlns:a16="http://schemas.microsoft.com/office/drawing/2014/main" val="1437347990"/>
                    </a:ext>
                  </a:extLst>
                </a:gridCol>
                <a:gridCol w="576072">
                  <a:extLst>
                    <a:ext uri="{9D8B030D-6E8A-4147-A177-3AD203B41FA5}">
                      <a16:colId xmlns:a16="http://schemas.microsoft.com/office/drawing/2014/main" val="2618004108"/>
                    </a:ext>
                  </a:extLst>
                </a:gridCol>
                <a:gridCol w="576072">
                  <a:extLst>
                    <a:ext uri="{9D8B030D-6E8A-4147-A177-3AD203B41FA5}">
                      <a16:colId xmlns:a16="http://schemas.microsoft.com/office/drawing/2014/main" val="2764630251"/>
                    </a:ext>
                  </a:extLst>
                </a:gridCol>
                <a:gridCol w="576072">
                  <a:extLst>
                    <a:ext uri="{9D8B030D-6E8A-4147-A177-3AD203B41FA5}">
                      <a16:colId xmlns:a16="http://schemas.microsoft.com/office/drawing/2014/main" val="183616870"/>
                    </a:ext>
                  </a:extLst>
                </a:gridCol>
                <a:gridCol w="576072">
                  <a:extLst>
                    <a:ext uri="{9D8B030D-6E8A-4147-A177-3AD203B41FA5}">
                      <a16:colId xmlns:a16="http://schemas.microsoft.com/office/drawing/2014/main" val="20954464"/>
                    </a:ext>
                  </a:extLst>
                </a:gridCol>
                <a:gridCol w="576072">
                  <a:extLst>
                    <a:ext uri="{9D8B030D-6E8A-4147-A177-3AD203B41FA5}">
                      <a16:colId xmlns:a16="http://schemas.microsoft.com/office/drawing/2014/main" val="3369919774"/>
                    </a:ext>
                  </a:extLst>
                </a:gridCol>
                <a:gridCol w="576072">
                  <a:extLst>
                    <a:ext uri="{9D8B030D-6E8A-4147-A177-3AD203B41FA5}">
                      <a16:colId xmlns:a16="http://schemas.microsoft.com/office/drawing/2014/main" val="1348212542"/>
                    </a:ext>
                  </a:extLst>
                </a:gridCol>
                <a:gridCol w="576072">
                  <a:extLst>
                    <a:ext uri="{9D8B030D-6E8A-4147-A177-3AD203B41FA5}">
                      <a16:colId xmlns:a16="http://schemas.microsoft.com/office/drawing/2014/main" val="1928432493"/>
                    </a:ext>
                  </a:extLst>
                </a:gridCol>
                <a:gridCol w="576072">
                  <a:extLst>
                    <a:ext uri="{9D8B030D-6E8A-4147-A177-3AD203B41FA5}">
                      <a16:colId xmlns:a16="http://schemas.microsoft.com/office/drawing/2014/main" val="101710401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374144585"/>
                  </a:ext>
                </a:extLst>
              </a:tr>
              <a:tr h="370840">
                <a:tc>
                  <a:txBody>
                    <a:bodyPr/>
                    <a:lstStyle/>
                    <a:p>
                      <a:r>
                        <a:rPr lang="en-US" sz="1000"/>
                        <a:t>5021</a:t>
                      </a:r>
                    </a:p>
                  </a:txBody>
                  <a:tcPr/>
                </a:tc>
                <a:tc>
                  <a:txBody>
                    <a:bodyPr/>
                    <a:lstStyle/>
                    <a:p>
                      <a:r>
                        <a:rPr lang="en-US" sz="1000"/>
                        <a:t>22</a:t>
                      </a:r>
                    </a:p>
                  </a:txBody>
                  <a:tcPr/>
                </a:tc>
                <a:tc>
                  <a:txBody>
                    <a:bodyPr/>
                    <a:lstStyle/>
                    <a:p>
                      <a:r>
                        <a:rPr lang="en-US" sz="1000"/>
                        <a:t>13</a:t>
                      </a:r>
                    </a:p>
                  </a:txBody>
                  <a:tcPr/>
                </a:tc>
                <a:tc>
                  <a:txBody>
                    <a:bodyPr/>
                    <a:lstStyle/>
                    <a:p>
                      <a:r>
                        <a:rPr lang="en-US" sz="1000"/>
                        <a:t>460</a:t>
                      </a:r>
                    </a:p>
                  </a:txBody>
                  <a:tcPr/>
                </a:tc>
                <a:tc>
                  <a:txBody>
                    <a:bodyPr/>
                    <a:lstStyle/>
                    <a:p>
                      <a:r>
                        <a:rPr lang="en-US" sz="1000"/>
                        <a:t>35.384615384615</a:t>
                      </a:r>
                    </a:p>
                  </a:txBody>
                  <a:tcPr/>
                </a:tc>
                <a:tc>
                  <a:txBody>
                    <a:bodyPr/>
                    <a:lstStyle/>
                    <a:p>
                      <a:r>
                        <a:rPr lang="en-US" sz="1000"/>
                        <a:t>9</a:t>
                      </a:r>
                    </a:p>
                  </a:txBody>
                  <a:tcPr/>
                </a:tc>
                <a:tc>
                  <a:txBody>
                    <a:bodyPr/>
                    <a:lstStyle/>
                    <a:p>
                      <a:r>
                        <a:rPr lang="en-US" sz="1000"/>
                        <a:t>2</a:t>
                      </a:r>
                    </a:p>
                  </a:txBody>
                  <a:tcPr/>
                </a:tc>
                <a:tc>
                  <a:txBody>
                    <a:bodyPr/>
                    <a:lstStyle/>
                    <a:p>
                      <a:r>
                        <a:rPr lang="en-US" sz="1000"/>
                        <a:t>0.15384615384615</a:t>
                      </a:r>
                    </a:p>
                  </a:txBody>
                  <a:tcPr/>
                </a:tc>
                <a:tc>
                  <a:txBody>
                    <a:bodyPr/>
                    <a:lstStyle/>
                    <a:p>
                      <a:r>
                        <a:rPr lang="en-US" sz="1000"/>
                        <a:t>1036</a:t>
                      </a:r>
                    </a:p>
                  </a:txBody>
                  <a:tcPr/>
                </a:tc>
                <a:tc>
                  <a:txBody>
                    <a:bodyPr/>
                    <a:lstStyle/>
                    <a:p>
                      <a:r>
                        <a:rPr lang="en-US" sz="1000"/>
                        <a:t>79.692307692308</a:t>
                      </a:r>
                    </a:p>
                  </a:txBody>
                  <a:tcPr/>
                </a:tc>
                <a:tc>
                  <a:txBody>
                    <a:bodyPr/>
                    <a:lstStyle/>
                    <a:p>
                      <a:r>
                        <a:rPr lang="en-US" sz="1000"/>
                        <a:t>12121</a:t>
                      </a:r>
                    </a:p>
                  </a:txBody>
                  <a:tcPr/>
                </a:tc>
                <a:tc>
                  <a:txBody>
                    <a:bodyPr/>
                    <a:lstStyle/>
                    <a:p>
                      <a:r>
                        <a:rPr lang="en-US" sz="1000"/>
                        <a:t>932.38461538462</a:t>
                      </a:r>
                    </a:p>
                  </a:txBody>
                  <a:tcPr/>
                </a:tc>
                <a:tc>
                  <a:txBody>
                    <a:bodyPr/>
                    <a:lstStyle/>
                    <a:p>
                      <a:r>
                        <a:rPr lang="en-US" sz="1000"/>
                        <a:t>11.796645772514 %</a:t>
                      </a:r>
                    </a:p>
                  </a:txBody>
                  <a:tcPr/>
                </a:tc>
                <a:tc>
                  <a:txBody>
                    <a:bodyPr/>
                    <a:lstStyle/>
                    <a:p>
                      <a:r>
                        <a:rPr lang="en-US" sz="1000"/>
                        <a:t>1538</a:t>
                      </a:r>
                    </a:p>
                  </a:txBody>
                  <a:tcPr/>
                </a:tc>
                <a:extLst>
                  <a:ext uri="{0D108BD9-81ED-4DB2-BD59-A6C34878D82A}">
                    <a16:rowId xmlns:a16="http://schemas.microsoft.com/office/drawing/2014/main" val="3063597498"/>
                  </a:ext>
                </a:extLst>
              </a:tr>
            </a:tbl>
          </a:graphicData>
        </a:graphic>
      </p:graphicFrame>
      <p:sp>
        <p:nvSpPr>
          <p:cNvPr id="4" name="Text Placeholder 3">
            <a:extLst>
              <a:ext uri="{FF2B5EF4-FFF2-40B4-BE49-F238E27FC236}">
                <a16:creationId xmlns:a16="http://schemas.microsoft.com/office/drawing/2014/main" id="{6A60E015-FB53-4F6C-BFDE-DADC1C388FF7}"/>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664350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19CCC-A7DA-407E-94F1-E1A39464A308}"/>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617BD4D-0C60-43D7-9128-2853C0DCA511}"/>
              </a:ext>
            </a:extLst>
          </p:cNvPr>
          <p:cNvGraphicFramePr>
            <a:graphicFrameLocks noGrp="1"/>
          </p:cNvGraphicFramePr>
          <p:nvPr>
            <p:ph type="chart" sz="quarter" idx="13"/>
            <p:extLst>
              <p:ext uri="{D42A27DB-BD31-4B8C-83A1-F6EECF244321}">
                <p14:modId xmlns:p14="http://schemas.microsoft.com/office/powerpoint/2010/main" val="3628294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281D83-77F1-4EEA-AFB8-3197CF2A3F5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593F1A2-C0BA-4C4A-9DEA-F93E08D90D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6962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2CC2B-AA82-4D30-973F-7FADF92C64D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43BE0ED-BB2A-4291-A55E-59E8194AC7EA}"/>
              </a:ext>
            </a:extLst>
          </p:cNvPr>
          <p:cNvGraphicFramePr>
            <a:graphicFrameLocks noGrp="1"/>
          </p:cNvGraphicFramePr>
          <p:nvPr>
            <p:ph type="chart" sz="quarter" idx="13"/>
            <p:extLst>
              <p:ext uri="{D42A27DB-BD31-4B8C-83A1-F6EECF244321}">
                <p14:modId xmlns:p14="http://schemas.microsoft.com/office/powerpoint/2010/main" val="3644779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989CD6-31D3-46EC-A0EC-D8F3146541A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320989D-1FC4-4434-BDF4-50C5497796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2284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5E6D3-B871-4631-AAEB-970D0AB3B91D}"/>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AAD8D746-24DD-4CB6-BF95-CB183954A3C8}"/>
              </a:ext>
            </a:extLst>
          </p:cNvPr>
          <p:cNvGraphicFramePr>
            <a:graphicFrameLocks noGrp="1"/>
          </p:cNvGraphicFramePr>
          <p:nvPr>
            <p:ph type="chart" sz="quarter" idx="13"/>
            <p:extLst>
              <p:ext uri="{D42A27DB-BD31-4B8C-83A1-F6EECF244321}">
                <p14:modId xmlns:p14="http://schemas.microsoft.com/office/powerpoint/2010/main" val="3262793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C26E13-05E1-42CB-8767-B9FD0FEE120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8142A4B-4FC6-4141-835F-5A7BA6299D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985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6A0A1-26B7-4128-8D66-6E0FA9A59BBD}"/>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91D18DB7-44D8-406A-B243-D771573866CC}"/>
              </a:ext>
            </a:extLst>
          </p:cNvPr>
          <p:cNvGraphicFramePr>
            <a:graphicFrameLocks noGrp="1"/>
          </p:cNvGraphicFramePr>
          <p:nvPr>
            <p:ph type="chart" sz="quarter" idx="13"/>
            <p:extLst>
              <p:ext uri="{D42A27DB-BD31-4B8C-83A1-F6EECF244321}">
                <p14:modId xmlns:p14="http://schemas.microsoft.com/office/powerpoint/2010/main" val="3450692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C906D1-74AF-4833-8A4D-AC1D17B7BB0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B5E34CF-D364-4EA6-8A62-CE93C32207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140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BF193-9063-474E-88D8-B6E9FA8431A9}"/>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5C121566-6540-457A-9152-75E05BEF303A}"/>
              </a:ext>
            </a:extLst>
          </p:cNvPr>
          <p:cNvGraphicFramePr>
            <a:graphicFrameLocks noGrp="1"/>
          </p:cNvGraphicFramePr>
          <p:nvPr>
            <p:ph type="tbl" sz="quarter" idx="13"/>
            <p:extLst>
              <p:ext uri="{D42A27DB-BD31-4B8C-83A1-F6EECF244321}">
                <p14:modId xmlns:p14="http://schemas.microsoft.com/office/powerpoint/2010/main" val="53781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09391305"/>
                    </a:ext>
                  </a:extLst>
                </a:gridCol>
                <a:gridCol w="905256">
                  <a:extLst>
                    <a:ext uri="{9D8B030D-6E8A-4147-A177-3AD203B41FA5}">
                      <a16:colId xmlns:a16="http://schemas.microsoft.com/office/drawing/2014/main" val="3554888224"/>
                    </a:ext>
                  </a:extLst>
                </a:gridCol>
                <a:gridCol w="576072">
                  <a:extLst>
                    <a:ext uri="{9D8B030D-6E8A-4147-A177-3AD203B41FA5}">
                      <a16:colId xmlns:a16="http://schemas.microsoft.com/office/drawing/2014/main" val="3127633988"/>
                    </a:ext>
                  </a:extLst>
                </a:gridCol>
                <a:gridCol w="576072">
                  <a:extLst>
                    <a:ext uri="{9D8B030D-6E8A-4147-A177-3AD203B41FA5}">
                      <a16:colId xmlns:a16="http://schemas.microsoft.com/office/drawing/2014/main" val="29710757"/>
                    </a:ext>
                  </a:extLst>
                </a:gridCol>
                <a:gridCol w="576072">
                  <a:extLst>
                    <a:ext uri="{9D8B030D-6E8A-4147-A177-3AD203B41FA5}">
                      <a16:colId xmlns:a16="http://schemas.microsoft.com/office/drawing/2014/main" val="3371965067"/>
                    </a:ext>
                  </a:extLst>
                </a:gridCol>
                <a:gridCol w="576072">
                  <a:extLst>
                    <a:ext uri="{9D8B030D-6E8A-4147-A177-3AD203B41FA5}">
                      <a16:colId xmlns:a16="http://schemas.microsoft.com/office/drawing/2014/main" val="2367231435"/>
                    </a:ext>
                  </a:extLst>
                </a:gridCol>
                <a:gridCol w="576072">
                  <a:extLst>
                    <a:ext uri="{9D8B030D-6E8A-4147-A177-3AD203B41FA5}">
                      <a16:colId xmlns:a16="http://schemas.microsoft.com/office/drawing/2014/main" val="2703649736"/>
                    </a:ext>
                  </a:extLst>
                </a:gridCol>
                <a:gridCol w="576072">
                  <a:extLst>
                    <a:ext uri="{9D8B030D-6E8A-4147-A177-3AD203B41FA5}">
                      <a16:colId xmlns:a16="http://schemas.microsoft.com/office/drawing/2014/main" val="4108639611"/>
                    </a:ext>
                  </a:extLst>
                </a:gridCol>
                <a:gridCol w="576072">
                  <a:extLst>
                    <a:ext uri="{9D8B030D-6E8A-4147-A177-3AD203B41FA5}">
                      <a16:colId xmlns:a16="http://schemas.microsoft.com/office/drawing/2014/main" val="2815327192"/>
                    </a:ext>
                  </a:extLst>
                </a:gridCol>
                <a:gridCol w="576072">
                  <a:extLst>
                    <a:ext uri="{9D8B030D-6E8A-4147-A177-3AD203B41FA5}">
                      <a16:colId xmlns:a16="http://schemas.microsoft.com/office/drawing/2014/main" val="1221062200"/>
                    </a:ext>
                  </a:extLst>
                </a:gridCol>
                <a:gridCol w="576072">
                  <a:extLst>
                    <a:ext uri="{9D8B030D-6E8A-4147-A177-3AD203B41FA5}">
                      <a16:colId xmlns:a16="http://schemas.microsoft.com/office/drawing/2014/main" val="16351662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032267066"/>
                  </a:ext>
                </a:extLst>
              </a:tr>
              <a:tr h="370840">
                <a:tc>
                  <a:txBody>
                    <a:bodyPr/>
                    <a:lstStyle/>
                    <a:p>
                      <a:r>
                        <a:rPr lang="en-US" sz="1000"/>
                        <a:t>10/02/2025 13:19:04</a:t>
                      </a:r>
                    </a:p>
                  </a:txBody>
                  <a:tcPr/>
                </a:tc>
                <a:tc>
                  <a:txBody>
                    <a:bodyPr/>
                    <a:lstStyle/>
                    <a:p>
                      <a:r>
                        <a:rPr lang="en-US" sz="1000"/>
                        <a:t>10/02/2025 13:19:04</a:t>
                      </a:r>
                    </a:p>
                  </a:txBody>
                  <a:tcPr/>
                </a:tc>
                <a:tc>
                  <a:txBody>
                    <a:bodyPr/>
                    <a:lstStyle/>
                    <a:p>
                      <a:r>
                        <a:rPr lang="en-US" sz="1000"/>
                        <a:t>Image</a:t>
                      </a:r>
                    </a:p>
                  </a:txBody>
                  <a:tcPr/>
                </a:tc>
                <a:tc>
                  <a:txBody>
                    <a:bodyPr/>
                    <a:lstStyle/>
                    <a:p>
                      <a:r>
                        <a:rPr lang="en-US" sz="1000"/>
                        <a:t>56</a:t>
                      </a:r>
                    </a:p>
                  </a:txBody>
                  <a:tcPr/>
                </a:tc>
                <a:tc>
                  <a:txBody>
                    <a:bodyPr/>
                    <a:lstStyle/>
                    <a:p>
                      <a:r>
                        <a:rPr lang="en-US" sz="1000"/>
                        <a:t>2</a:t>
                      </a:r>
                    </a:p>
                  </a:txBody>
                  <a:tcPr/>
                </a:tc>
                <a:tc>
                  <a:txBody>
                    <a:bodyPr/>
                    <a:lstStyle/>
                    <a:p>
                      <a:r>
                        <a:rPr lang="en-US" sz="1000"/>
                        <a:t>0</a:t>
                      </a:r>
                    </a:p>
                  </a:txBody>
                  <a:tcPr/>
                </a:tc>
                <a:tc>
                  <a:txBody>
                    <a:bodyPr/>
                    <a:lstStyle/>
                    <a:p>
                      <a:r>
                        <a:rPr lang="en-US" sz="1000"/>
                        <a:t>56</a:t>
                      </a:r>
                    </a:p>
                  </a:txBody>
                  <a:tcPr/>
                </a:tc>
                <a:tc>
                  <a:txBody>
                    <a:bodyPr/>
                    <a:lstStyle/>
                    <a:p>
                      <a:r>
                        <a:rPr lang="en-US" sz="1000"/>
                        <a:t>7.8674948240166 %</a:t>
                      </a:r>
                    </a:p>
                  </a:txBody>
                  <a:tcPr/>
                </a:tc>
                <a:tc>
                  <a:txBody>
                    <a:bodyPr/>
                    <a:lstStyle/>
                    <a:p>
                      <a:r>
                        <a:rPr lang="en-US" sz="1000"/>
                        <a:t>1449</a:t>
                      </a:r>
                    </a:p>
                  </a:txBody>
                  <a:tcPr/>
                </a:tc>
                <a:tc>
                  <a:txBody>
                    <a:bodyPr/>
                    <a:lstStyle/>
                    <a:p>
                      <a:r>
                        <a:rPr lang="en-US" sz="1000"/>
                        <a:t>792</a:t>
                      </a:r>
                    </a:p>
                  </a:txBody>
                  <a:tcPr/>
                </a:tc>
                <a:tc>
                  <a:txBody>
                    <a:bodyPr/>
                    <a:lstStyle/>
                    <a:p>
                      <a:r>
                        <a:rPr lang="en-US" sz="1000"/>
                        <a:t>n/a</a:t>
                      </a:r>
                    </a:p>
                  </a:txBody>
                  <a:tcPr/>
                </a:tc>
                <a:extLst>
                  <a:ext uri="{0D108BD9-81ED-4DB2-BD59-A6C34878D82A}">
                    <a16:rowId xmlns:a16="http://schemas.microsoft.com/office/drawing/2014/main" val="3523600412"/>
                  </a:ext>
                </a:extLst>
              </a:tr>
              <a:tr h="370840">
                <a:tc>
                  <a:txBody>
                    <a:bodyPr/>
                    <a:lstStyle/>
                    <a:p>
                      <a:r>
                        <a:rPr lang="en-US" sz="1000"/>
                        <a:t>10/22/2025 12:52:15</a:t>
                      </a:r>
                    </a:p>
                  </a:txBody>
                  <a:tcPr/>
                </a:tc>
                <a:tc>
                  <a:txBody>
                    <a:bodyPr/>
                    <a:lstStyle/>
                    <a:p>
                      <a:r>
                        <a:rPr lang="en-US" sz="1000"/>
                        <a:t>10/22/2025 12:52:15</a:t>
                      </a:r>
                    </a:p>
                  </a:txBody>
                  <a:tcPr/>
                </a:tc>
                <a:tc>
                  <a:txBody>
                    <a:bodyPr/>
                    <a:lstStyle/>
                    <a:p>
                      <a:r>
                        <a:rPr lang="en-US" sz="1000"/>
                        <a:t>Gallery</a:t>
                      </a:r>
                    </a:p>
                  </a:txBody>
                  <a:tcPr/>
                </a:tc>
                <a:tc>
                  <a:txBody>
                    <a:bodyPr/>
                    <a:lstStyle/>
                    <a:p>
                      <a:r>
                        <a:rPr lang="en-US" sz="1000"/>
                        <a:t>51</a:t>
                      </a:r>
                    </a:p>
                  </a:txBody>
                  <a:tcPr/>
                </a:tc>
                <a:tc>
                  <a:txBody>
                    <a:bodyPr/>
                    <a:lstStyle/>
                    <a:p>
                      <a:r>
                        <a:rPr lang="en-US" sz="1000"/>
                        <a:t>1</a:t>
                      </a:r>
                    </a:p>
                  </a:txBody>
                  <a:tcPr/>
                </a:tc>
                <a:tc>
                  <a:txBody>
                    <a:bodyPr/>
                    <a:lstStyle/>
                    <a:p>
                      <a:r>
                        <a:rPr lang="en-US" sz="1000"/>
                        <a:t>0</a:t>
                      </a:r>
                    </a:p>
                  </a:txBody>
                  <a:tcPr/>
                </a:tc>
                <a:tc>
                  <a:txBody>
                    <a:bodyPr/>
                    <a:lstStyle/>
                    <a:p>
                      <a:r>
                        <a:rPr lang="en-US" sz="1000"/>
                        <a:t>31</a:t>
                      </a:r>
                    </a:p>
                  </a:txBody>
                  <a:tcPr/>
                </a:tc>
                <a:tc>
                  <a:txBody>
                    <a:bodyPr/>
                    <a:lstStyle/>
                    <a:p>
                      <a:r>
                        <a:rPr lang="en-US" sz="1000"/>
                        <a:t>8.2669322709163 %</a:t>
                      </a:r>
                    </a:p>
                  </a:txBody>
                  <a:tcPr/>
                </a:tc>
                <a:tc>
                  <a:txBody>
                    <a:bodyPr/>
                    <a:lstStyle/>
                    <a:p>
                      <a:r>
                        <a:rPr lang="en-US" sz="1000"/>
                        <a:t>1004</a:t>
                      </a:r>
                    </a:p>
                  </a:txBody>
                  <a:tcPr/>
                </a:tc>
                <a:tc>
                  <a:txBody>
                    <a:bodyPr/>
                    <a:lstStyle/>
                    <a:p>
                      <a:r>
                        <a:rPr lang="en-US" sz="1000"/>
                        <a:t>622</a:t>
                      </a:r>
                    </a:p>
                  </a:txBody>
                  <a:tcPr/>
                </a:tc>
                <a:tc>
                  <a:txBody>
                    <a:bodyPr/>
                    <a:lstStyle/>
                    <a:p>
                      <a:r>
                        <a:rPr lang="en-US" sz="1000"/>
                        <a:t>n/a</a:t>
                      </a:r>
                    </a:p>
                  </a:txBody>
                  <a:tcPr/>
                </a:tc>
                <a:extLst>
                  <a:ext uri="{0D108BD9-81ED-4DB2-BD59-A6C34878D82A}">
                    <a16:rowId xmlns:a16="http://schemas.microsoft.com/office/drawing/2014/main" val="2016110703"/>
                  </a:ext>
                </a:extLst>
              </a:tr>
              <a:tr h="370840">
                <a:tc>
                  <a:txBody>
                    <a:bodyPr/>
                    <a:lstStyle/>
                    <a:p>
                      <a:r>
                        <a:rPr lang="en-US" sz="1000"/>
                        <a:t>10/16/2025 14:14:15</a:t>
                      </a:r>
                    </a:p>
                  </a:txBody>
                  <a:tcPr/>
                </a:tc>
                <a:tc>
                  <a:txBody>
                    <a:bodyPr/>
                    <a:lstStyle/>
                    <a:p>
                      <a:r>
                        <a:rPr lang="en-US" sz="1000"/>
                        <a:t>10/16/2025 14:14:15</a:t>
                      </a:r>
                    </a:p>
                  </a:txBody>
                  <a:tcPr/>
                </a:tc>
                <a:tc>
                  <a:txBody>
                    <a:bodyPr/>
                    <a:lstStyle/>
                    <a:p>
                      <a:r>
                        <a:rPr lang="en-US" sz="1000"/>
                        <a:t>Gallery</a:t>
                      </a:r>
                    </a:p>
                  </a:txBody>
                  <a:tcPr/>
                </a:tc>
                <a:tc>
                  <a:txBody>
                    <a:bodyPr/>
                    <a:lstStyle/>
                    <a:p>
                      <a:r>
                        <a:rPr lang="en-US" sz="1000"/>
                        <a:t>46</a:t>
                      </a:r>
                    </a:p>
                  </a:txBody>
                  <a:tcPr/>
                </a:tc>
                <a:tc>
                  <a:txBody>
                    <a:bodyPr/>
                    <a:lstStyle/>
                    <a:p>
                      <a:r>
                        <a:rPr lang="en-US" sz="1000"/>
                        <a:t>0</a:t>
                      </a:r>
                    </a:p>
                  </a:txBody>
                  <a:tcPr/>
                </a:tc>
                <a:tc>
                  <a:txBody>
                    <a:bodyPr/>
                    <a:lstStyle/>
                    <a:p>
                      <a:r>
                        <a:rPr lang="en-US" sz="1000"/>
                        <a:t>0</a:t>
                      </a:r>
                    </a:p>
                  </a:txBody>
                  <a:tcPr/>
                </a:tc>
                <a:tc>
                  <a:txBody>
                    <a:bodyPr/>
                    <a:lstStyle/>
                    <a:p>
                      <a:r>
                        <a:rPr lang="en-US" sz="1000"/>
                        <a:t>154</a:t>
                      </a:r>
                    </a:p>
                  </a:txBody>
                  <a:tcPr/>
                </a:tc>
                <a:tc>
                  <a:txBody>
                    <a:bodyPr/>
                    <a:lstStyle/>
                    <a:p>
                      <a:r>
                        <a:rPr lang="en-US" sz="1000"/>
                        <a:t>15.479876160991 %</a:t>
                      </a:r>
                    </a:p>
                  </a:txBody>
                  <a:tcPr/>
                </a:tc>
                <a:tc>
                  <a:txBody>
                    <a:bodyPr/>
                    <a:lstStyle/>
                    <a:p>
                      <a:r>
                        <a:rPr lang="en-US" sz="1000"/>
                        <a:t>1292</a:t>
                      </a:r>
                    </a:p>
                  </a:txBody>
                  <a:tcPr/>
                </a:tc>
                <a:tc>
                  <a:txBody>
                    <a:bodyPr/>
                    <a:lstStyle/>
                    <a:p>
                      <a:r>
                        <a:rPr lang="en-US" sz="1000"/>
                        <a:t>662</a:t>
                      </a:r>
                    </a:p>
                  </a:txBody>
                  <a:tcPr/>
                </a:tc>
                <a:tc>
                  <a:txBody>
                    <a:bodyPr/>
                    <a:lstStyle/>
                    <a:p>
                      <a:r>
                        <a:rPr lang="en-US" sz="1000"/>
                        <a:t>n/a</a:t>
                      </a:r>
                    </a:p>
                  </a:txBody>
                  <a:tcPr/>
                </a:tc>
                <a:extLst>
                  <a:ext uri="{0D108BD9-81ED-4DB2-BD59-A6C34878D82A}">
                    <a16:rowId xmlns:a16="http://schemas.microsoft.com/office/drawing/2014/main" val="401326202"/>
                  </a:ext>
                </a:extLst>
              </a:tr>
            </a:tbl>
          </a:graphicData>
        </a:graphic>
      </p:graphicFrame>
      <p:sp>
        <p:nvSpPr>
          <p:cNvPr id="4" name="Text Placeholder 3">
            <a:extLst>
              <a:ext uri="{FF2B5EF4-FFF2-40B4-BE49-F238E27FC236}">
                <a16:creationId xmlns:a16="http://schemas.microsoft.com/office/drawing/2014/main" id="{6B87864A-45B1-4CD9-A052-923CF368090C}"/>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952220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B6FD7-A28E-4B60-BC6B-0048B9CEB95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6D57E19-6FB8-48AF-8073-AE544FE76409}"/>
              </a:ext>
            </a:extLst>
          </p:cNvPr>
          <p:cNvGraphicFramePr>
            <a:graphicFrameLocks noGrp="1"/>
          </p:cNvGraphicFramePr>
          <p:nvPr>
            <p:ph type="tbl" sz="quarter" idx="13"/>
            <p:extLst>
              <p:ext uri="{D42A27DB-BD31-4B8C-83A1-F6EECF244321}">
                <p14:modId xmlns:p14="http://schemas.microsoft.com/office/powerpoint/2010/main" val="2423387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611049"/>
                    </a:ext>
                  </a:extLst>
                </a:gridCol>
                <a:gridCol w="658368">
                  <a:extLst>
                    <a:ext uri="{9D8B030D-6E8A-4147-A177-3AD203B41FA5}">
                      <a16:colId xmlns:a16="http://schemas.microsoft.com/office/drawing/2014/main" val="223990182"/>
                    </a:ext>
                  </a:extLst>
                </a:gridCol>
                <a:gridCol w="658368">
                  <a:extLst>
                    <a:ext uri="{9D8B030D-6E8A-4147-A177-3AD203B41FA5}">
                      <a16:colId xmlns:a16="http://schemas.microsoft.com/office/drawing/2014/main" val="1928765205"/>
                    </a:ext>
                  </a:extLst>
                </a:gridCol>
                <a:gridCol w="658368">
                  <a:extLst>
                    <a:ext uri="{9D8B030D-6E8A-4147-A177-3AD203B41FA5}">
                      <a16:colId xmlns:a16="http://schemas.microsoft.com/office/drawing/2014/main" val="649164748"/>
                    </a:ext>
                  </a:extLst>
                </a:gridCol>
                <a:gridCol w="658368">
                  <a:extLst>
                    <a:ext uri="{9D8B030D-6E8A-4147-A177-3AD203B41FA5}">
                      <a16:colId xmlns:a16="http://schemas.microsoft.com/office/drawing/2014/main" val="3208766965"/>
                    </a:ext>
                  </a:extLst>
                </a:gridCol>
                <a:gridCol w="658368">
                  <a:extLst>
                    <a:ext uri="{9D8B030D-6E8A-4147-A177-3AD203B41FA5}">
                      <a16:colId xmlns:a16="http://schemas.microsoft.com/office/drawing/2014/main" val="335348098"/>
                    </a:ext>
                  </a:extLst>
                </a:gridCol>
                <a:gridCol w="658368">
                  <a:extLst>
                    <a:ext uri="{9D8B030D-6E8A-4147-A177-3AD203B41FA5}">
                      <a16:colId xmlns:a16="http://schemas.microsoft.com/office/drawing/2014/main" val="3626441807"/>
                    </a:ext>
                  </a:extLst>
                </a:gridCol>
                <a:gridCol w="658368">
                  <a:extLst>
                    <a:ext uri="{9D8B030D-6E8A-4147-A177-3AD203B41FA5}">
                      <a16:colId xmlns:a16="http://schemas.microsoft.com/office/drawing/2014/main" val="1904763574"/>
                    </a:ext>
                  </a:extLst>
                </a:gridCol>
                <a:gridCol w="658368">
                  <a:extLst>
                    <a:ext uri="{9D8B030D-6E8A-4147-A177-3AD203B41FA5}">
                      <a16:colId xmlns:a16="http://schemas.microsoft.com/office/drawing/2014/main" val="2024139755"/>
                    </a:ext>
                  </a:extLst>
                </a:gridCol>
                <a:gridCol w="658368">
                  <a:extLst>
                    <a:ext uri="{9D8B030D-6E8A-4147-A177-3AD203B41FA5}">
                      <a16:colId xmlns:a16="http://schemas.microsoft.com/office/drawing/2014/main" val="36249770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633837101"/>
                  </a:ext>
                </a:extLst>
              </a:tr>
              <a:tr h="370840">
                <a:tc>
                  <a:txBody>
                    <a:bodyPr/>
                    <a:lstStyle/>
                    <a:p>
                      <a:r>
                        <a:rPr lang="en-US" sz="1000"/>
                        <a:t>firstinshi</a:t>
                      </a:r>
                    </a:p>
                  </a:txBody>
                  <a:tcPr/>
                </a:tc>
                <a:tc>
                  <a:txBody>
                    <a:bodyPr/>
                    <a:lstStyle/>
                    <a:p>
                      <a:r>
                        <a:rPr lang="en-US" sz="1000"/>
                        <a:t>2998</a:t>
                      </a:r>
                    </a:p>
                  </a:txBody>
                  <a:tcPr/>
                </a:tc>
                <a:tc>
                  <a:txBody>
                    <a:bodyPr/>
                    <a:lstStyle/>
                    <a:p>
                      <a:r>
                        <a:rPr lang="en-US" sz="1000"/>
                        <a:t>-1</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14</a:t>
                      </a:r>
                    </a:p>
                  </a:txBody>
                  <a:tcPr/>
                </a:tc>
                <a:tc>
                  <a:txBody>
                    <a:bodyPr/>
                    <a:lstStyle/>
                    <a:p>
                      <a:r>
                        <a:rPr lang="en-US" sz="1000"/>
                        <a:t>370</a:t>
                      </a:r>
                    </a:p>
                  </a:txBody>
                  <a:tcPr/>
                </a:tc>
                <a:tc>
                  <a:txBody>
                    <a:bodyPr/>
                    <a:lstStyle/>
                    <a:p>
                      <a:r>
                        <a:rPr lang="en-US" sz="1000"/>
                        <a:t>6</a:t>
                      </a:r>
                    </a:p>
                  </a:txBody>
                  <a:tcPr/>
                </a:tc>
                <a:extLst>
                  <a:ext uri="{0D108BD9-81ED-4DB2-BD59-A6C34878D82A}">
                    <a16:rowId xmlns:a16="http://schemas.microsoft.com/office/drawing/2014/main" val="2102466110"/>
                  </a:ext>
                </a:extLst>
              </a:tr>
            </a:tbl>
          </a:graphicData>
        </a:graphic>
      </p:graphicFrame>
      <p:sp>
        <p:nvSpPr>
          <p:cNvPr id="4" name="Text Placeholder 3">
            <a:extLst>
              <a:ext uri="{FF2B5EF4-FFF2-40B4-BE49-F238E27FC236}">
                <a16:creationId xmlns:a16="http://schemas.microsoft.com/office/drawing/2014/main" id="{D75FA6E0-A3A2-4BA2-B31A-6ECDC45AA878}"/>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277598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2AB1-FDBA-480D-A39C-2B65FD3F2E4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55EF5E05-B440-415D-A125-B8AF9D6D4021}"/>
              </a:ext>
            </a:extLst>
          </p:cNvPr>
          <p:cNvGraphicFramePr>
            <a:graphicFrameLocks noGrp="1"/>
          </p:cNvGraphicFramePr>
          <p:nvPr>
            <p:ph type="chart" sz="quarter" idx="13"/>
            <p:extLst>
              <p:ext uri="{D42A27DB-BD31-4B8C-83A1-F6EECF244321}">
                <p14:modId xmlns:p14="http://schemas.microsoft.com/office/powerpoint/2010/main" val="3013915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7F474D-F45D-4982-96C1-848FE7A5EE1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1514D66-3B26-4C19-BB10-E3B5A64A7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0785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B8F00-57FC-4640-8702-E19FF3453442}"/>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DA7499A-A20B-4559-AA34-72D12436C8FE}"/>
              </a:ext>
            </a:extLst>
          </p:cNvPr>
          <p:cNvGraphicFramePr>
            <a:graphicFrameLocks noGrp="1"/>
          </p:cNvGraphicFramePr>
          <p:nvPr>
            <p:ph type="chart" sz="quarter" idx="13"/>
            <p:extLst>
              <p:ext uri="{D42A27DB-BD31-4B8C-83A1-F6EECF244321}">
                <p14:modId xmlns:p14="http://schemas.microsoft.com/office/powerpoint/2010/main" val="2790942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97311B-2A09-403F-B7A2-03F4B3974BA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009332C-E1CA-411D-83BE-A28A1526D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1669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A82DD-920A-4D2A-841C-110FC7BDCAA4}"/>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487CB6A-5BCC-48BC-BCA6-EFD9D058D9CD}"/>
              </a:ext>
            </a:extLst>
          </p:cNvPr>
          <p:cNvGraphicFramePr>
            <a:graphicFrameLocks noGrp="1"/>
          </p:cNvGraphicFramePr>
          <p:nvPr>
            <p:ph type="chart" sz="quarter" idx="13"/>
            <p:extLst>
              <p:ext uri="{D42A27DB-BD31-4B8C-83A1-F6EECF244321}">
                <p14:modId xmlns:p14="http://schemas.microsoft.com/office/powerpoint/2010/main" val="1728007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B2B083-20A3-4A5E-AB3B-F89BF081255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48AC368-28F4-4234-BA96-3E52E2C747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8592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ACE71-F792-461E-8BDA-EA134C5B3B28}"/>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97A91C09-208F-4A8D-9608-C881E620BD8A}"/>
              </a:ext>
            </a:extLst>
          </p:cNvPr>
          <p:cNvGraphicFramePr>
            <a:graphicFrameLocks noGrp="1"/>
          </p:cNvGraphicFramePr>
          <p:nvPr>
            <p:ph type="chart" sz="quarter" idx="13"/>
            <p:extLst>
              <p:ext uri="{D42A27DB-BD31-4B8C-83A1-F6EECF244321}">
                <p14:modId xmlns:p14="http://schemas.microsoft.com/office/powerpoint/2010/main" val="2065516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AB86FD-BF4B-4285-8217-E0851703245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79F7ACD-FF2A-4165-983B-CBAE4C0EC2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3035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9237-80E6-4D45-8EC9-545038CAB43B}"/>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3EC3CFA5-61E4-4AD5-91F1-1B4E688CF79E}"/>
              </a:ext>
            </a:extLst>
          </p:cNvPr>
          <p:cNvGraphicFramePr>
            <a:graphicFrameLocks noGrp="1"/>
          </p:cNvGraphicFramePr>
          <p:nvPr>
            <p:ph type="tbl" sz="quarter" idx="13"/>
            <p:extLst>
              <p:ext uri="{D42A27DB-BD31-4B8C-83A1-F6EECF244321}">
                <p14:modId xmlns:p14="http://schemas.microsoft.com/office/powerpoint/2010/main" val="417132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42633759"/>
                    </a:ext>
                  </a:extLst>
                </a:gridCol>
                <a:gridCol w="822960">
                  <a:extLst>
                    <a:ext uri="{9D8B030D-6E8A-4147-A177-3AD203B41FA5}">
                      <a16:colId xmlns:a16="http://schemas.microsoft.com/office/drawing/2014/main" val="2508664240"/>
                    </a:ext>
                  </a:extLst>
                </a:gridCol>
                <a:gridCol w="411480">
                  <a:extLst>
                    <a:ext uri="{9D8B030D-6E8A-4147-A177-3AD203B41FA5}">
                      <a16:colId xmlns:a16="http://schemas.microsoft.com/office/drawing/2014/main" val="3921870033"/>
                    </a:ext>
                  </a:extLst>
                </a:gridCol>
                <a:gridCol w="411480">
                  <a:extLst>
                    <a:ext uri="{9D8B030D-6E8A-4147-A177-3AD203B41FA5}">
                      <a16:colId xmlns:a16="http://schemas.microsoft.com/office/drawing/2014/main" val="3099758592"/>
                    </a:ext>
                  </a:extLst>
                </a:gridCol>
                <a:gridCol w="411480">
                  <a:extLst>
                    <a:ext uri="{9D8B030D-6E8A-4147-A177-3AD203B41FA5}">
                      <a16:colId xmlns:a16="http://schemas.microsoft.com/office/drawing/2014/main" val="1848353613"/>
                    </a:ext>
                  </a:extLst>
                </a:gridCol>
                <a:gridCol w="411480">
                  <a:extLst>
                    <a:ext uri="{9D8B030D-6E8A-4147-A177-3AD203B41FA5}">
                      <a16:colId xmlns:a16="http://schemas.microsoft.com/office/drawing/2014/main" val="1603006135"/>
                    </a:ext>
                  </a:extLst>
                </a:gridCol>
                <a:gridCol w="411480">
                  <a:extLst>
                    <a:ext uri="{9D8B030D-6E8A-4147-A177-3AD203B41FA5}">
                      <a16:colId xmlns:a16="http://schemas.microsoft.com/office/drawing/2014/main" val="4008907843"/>
                    </a:ext>
                  </a:extLst>
                </a:gridCol>
                <a:gridCol w="411480">
                  <a:extLst>
                    <a:ext uri="{9D8B030D-6E8A-4147-A177-3AD203B41FA5}">
                      <a16:colId xmlns:a16="http://schemas.microsoft.com/office/drawing/2014/main" val="4165892530"/>
                    </a:ext>
                  </a:extLst>
                </a:gridCol>
                <a:gridCol w="411480">
                  <a:extLst>
                    <a:ext uri="{9D8B030D-6E8A-4147-A177-3AD203B41FA5}">
                      <a16:colId xmlns:a16="http://schemas.microsoft.com/office/drawing/2014/main" val="243239624"/>
                    </a:ext>
                  </a:extLst>
                </a:gridCol>
                <a:gridCol w="411480">
                  <a:extLst>
                    <a:ext uri="{9D8B030D-6E8A-4147-A177-3AD203B41FA5}">
                      <a16:colId xmlns:a16="http://schemas.microsoft.com/office/drawing/2014/main" val="2282802971"/>
                    </a:ext>
                  </a:extLst>
                </a:gridCol>
                <a:gridCol w="411480">
                  <a:extLst>
                    <a:ext uri="{9D8B030D-6E8A-4147-A177-3AD203B41FA5}">
                      <a16:colId xmlns:a16="http://schemas.microsoft.com/office/drawing/2014/main" val="3768737233"/>
                    </a:ext>
                  </a:extLst>
                </a:gridCol>
                <a:gridCol w="411480">
                  <a:extLst>
                    <a:ext uri="{9D8B030D-6E8A-4147-A177-3AD203B41FA5}">
                      <a16:colId xmlns:a16="http://schemas.microsoft.com/office/drawing/2014/main" val="664551700"/>
                    </a:ext>
                  </a:extLst>
                </a:gridCol>
                <a:gridCol w="411480">
                  <a:extLst>
                    <a:ext uri="{9D8B030D-6E8A-4147-A177-3AD203B41FA5}">
                      <a16:colId xmlns:a16="http://schemas.microsoft.com/office/drawing/2014/main" val="1501701186"/>
                    </a:ext>
                  </a:extLst>
                </a:gridCol>
                <a:gridCol w="411480">
                  <a:extLst>
                    <a:ext uri="{9D8B030D-6E8A-4147-A177-3AD203B41FA5}">
                      <a16:colId xmlns:a16="http://schemas.microsoft.com/office/drawing/2014/main" val="3513015564"/>
                    </a:ext>
                  </a:extLst>
                </a:gridCol>
                <a:gridCol w="411480">
                  <a:extLst>
                    <a:ext uri="{9D8B030D-6E8A-4147-A177-3AD203B41FA5}">
                      <a16:colId xmlns:a16="http://schemas.microsoft.com/office/drawing/2014/main" val="1787331441"/>
                    </a:ext>
                  </a:extLst>
                </a:gridCol>
                <a:gridCol w="411480">
                  <a:extLst>
                    <a:ext uri="{9D8B030D-6E8A-4147-A177-3AD203B41FA5}">
                      <a16:colId xmlns:a16="http://schemas.microsoft.com/office/drawing/2014/main" val="214017077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520241945"/>
                  </a:ext>
                </a:extLst>
              </a:tr>
              <a:tr h="370840">
                <a:tc>
                  <a:txBody>
                    <a:bodyPr/>
                    <a:lstStyle/>
                    <a:p>
                      <a:r>
                        <a:rPr lang="en-US" sz="1000"/>
                        <a:t>10/01/2025 17:01:40</a:t>
                      </a:r>
                    </a:p>
                  </a:txBody>
                  <a:tcPr/>
                </a:tc>
                <a:tc>
                  <a:txBody>
                    <a:bodyPr/>
                    <a:lstStyle/>
                    <a:p>
                      <a:r>
                        <a:rPr lang="en-US" sz="1000"/>
                        <a:t>10/01/2025 17:01:40</a:t>
                      </a:r>
                    </a:p>
                  </a:txBody>
                  <a:tcPr/>
                </a:tc>
                <a:tc>
                  <a:txBody>
                    <a:bodyPr/>
                    <a:lstStyle/>
                    <a:p>
                      <a:r>
                        <a:rPr lang="en-US" sz="1000"/>
                        <a:t>Reel</a:t>
                      </a:r>
                    </a:p>
                  </a:txBody>
                  <a:tcPr/>
                </a:tc>
                <a:tc>
                  <a:txBody>
                    <a:bodyPr/>
                    <a:lstStyle/>
                    <a:p>
                      <a:r>
                        <a:rPr lang="en-US" sz="1000"/>
                        <a:t>1828</a:t>
                      </a:r>
                    </a:p>
                  </a:txBody>
                  <a:tcPr/>
                </a:tc>
                <a:tc>
                  <a:txBody>
                    <a:bodyPr/>
                    <a:lstStyle/>
                    <a:p>
                      <a:r>
                        <a:rPr lang="en-US" sz="1000"/>
                        <a:t>52</a:t>
                      </a:r>
                    </a:p>
                  </a:txBody>
                  <a:tcPr/>
                </a:tc>
                <a:tc>
                  <a:txBody>
                    <a:bodyPr/>
                    <a:lstStyle/>
                    <a:p>
                      <a:r>
                        <a:rPr lang="en-US" sz="1000"/>
                        <a:t>1</a:t>
                      </a:r>
                    </a:p>
                  </a:txBody>
                  <a:tcPr/>
                </a:tc>
                <a:tc>
                  <a:txBody>
                    <a:bodyPr/>
                    <a:lstStyle/>
                    <a:p>
                      <a:r>
                        <a:rPr lang="en-US" sz="1000"/>
                        <a:t>3</a:t>
                      </a:r>
                    </a:p>
                  </a:txBody>
                  <a:tcPr/>
                </a:tc>
                <a:tc>
                  <a:txBody>
                    <a:bodyPr/>
                    <a:lstStyle/>
                    <a:p>
                      <a:r>
                        <a:rPr lang="en-US" sz="1000"/>
                        <a:t>3</a:t>
                      </a:r>
                    </a:p>
                  </a:txBody>
                  <a:tcPr/>
                </a:tc>
                <a:tc>
                  <a:txBody>
                    <a:bodyPr/>
                    <a:lstStyle/>
                    <a:p>
                      <a:r>
                        <a:rPr lang="en-US" sz="1000"/>
                        <a:t>59</a:t>
                      </a:r>
                    </a:p>
                  </a:txBody>
                  <a:tcPr/>
                </a:tc>
                <a:tc>
                  <a:txBody>
                    <a:bodyPr/>
                    <a:lstStyle/>
                    <a:p>
                      <a:r>
                        <a:rPr lang="en-US" sz="1000"/>
                        <a:t>3.23 %</a:t>
                      </a:r>
                    </a:p>
                  </a:txBody>
                  <a:tcPr/>
                </a:tc>
                <a:tc>
                  <a:txBody>
                    <a:bodyPr/>
                    <a:lstStyle/>
                    <a:p>
                      <a:r>
                        <a:rPr lang="en-US" sz="1000"/>
                        <a:t>1168</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5675804"/>
                  </a:ext>
                </a:extLst>
              </a:tr>
              <a:tr h="370840">
                <a:tc>
                  <a:txBody>
                    <a:bodyPr/>
                    <a:lstStyle/>
                    <a:p>
                      <a:r>
                        <a:rPr lang="en-US" sz="1000"/>
                        <a:t>10/16/2025 17:00:18</a:t>
                      </a:r>
                    </a:p>
                  </a:txBody>
                  <a:tcPr/>
                </a:tc>
                <a:tc>
                  <a:txBody>
                    <a:bodyPr/>
                    <a:lstStyle/>
                    <a:p>
                      <a:r>
                        <a:rPr lang="en-US" sz="1000"/>
                        <a:t>10/16/2025 17:00:18</a:t>
                      </a:r>
                    </a:p>
                  </a:txBody>
                  <a:tcPr/>
                </a:tc>
                <a:tc>
                  <a:txBody>
                    <a:bodyPr/>
                    <a:lstStyle/>
                    <a:p>
                      <a:r>
                        <a:rPr lang="en-US" sz="1000"/>
                        <a:t>Carousel</a:t>
                      </a:r>
                    </a:p>
                  </a:txBody>
                  <a:tcPr/>
                </a:tc>
                <a:tc>
                  <a:txBody>
                    <a:bodyPr/>
                    <a:lstStyle/>
                    <a:p>
                      <a:r>
                        <a:rPr lang="en-US" sz="1000"/>
                        <a:t>1169</a:t>
                      </a:r>
                    </a:p>
                  </a:txBody>
                  <a:tcPr/>
                </a:tc>
                <a:tc>
                  <a:txBody>
                    <a:bodyPr/>
                    <a:lstStyle/>
                    <a:p>
                      <a:r>
                        <a:rPr lang="en-US" sz="1000"/>
                        <a:t>41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42</a:t>
                      </a:r>
                    </a:p>
                  </a:txBody>
                  <a:tcPr/>
                </a:tc>
                <a:tc>
                  <a:txBody>
                    <a:bodyPr/>
                    <a:lstStyle/>
                    <a:p>
                      <a:r>
                        <a:rPr lang="en-US" sz="1000"/>
                        <a:t>3.59 %</a:t>
                      </a:r>
                    </a:p>
                  </a:txBody>
                  <a:tcPr/>
                </a:tc>
                <a:tc>
                  <a:txBody>
                    <a:bodyPr/>
                    <a:lstStyle/>
                    <a:p>
                      <a:r>
                        <a:rPr lang="en-US" sz="1000"/>
                        <a:t>342</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070829775"/>
                  </a:ext>
                </a:extLst>
              </a:tr>
              <a:tr h="370840">
                <a:tc>
                  <a:txBody>
                    <a:bodyPr/>
                    <a:lstStyle/>
                    <a:p>
                      <a:r>
                        <a:rPr lang="en-US" sz="1000"/>
                        <a:t>10/09/2025 17:16:45</a:t>
                      </a:r>
                    </a:p>
                  </a:txBody>
                  <a:tcPr/>
                </a:tc>
                <a:tc>
                  <a:txBody>
                    <a:bodyPr/>
                    <a:lstStyle/>
                    <a:p>
                      <a:r>
                        <a:rPr lang="en-US" sz="1000"/>
                        <a:t>10/09/2025 17:16:45</a:t>
                      </a:r>
                    </a:p>
                  </a:txBody>
                  <a:tcPr/>
                </a:tc>
                <a:tc>
                  <a:txBody>
                    <a:bodyPr/>
                    <a:lstStyle/>
                    <a:p>
                      <a:r>
                        <a:rPr lang="en-US" sz="1000"/>
                        <a:t>Reel</a:t>
                      </a:r>
                    </a:p>
                  </a:txBody>
                  <a:tcPr/>
                </a:tc>
                <a:tc>
                  <a:txBody>
                    <a:bodyPr/>
                    <a:lstStyle/>
                    <a:p>
                      <a:r>
                        <a:rPr lang="en-US" sz="1000"/>
                        <a:t>776</a:t>
                      </a:r>
                    </a:p>
                  </a:txBody>
                  <a:tcPr/>
                </a:tc>
                <a:tc>
                  <a:txBody>
                    <a:bodyPr/>
                    <a:lstStyle/>
                    <a:p>
                      <a:r>
                        <a:rPr lang="en-US" sz="1000"/>
                        <a:t>31</a:t>
                      </a:r>
                    </a:p>
                  </a:txBody>
                  <a:tcPr/>
                </a:tc>
                <a:tc>
                  <a:txBody>
                    <a:bodyPr/>
                    <a:lstStyle/>
                    <a:p>
                      <a:r>
                        <a:rPr lang="en-US" sz="1000"/>
                        <a:t>1</a:t>
                      </a:r>
                    </a:p>
                  </a:txBody>
                  <a:tcPr/>
                </a:tc>
                <a:tc>
                  <a:txBody>
                    <a:bodyPr/>
                    <a:lstStyle/>
                    <a:p>
                      <a:r>
                        <a:rPr lang="en-US" sz="1000"/>
                        <a:t>2</a:t>
                      </a:r>
                    </a:p>
                  </a:txBody>
                  <a:tcPr/>
                </a:tc>
                <a:tc>
                  <a:txBody>
                    <a:bodyPr/>
                    <a:lstStyle/>
                    <a:p>
                      <a:r>
                        <a:rPr lang="en-US" sz="1000"/>
                        <a:t>3</a:t>
                      </a:r>
                    </a:p>
                  </a:txBody>
                  <a:tcPr/>
                </a:tc>
                <a:tc>
                  <a:txBody>
                    <a:bodyPr/>
                    <a:lstStyle/>
                    <a:p>
                      <a:r>
                        <a:rPr lang="en-US" sz="1000"/>
                        <a:t>37</a:t>
                      </a:r>
                    </a:p>
                  </a:txBody>
                  <a:tcPr/>
                </a:tc>
                <a:tc>
                  <a:txBody>
                    <a:bodyPr/>
                    <a:lstStyle/>
                    <a:p>
                      <a:r>
                        <a:rPr lang="en-US" sz="1000"/>
                        <a:t>4.77 %</a:t>
                      </a:r>
                    </a:p>
                  </a:txBody>
                  <a:tcPr/>
                </a:tc>
                <a:tc>
                  <a:txBody>
                    <a:bodyPr/>
                    <a:lstStyle/>
                    <a:p>
                      <a:r>
                        <a:rPr lang="en-US" sz="1000"/>
                        <a:t>435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362339749"/>
                  </a:ext>
                </a:extLst>
              </a:tr>
            </a:tbl>
          </a:graphicData>
        </a:graphic>
      </p:graphicFrame>
      <p:sp>
        <p:nvSpPr>
          <p:cNvPr id="4" name="Text Placeholder 3">
            <a:extLst>
              <a:ext uri="{FF2B5EF4-FFF2-40B4-BE49-F238E27FC236}">
                <a16:creationId xmlns:a16="http://schemas.microsoft.com/office/drawing/2014/main" id="{AE425B19-8FB3-4F0E-B05F-054AAD5C1C39}"/>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600238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D1DEC-48F6-4185-B4B8-FEACF8149AE2}"/>
              </a:ext>
            </a:extLst>
          </p:cNvPr>
          <p:cNvSpPr>
            <a:spLocks noGrp="1"/>
          </p:cNvSpPr>
          <p:nvPr>
            <p:ph type="title"/>
          </p:nvPr>
        </p:nvSpPr>
        <p:spPr/>
        <p:txBody>
          <a:bodyPr/>
          <a:lstStyle/>
          <a:p>
            <a:r>
              <a:rPr lang="en-US"/>
              <a:t>Instagram Reels | FICOH - 1 of 2</a:t>
            </a:r>
          </a:p>
        </p:txBody>
      </p:sp>
      <p:graphicFrame>
        <p:nvGraphicFramePr>
          <p:cNvPr id="5" name="Table Placeholder 4">
            <a:extLst>
              <a:ext uri="{FF2B5EF4-FFF2-40B4-BE49-F238E27FC236}">
                <a16:creationId xmlns:a16="http://schemas.microsoft.com/office/drawing/2014/main" id="{F4AE33BD-2CA1-4823-BC0A-4A01C32DB010}"/>
              </a:ext>
            </a:extLst>
          </p:cNvPr>
          <p:cNvGraphicFramePr>
            <a:graphicFrameLocks noGrp="1"/>
          </p:cNvGraphicFramePr>
          <p:nvPr>
            <p:ph type="tbl" sz="quarter" idx="13"/>
            <p:extLst>
              <p:ext uri="{D42A27DB-BD31-4B8C-83A1-F6EECF244321}">
                <p14:modId xmlns:p14="http://schemas.microsoft.com/office/powerpoint/2010/main" val="3632730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82505146"/>
                    </a:ext>
                  </a:extLst>
                </a:gridCol>
                <a:gridCol w="658368">
                  <a:extLst>
                    <a:ext uri="{9D8B030D-6E8A-4147-A177-3AD203B41FA5}">
                      <a16:colId xmlns:a16="http://schemas.microsoft.com/office/drawing/2014/main" val="1756600637"/>
                    </a:ext>
                  </a:extLst>
                </a:gridCol>
                <a:gridCol w="411480">
                  <a:extLst>
                    <a:ext uri="{9D8B030D-6E8A-4147-A177-3AD203B41FA5}">
                      <a16:colId xmlns:a16="http://schemas.microsoft.com/office/drawing/2014/main" val="1656320654"/>
                    </a:ext>
                  </a:extLst>
                </a:gridCol>
                <a:gridCol w="411480">
                  <a:extLst>
                    <a:ext uri="{9D8B030D-6E8A-4147-A177-3AD203B41FA5}">
                      <a16:colId xmlns:a16="http://schemas.microsoft.com/office/drawing/2014/main" val="2646569981"/>
                    </a:ext>
                  </a:extLst>
                </a:gridCol>
                <a:gridCol w="411480">
                  <a:extLst>
                    <a:ext uri="{9D8B030D-6E8A-4147-A177-3AD203B41FA5}">
                      <a16:colId xmlns:a16="http://schemas.microsoft.com/office/drawing/2014/main" val="2993330493"/>
                    </a:ext>
                  </a:extLst>
                </a:gridCol>
                <a:gridCol w="411480">
                  <a:extLst>
                    <a:ext uri="{9D8B030D-6E8A-4147-A177-3AD203B41FA5}">
                      <a16:colId xmlns:a16="http://schemas.microsoft.com/office/drawing/2014/main" val="790107945"/>
                    </a:ext>
                  </a:extLst>
                </a:gridCol>
                <a:gridCol w="411480">
                  <a:extLst>
                    <a:ext uri="{9D8B030D-6E8A-4147-A177-3AD203B41FA5}">
                      <a16:colId xmlns:a16="http://schemas.microsoft.com/office/drawing/2014/main" val="3420031832"/>
                    </a:ext>
                  </a:extLst>
                </a:gridCol>
                <a:gridCol w="411480">
                  <a:extLst>
                    <a:ext uri="{9D8B030D-6E8A-4147-A177-3AD203B41FA5}">
                      <a16:colId xmlns:a16="http://schemas.microsoft.com/office/drawing/2014/main" val="2566454923"/>
                    </a:ext>
                  </a:extLst>
                </a:gridCol>
                <a:gridCol w="411480">
                  <a:extLst>
                    <a:ext uri="{9D8B030D-6E8A-4147-A177-3AD203B41FA5}">
                      <a16:colId xmlns:a16="http://schemas.microsoft.com/office/drawing/2014/main" val="3279500904"/>
                    </a:ext>
                  </a:extLst>
                </a:gridCol>
                <a:gridCol w="411480">
                  <a:extLst>
                    <a:ext uri="{9D8B030D-6E8A-4147-A177-3AD203B41FA5}">
                      <a16:colId xmlns:a16="http://schemas.microsoft.com/office/drawing/2014/main" val="3017660713"/>
                    </a:ext>
                  </a:extLst>
                </a:gridCol>
                <a:gridCol w="411480">
                  <a:extLst>
                    <a:ext uri="{9D8B030D-6E8A-4147-A177-3AD203B41FA5}">
                      <a16:colId xmlns:a16="http://schemas.microsoft.com/office/drawing/2014/main" val="394039476"/>
                    </a:ext>
                  </a:extLst>
                </a:gridCol>
                <a:gridCol w="411480">
                  <a:extLst>
                    <a:ext uri="{9D8B030D-6E8A-4147-A177-3AD203B41FA5}">
                      <a16:colId xmlns:a16="http://schemas.microsoft.com/office/drawing/2014/main" val="514943783"/>
                    </a:ext>
                  </a:extLst>
                </a:gridCol>
                <a:gridCol w="411480">
                  <a:extLst>
                    <a:ext uri="{9D8B030D-6E8A-4147-A177-3AD203B41FA5}">
                      <a16:colId xmlns:a16="http://schemas.microsoft.com/office/drawing/2014/main" val="1054141854"/>
                    </a:ext>
                  </a:extLst>
                </a:gridCol>
                <a:gridCol w="411480">
                  <a:extLst>
                    <a:ext uri="{9D8B030D-6E8A-4147-A177-3AD203B41FA5}">
                      <a16:colId xmlns:a16="http://schemas.microsoft.com/office/drawing/2014/main" val="2744661988"/>
                    </a:ext>
                  </a:extLst>
                </a:gridCol>
                <a:gridCol w="411480">
                  <a:extLst>
                    <a:ext uri="{9D8B030D-6E8A-4147-A177-3AD203B41FA5}">
                      <a16:colId xmlns:a16="http://schemas.microsoft.com/office/drawing/2014/main" val="4174570298"/>
                    </a:ext>
                  </a:extLst>
                </a:gridCol>
                <a:gridCol w="411480">
                  <a:extLst>
                    <a:ext uri="{9D8B030D-6E8A-4147-A177-3AD203B41FA5}">
                      <a16:colId xmlns:a16="http://schemas.microsoft.com/office/drawing/2014/main" val="293248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445223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10/30/2025 17:01:32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10/30/2025 17:01:32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69.67115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extLst>
                  <a:ext uri="{0D108BD9-81ED-4DB2-BD59-A6C34878D82A}">
                    <a16:rowId xmlns:a16="http://schemas.microsoft.com/office/drawing/2014/main" val="2473994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10/14/2025 17:01:33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10/14/2025 17:01:33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extLst>
                  <a:ext uri="{0D108BD9-81ED-4DB2-BD59-A6C34878D82A}">
                    <a16:rowId xmlns:a16="http://schemas.microsoft.com/office/drawing/2014/main" val="173570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10/10/2025 17:01:35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10/10/2025 17:01:35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extLst>
                  <a:ext uri="{0D108BD9-81ED-4DB2-BD59-A6C34878D82A}">
                    <a16:rowId xmlns:a16="http://schemas.microsoft.com/office/drawing/2014/main" val="329780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10/09/2025 17:16:45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10/09/2025 17:16:45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156.99003333333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extLst>
                  <a:ext uri="{0D108BD9-81ED-4DB2-BD59-A6C34878D82A}">
                    <a16:rowId xmlns:a16="http://schemas.microsoft.com/office/drawing/2014/main" val="6182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10/07/2025 17:44:05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10/07/2025 17:44:05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extLst>
                  <a:ext uri="{0D108BD9-81ED-4DB2-BD59-A6C34878D82A}">
                    <a16:rowId xmlns:a16="http://schemas.microsoft.com/office/drawing/2014/main" val="3834443420"/>
                  </a:ext>
                </a:extLst>
              </a:tr>
            </a:tbl>
          </a:graphicData>
        </a:graphic>
      </p:graphicFrame>
      <p:sp>
        <p:nvSpPr>
          <p:cNvPr id="4" name="Text Placeholder 3">
            <a:extLst>
              <a:ext uri="{FF2B5EF4-FFF2-40B4-BE49-F238E27FC236}">
                <a16:creationId xmlns:a16="http://schemas.microsoft.com/office/drawing/2014/main" id="{A2E8BCBC-30FC-4C70-8E86-9BB7470B83FB}"/>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308129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9F4DE-2910-4D6E-A398-1C964C42F939}"/>
              </a:ext>
            </a:extLst>
          </p:cNvPr>
          <p:cNvSpPr>
            <a:spLocks noGrp="1"/>
          </p:cNvSpPr>
          <p:nvPr>
            <p:ph type="title"/>
          </p:nvPr>
        </p:nvSpPr>
        <p:spPr/>
        <p:txBody>
          <a:bodyPr/>
          <a:lstStyle/>
          <a:p>
            <a:r>
              <a:rPr lang="en-US"/>
              <a:t>Instagram Reels | FICOH - 2 of 2</a:t>
            </a:r>
          </a:p>
        </p:txBody>
      </p:sp>
      <p:graphicFrame>
        <p:nvGraphicFramePr>
          <p:cNvPr id="5" name="Table Placeholder 4">
            <a:extLst>
              <a:ext uri="{FF2B5EF4-FFF2-40B4-BE49-F238E27FC236}">
                <a16:creationId xmlns:a16="http://schemas.microsoft.com/office/drawing/2014/main" id="{A90963BC-4852-4FC2-93BB-7E36CC2337D6}"/>
              </a:ext>
            </a:extLst>
          </p:cNvPr>
          <p:cNvGraphicFramePr>
            <a:graphicFrameLocks noGrp="1"/>
          </p:cNvGraphicFramePr>
          <p:nvPr>
            <p:ph type="tbl" sz="quarter" idx="13"/>
            <p:extLst>
              <p:ext uri="{D42A27DB-BD31-4B8C-83A1-F6EECF244321}">
                <p14:modId xmlns:p14="http://schemas.microsoft.com/office/powerpoint/2010/main" val="77689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27952830"/>
                    </a:ext>
                  </a:extLst>
                </a:gridCol>
                <a:gridCol w="658368">
                  <a:extLst>
                    <a:ext uri="{9D8B030D-6E8A-4147-A177-3AD203B41FA5}">
                      <a16:colId xmlns:a16="http://schemas.microsoft.com/office/drawing/2014/main" val="753382287"/>
                    </a:ext>
                  </a:extLst>
                </a:gridCol>
                <a:gridCol w="411480">
                  <a:extLst>
                    <a:ext uri="{9D8B030D-6E8A-4147-A177-3AD203B41FA5}">
                      <a16:colId xmlns:a16="http://schemas.microsoft.com/office/drawing/2014/main" val="2672585569"/>
                    </a:ext>
                  </a:extLst>
                </a:gridCol>
                <a:gridCol w="411480">
                  <a:extLst>
                    <a:ext uri="{9D8B030D-6E8A-4147-A177-3AD203B41FA5}">
                      <a16:colId xmlns:a16="http://schemas.microsoft.com/office/drawing/2014/main" val="1457006444"/>
                    </a:ext>
                  </a:extLst>
                </a:gridCol>
                <a:gridCol w="411480">
                  <a:extLst>
                    <a:ext uri="{9D8B030D-6E8A-4147-A177-3AD203B41FA5}">
                      <a16:colId xmlns:a16="http://schemas.microsoft.com/office/drawing/2014/main" val="685990154"/>
                    </a:ext>
                  </a:extLst>
                </a:gridCol>
                <a:gridCol w="411480">
                  <a:extLst>
                    <a:ext uri="{9D8B030D-6E8A-4147-A177-3AD203B41FA5}">
                      <a16:colId xmlns:a16="http://schemas.microsoft.com/office/drawing/2014/main" val="370810010"/>
                    </a:ext>
                  </a:extLst>
                </a:gridCol>
                <a:gridCol w="411480">
                  <a:extLst>
                    <a:ext uri="{9D8B030D-6E8A-4147-A177-3AD203B41FA5}">
                      <a16:colId xmlns:a16="http://schemas.microsoft.com/office/drawing/2014/main" val="3665963598"/>
                    </a:ext>
                  </a:extLst>
                </a:gridCol>
                <a:gridCol w="411480">
                  <a:extLst>
                    <a:ext uri="{9D8B030D-6E8A-4147-A177-3AD203B41FA5}">
                      <a16:colId xmlns:a16="http://schemas.microsoft.com/office/drawing/2014/main" val="3379325558"/>
                    </a:ext>
                  </a:extLst>
                </a:gridCol>
                <a:gridCol w="411480">
                  <a:extLst>
                    <a:ext uri="{9D8B030D-6E8A-4147-A177-3AD203B41FA5}">
                      <a16:colId xmlns:a16="http://schemas.microsoft.com/office/drawing/2014/main" val="427954803"/>
                    </a:ext>
                  </a:extLst>
                </a:gridCol>
                <a:gridCol w="411480">
                  <a:extLst>
                    <a:ext uri="{9D8B030D-6E8A-4147-A177-3AD203B41FA5}">
                      <a16:colId xmlns:a16="http://schemas.microsoft.com/office/drawing/2014/main" val="2929474959"/>
                    </a:ext>
                  </a:extLst>
                </a:gridCol>
                <a:gridCol w="411480">
                  <a:extLst>
                    <a:ext uri="{9D8B030D-6E8A-4147-A177-3AD203B41FA5}">
                      <a16:colId xmlns:a16="http://schemas.microsoft.com/office/drawing/2014/main" val="350513565"/>
                    </a:ext>
                  </a:extLst>
                </a:gridCol>
                <a:gridCol w="411480">
                  <a:extLst>
                    <a:ext uri="{9D8B030D-6E8A-4147-A177-3AD203B41FA5}">
                      <a16:colId xmlns:a16="http://schemas.microsoft.com/office/drawing/2014/main" val="3493282712"/>
                    </a:ext>
                  </a:extLst>
                </a:gridCol>
                <a:gridCol w="411480">
                  <a:extLst>
                    <a:ext uri="{9D8B030D-6E8A-4147-A177-3AD203B41FA5}">
                      <a16:colId xmlns:a16="http://schemas.microsoft.com/office/drawing/2014/main" val="1428058321"/>
                    </a:ext>
                  </a:extLst>
                </a:gridCol>
                <a:gridCol w="411480">
                  <a:extLst>
                    <a:ext uri="{9D8B030D-6E8A-4147-A177-3AD203B41FA5}">
                      <a16:colId xmlns:a16="http://schemas.microsoft.com/office/drawing/2014/main" val="1378038946"/>
                    </a:ext>
                  </a:extLst>
                </a:gridCol>
                <a:gridCol w="411480">
                  <a:extLst>
                    <a:ext uri="{9D8B030D-6E8A-4147-A177-3AD203B41FA5}">
                      <a16:colId xmlns:a16="http://schemas.microsoft.com/office/drawing/2014/main" val="1748016424"/>
                    </a:ext>
                  </a:extLst>
                </a:gridCol>
                <a:gridCol w="411480">
                  <a:extLst>
                    <a:ext uri="{9D8B030D-6E8A-4147-A177-3AD203B41FA5}">
                      <a16:colId xmlns:a16="http://schemas.microsoft.com/office/drawing/2014/main" val="3551275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68290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10/01/2025 17:01:40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10/01/2025 17:01:40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351.01458333333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a:t>
                      </a:r>
                    </a:p>
                  </a:txBody>
                  <a:tcPr/>
                </a:tc>
                <a:extLst>
                  <a:ext uri="{0D108BD9-81ED-4DB2-BD59-A6C34878D82A}">
                    <a16:rowId xmlns:a16="http://schemas.microsoft.com/office/drawing/2014/main" val="117632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4535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167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149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767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4535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514977123"/>
                  </a:ext>
                </a:extLst>
              </a:tr>
            </a:tbl>
          </a:graphicData>
        </a:graphic>
      </p:graphicFrame>
      <p:sp>
        <p:nvSpPr>
          <p:cNvPr id="4" name="Text Placeholder 3">
            <a:extLst>
              <a:ext uri="{FF2B5EF4-FFF2-40B4-BE49-F238E27FC236}">
                <a16:creationId xmlns:a16="http://schemas.microsoft.com/office/drawing/2014/main" id="{948A4084-64FF-4E22-8292-D44C1B41FA94}"/>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221642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FC8FA-A800-4AAB-821E-A870B6C2BC9D}"/>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A27D15D7-3148-4BB5-B626-8E0D3C774444}"/>
              </a:ext>
            </a:extLst>
          </p:cNvPr>
          <p:cNvGraphicFramePr>
            <a:graphicFrameLocks noGrp="1"/>
          </p:cNvGraphicFramePr>
          <p:nvPr>
            <p:ph type="tbl" sz="quarter" idx="13"/>
            <p:extLst>
              <p:ext uri="{D42A27DB-BD31-4B8C-83A1-F6EECF244321}">
                <p14:modId xmlns:p14="http://schemas.microsoft.com/office/powerpoint/2010/main" val="3203386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64097864"/>
                    </a:ext>
                  </a:extLst>
                </a:gridCol>
                <a:gridCol w="1069848">
                  <a:extLst>
                    <a:ext uri="{9D8B030D-6E8A-4147-A177-3AD203B41FA5}">
                      <a16:colId xmlns:a16="http://schemas.microsoft.com/office/drawing/2014/main" val="2343178902"/>
                    </a:ext>
                  </a:extLst>
                </a:gridCol>
                <a:gridCol w="493776">
                  <a:extLst>
                    <a:ext uri="{9D8B030D-6E8A-4147-A177-3AD203B41FA5}">
                      <a16:colId xmlns:a16="http://schemas.microsoft.com/office/drawing/2014/main" val="1699397980"/>
                    </a:ext>
                  </a:extLst>
                </a:gridCol>
                <a:gridCol w="1069848">
                  <a:extLst>
                    <a:ext uri="{9D8B030D-6E8A-4147-A177-3AD203B41FA5}">
                      <a16:colId xmlns:a16="http://schemas.microsoft.com/office/drawing/2014/main" val="2561241957"/>
                    </a:ext>
                  </a:extLst>
                </a:gridCol>
                <a:gridCol w="1069848">
                  <a:extLst>
                    <a:ext uri="{9D8B030D-6E8A-4147-A177-3AD203B41FA5}">
                      <a16:colId xmlns:a16="http://schemas.microsoft.com/office/drawing/2014/main" val="2136185999"/>
                    </a:ext>
                  </a:extLst>
                </a:gridCol>
                <a:gridCol w="1069848">
                  <a:extLst>
                    <a:ext uri="{9D8B030D-6E8A-4147-A177-3AD203B41FA5}">
                      <a16:colId xmlns:a16="http://schemas.microsoft.com/office/drawing/2014/main" val="2505498065"/>
                    </a:ext>
                  </a:extLst>
                </a:gridCol>
                <a:gridCol w="1069848">
                  <a:extLst>
                    <a:ext uri="{9D8B030D-6E8A-4147-A177-3AD203B41FA5}">
                      <a16:colId xmlns:a16="http://schemas.microsoft.com/office/drawing/2014/main" val="2049430707"/>
                    </a:ext>
                  </a:extLst>
                </a:gridCol>
                <a:gridCol w="1069848">
                  <a:extLst>
                    <a:ext uri="{9D8B030D-6E8A-4147-A177-3AD203B41FA5}">
                      <a16:colId xmlns:a16="http://schemas.microsoft.com/office/drawing/2014/main" val="356631860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4212957630"/>
                  </a:ext>
                </a:extLst>
              </a:tr>
              <a:tr h="370840">
                <a:tc>
                  <a:txBody>
                    <a:bodyPr/>
                    <a:lstStyle/>
                    <a:p>
                      <a:r>
                        <a:rPr lang="en-US" sz="1000"/>
                        <a:t>131</a:t>
                      </a:r>
                    </a:p>
                  </a:txBody>
                  <a:tcPr/>
                </a:tc>
                <a:tc>
                  <a:txBody>
                    <a:bodyPr/>
                    <a:lstStyle/>
                    <a:p>
                      <a:r>
                        <a:rPr lang="en-US" sz="1000"/>
                        <a:t>0.6384 %</a:t>
                      </a:r>
                    </a:p>
                  </a:txBody>
                  <a:tcPr/>
                </a:tc>
                <a:tc>
                  <a:txBody>
                    <a:bodyPr/>
                    <a:lstStyle/>
                    <a:p>
                      <a:r>
                        <a:rPr lang="en-US" sz="1000"/>
                        <a:t>0.08</a:t>
                      </a:r>
                    </a:p>
                  </a:txBody>
                  <a:tcPr/>
                </a:tc>
                <a:tc>
                  <a:txBody>
                    <a:bodyPr/>
                    <a:lstStyle/>
                    <a:p>
                      <a:r>
                        <a:rPr lang="en-US" sz="1000"/>
                        <a:t>90.01</a:t>
                      </a:r>
                    </a:p>
                  </a:txBody>
                  <a:tcPr/>
                </a:tc>
                <a:tc>
                  <a:txBody>
                    <a:bodyPr/>
                    <a:lstStyle/>
                    <a:p>
                      <a:r>
                        <a:rPr lang="en-US" sz="1000"/>
                        <a:t>80.49</a:t>
                      </a:r>
                    </a:p>
                  </a:txBody>
                  <a:tcPr/>
                </a:tc>
                <a:tc>
                  <a:txBody>
                    <a:bodyPr/>
                    <a:lstStyle/>
                    <a:p>
                      <a:r>
                        <a:rPr lang="en-US" sz="1000"/>
                        <a:t>49.25</a:t>
                      </a:r>
                    </a:p>
                  </a:txBody>
                  <a:tcPr/>
                </a:tc>
                <a:tc>
                  <a:txBody>
                    <a:bodyPr/>
                    <a:lstStyle/>
                    <a:p>
                      <a:r>
                        <a:rPr lang="en-US" sz="1000"/>
                        <a:t>11071</a:t>
                      </a:r>
                    </a:p>
                  </a:txBody>
                  <a:tcPr/>
                </a:tc>
                <a:tc>
                  <a:txBody>
                    <a:bodyPr/>
                    <a:lstStyle/>
                    <a:p>
                      <a:r>
                        <a:rPr lang="en-US" sz="1000"/>
                        <a:t>6452</a:t>
                      </a:r>
                    </a:p>
                  </a:txBody>
                  <a:tcPr/>
                </a:tc>
                <a:extLst>
                  <a:ext uri="{0D108BD9-81ED-4DB2-BD59-A6C34878D82A}">
                    <a16:rowId xmlns:a16="http://schemas.microsoft.com/office/drawing/2014/main" val="3595379549"/>
                  </a:ext>
                </a:extLst>
              </a:tr>
            </a:tbl>
          </a:graphicData>
        </a:graphic>
      </p:graphicFrame>
      <p:sp>
        <p:nvSpPr>
          <p:cNvPr id="4" name="Text Placeholder 3">
            <a:extLst>
              <a:ext uri="{FF2B5EF4-FFF2-40B4-BE49-F238E27FC236}">
                <a16:creationId xmlns:a16="http://schemas.microsoft.com/office/drawing/2014/main" id="{65BBCE5E-8E42-41BB-92DF-F5F8C636D5DC}"/>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793220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F064-85B6-4BBD-81B9-AE8D4C3CEE4B}"/>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E61D9047-2F14-454B-9261-2294A59A7032}"/>
              </a:ext>
            </a:extLst>
          </p:cNvPr>
          <p:cNvGraphicFramePr>
            <a:graphicFrameLocks noGrp="1"/>
          </p:cNvGraphicFramePr>
          <p:nvPr>
            <p:ph type="tbl" sz="quarter" idx="13"/>
            <p:extLst>
              <p:ext uri="{D42A27DB-BD31-4B8C-83A1-F6EECF244321}">
                <p14:modId xmlns:p14="http://schemas.microsoft.com/office/powerpoint/2010/main" val="1900428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17146146"/>
                    </a:ext>
                  </a:extLst>
                </a:gridCol>
                <a:gridCol w="905256">
                  <a:extLst>
                    <a:ext uri="{9D8B030D-6E8A-4147-A177-3AD203B41FA5}">
                      <a16:colId xmlns:a16="http://schemas.microsoft.com/office/drawing/2014/main" val="169607794"/>
                    </a:ext>
                  </a:extLst>
                </a:gridCol>
                <a:gridCol w="411480">
                  <a:extLst>
                    <a:ext uri="{9D8B030D-6E8A-4147-A177-3AD203B41FA5}">
                      <a16:colId xmlns:a16="http://schemas.microsoft.com/office/drawing/2014/main" val="4122084911"/>
                    </a:ext>
                  </a:extLst>
                </a:gridCol>
                <a:gridCol w="905256">
                  <a:extLst>
                    <a:ext uri="{9D8B030D-6E8A-4147-A177-3AD203B41FA5}">
                      <a16:colId xmlns:a16="http://schemas.microsoft.com/office/drawing/2014/main" val="705439171"/>
                    </a:ext>
                  </a:extLst>
                </a:gridCol>
                <a:gridCol w="905256">
                  <a:extLst>
                    <a:ext uri="{9D8B030D-6E8A-4147-A177-3AD203B41FA5}">
                      <a16:colId xmlns:a16="http://schemas.microsoft.com/office/drawing/2014/main" val="886253960"/>
                    </a:ext>
                  </a:extLst>
                </a:gridCol>
                <a:gridCol w="905256">
                  <a:extLst>
                    <a:ext uri="{9D8B030D-6E8A-4147-A177-3AD203B41FA5}">
                      <a16:colId xmlns:a16="http://schemas.microsoft.com/office/drawing/2014/main" val="3896509348"/>
                    </a:ext>
                  </a:extLst>
                </a:gridCol>
                <a:gridCol w="905256">
                  <a:extLst>
                    <a:ext uri="{9D8B030D-6E8A-4147-A177-3AD203B41FA5}">
                      <a16:colId xmlns:a16="http://schemas.microsoft.com/office/drawing/2014/main" val="1578166943"/>
                    </a:ext>
                  </a:extLst>
                </a:gridCol>
                <a:gridCol w="905256">
                  <a:extLst>
                    <a:ext uri="{9D8B030D-6E8A-4147-A177-3AD203B41FA5}">
                      <a16:colId xmlns:a16="http://schemas.microsoft.com/office/drawing/2014/main" val="3879931888"/>
                    </a:ext>
                  </a:extLst>
                </a:gridCol>
                <a:gridCol w="905256">
                  <a:extLst>
                    <a:ext uri="{9D8B030D-6E8A-4147-A177-3AD203B41FA5}">
                      <a16:colId xmlns:a16="http://schemas.microsoft.com/office/drawing/2014/main" val="210481633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371720921"/>
                  </a:ext>
                </a:extLst>
              </a:tr>
              <a:tr h="370840">
                <a:tc>
                  <a:txBody>
                    <a:bodyPr/>
                    <a:lstStyle/>
                    <a:p>
                      <a:r>
                        <a:rPr lang="en-US" sz="1000"/>
                        <a:t>18</a:t>
                      </a:r>
                    </a:p>
                  </a:txBody>
                  <a:tcPr/>
                </a:tc>
                <a:tc>
                  <a:txBody>
                    <a:bodyPr/>
                    <a:lstStyle/>
                    <a:p>
                      <a:r>
                        <a:rPr lang="en-US" sz="1000"/>
                        <a:t>0.5892 %</a:t>
                      </a:r>
                    </a:p>
                  </a:txBody>
                  <a:tcPr/>
                </a:tc>
                <a:tc>
                  <a:txBody>
                    <a:bodyPr/>
                    <a:lstStyle/>
                    <a:p>
                      <a:r>
                        <a:rPr lang="en-US" sz="1000"/>
                        <a:t>0.06</a:t>
                      </a:r>
                    </a:p>
                  </a:txBody>
                  <a:tcPr/>
                </a:tc>
                <a:tc>
                  <a:txBody>
                    <a:bodyPr/>
                    <a:lstStyle/>
                    <a:p>
                      <a:r>
                        <a:rPr lang="en-US" sz="1000"/>
                        <a:t>101.33</a:t>
                      </a:r>
                    </a:p>
                  </a:txBody>
                  <a:tcPr/>
                </a:tc>
                <a:tc>
                  <a:txBody>
                    <a:bodyPr/>
                    <a:lstStyle/>
                    <a:p>
                      <a:r>
                        <a:rPr lang="en-US" sz="1000"/>
                        <a:t>77.61</a:t>
                      </a:r>
                    </a:p>
                  </a:txBody>
                  <a:tcPr/>
                </a:tc>
                <a:tc>
                  <a:txBody>
                    <a:bodyPr/>
                    <a:lstStyle/>
                    <a:p>
                      <a:r>
                        <a:rPr lang="en-US" sz="1000"/>
                        <a:t>46.39</a:t>
                      </a:r>
                    </a:p>
                  </a:txBody>
                  <a:tcPr/>
                </a:tc>
                <a:tc>
                  <a:txBody>
                    <a:bodyPr/>
                    <a:lstStyle/>
                    <a:p>
                      <a:r>
                        <a:rPr lang="en-US" sz="1000"/>
                        <a:t>46.33</a:t>
                      </a:r>
                    </a:p>
                  </a:txBody>
                  <a:tcPr/>
                </a:tc>
                <a:tc>
                  <a:txBody>
                    <a:bodyPr/>
                    <a:lstStyle/>
                    <a:p>
                      <a:r>
                        <a:rPr lang="en-US" sz="1000"/>
                        <a:t>1824</a:t>
                      </a:r>
                    </a:p>
                  </a:txBody>
                  <a:tcPr/>
                </a:tc>
                <a:tc>
                  <a:txBody>
                    <a:bodyPr/>
                    <a:lstStyle/>
                    <a:p>
                      <a:r>
                        <a:rPr lang="en-US" sz="1000"/>
                        <a:t>835</a:t>
                      </a:r>
                    </a:p>
                  </a:txBody>
                  <a:tcPr/>
                </a:tc>
                <a:extLst>
                  <a:ext uri="{0D108BD9-81ED-4DB2-BD59-A6C34878D82A}">
                    <a16:rowId xmlns:a16="http://schemas.microsoft.com/office/drawing/2014/main" val="1649879544"/>
                  </a:ext>
                </a:extLst>
              </a:tr>
            </a:tbl>
          </a:graphicData>
        </a:graphic>
      </p:graphicFrame>
      <p:sp>
        <p:nvSpPr>
          <p:cNvPr id="4" name="Text Placeholder 3">
            <a:extLst>
              <a:ext uri="{FF2B5EF4-FFF2-40B4-BE49-F238E27FC236}">
                <a16:creationId xmlns:a16="http://schemas.microsoft.com/office/drawing/2014/main" id="{58BB1EBC-28FE-42A3-9603-8F0A925DEB28}"/>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702936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DAEF4-AFB8-4399-9C45-8AFBE1D4A18A}"/>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C38A6C1F-724D-4A04-90D9-9CD9F2D252A1}"/>
              </a:ext>
            </a:extLst>
          </p:cNvPr>
          <p:cNvGraphicFramePr>
            <a:graphicFrameLocks noGrp="1"/>
          </p:cNvGraphicFramePr>
          <p:nvPr>
            <p:ph type="tbl" sz="quarter" idx="13"/>
            <p:extLst>
              <p:ext uri="{D42A27DB-BD31-4B8C-83A1-F6EECF244321}">
                <p14:modId xmlns:p14="http://schemas.microsoft.com/office/powerpoint/2010/main" val="264090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080965796"/>
                    </a:ext>
                  </a:extLst>
                </a:gridCol>
                <a:gridCol w="1152143">
                  <a:extLst>
                    <a:ext uri="{9D8B030D-6E8A-4147-A177-3AD203B41FA5}">
                      <a16:colId xmlns:a16="http://schemas.microsoft.com/office/drawing/2014/main" val="3779737956"/>
                    </a:ext>
                  </a:extLst>
                </a:gridCol>
                <a:gridCol w="576072">
                  <a:extLst>
                    <a:ext uri="{9D8B030D-6E8A-4147-A177-3AD203B41FA5}">
                      <a16:colId xmlns:a16="http://schemas.microsoft.com/office/drawing/2014/main" val="2800382145"/>
                    </a:ext>
                  </a:extLst>
                </a:gridCol>
                <a:gridCol w="576072">
                  <a:extLst>
                    <a:ext uri="{9D8B030D-6E8A-4147-A177-3AD203B41FA5}">
                      <a16:colId xmlns:a16="http://schemas.microsoft.com/office/drawing/2014/main" val="2200145122"/>
                    </a:ext>
                  </a:extLst>
                </a:gridCol>
                <a:gridCol w="576072">
                  <a:extLst>
                    <a:ext uri="{9D8B030D-6E8A-4147-A177-3AD203B41FA5}">
                      <a16:colId xmlns:a16="http://schemas.microsoft.com/office/drawing/2014/main" val="599984387"/>
                    </a:ext>
                  </a:extLst>
                </a:gridCol>
                <a:gridCol w="576072">
                  <a:extLst>
                    <a:ext uri="{9D8B030D-6E8A-4147-A177-3AD203B41FA5}">
                      <a16:colId xmlns:a16="http://schemas.microsoft.com/office/drawing/2014/main" val="3538233122"/>
                    </a:ext>
                  </a:extLst>
                </a:gridCol>
                <a:gridCol w="576072">
                  <a:extLst>
                    <a:ext uri="{9D8B030D-6E8A-4147-A177-3AD203B41FA5}">
                      <a16:colId xmlns:a16="http://schemas.microsoft.com/office/drawing/2014/main" val="796122037"/>
                    </a:ext>
                  </a:extLst>
                </a:gridCol>
                <a:gridCol w="576072">
                  <a:extLst>
                    <a:ext uri="{9D8B030D-6E8A-4147-A177-3AD203B41FA5}">
                      <a16:colId xmlns:a16="http://schemas.microsoft.com/office/drawing/2014/main" val="3616371035"/>
                    </a:ext>
                  </a:extLst>
                </a:gridCol>
                <a:gridCol w="576072">
                  <a:extLst>
                    <a:ext uri="{9D8B030D-6E8A-4147-A177-3AD203B41FA5}">
                      <a16:colId xmlns:a16="http://schemas.microsoft.com/office/drawing/2014/main" val="2615991316"/>
                    </a:ext>
                  </a:extLst>
                </a:gridCol>
                <a:gridCol w="576072">
                  <a:extLst>
                    <a:ext uri="{9D8B030D-6E8A-4147-A177-3AD203B41FA5}">
                      <a16:colId xmlns:a16="http://schemas.microsoft.com/office/drawing/2014/main" val="1412920059"/>
                    </a:ext>
                  </a:extLst>
                </a:gridCol>
                <a:gridCol w="576072">
                  <a:extLst>
                    <a:ext uri="{9D8B030D-6E8A-4147-A177-3AD203B41FA5}">
                      <a16:colId xmlns:a16="http://schemas.microsoft.com/office/drawing/2014/main" val="2653291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2120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- 2025-10-31 17:15:16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https://quintly-eu-image-storage.s3.amazonaws.com/42a5b893a9726451877e4ab7634db126/50eb4b0383e8f7e51aef516302721378.jpg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11/01/2025 17:09:28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97668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- 2025-10-30 17:28:08</a:t>
                      </a:r>
                      <a:r>
                        <a:rPr kumimoji="0" lang="en-US" sz="1000" b="0" i="0" u="none" strike="noStrike" kern="1200" cap="none" spc="0" normalizeH="0" baseline="0" noProof="0">
                          <a:ln>
                            <a:noFill/>
                          </a:ln>
                          <a:solidFill>
                            <a:prstClr val="black"/>
                          </a:solidFill>
                          <a:effectLst/>
                          <a:uLnTx/>
                          <a:uFillTx/>
                          <a:latin typeface="Calibri"/>
                          <a:ea typeface="+mn-ea"/>
                          <a:cs typeface="+mn-cs"/>
                        </a:rPr>
                        <a:t>
 @alzhawaii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https://quintly-eu-image-storage.s3.amazonaws.com/42a5b893a9726451877e4ab7634db126/02033cdb7e63e7c6d76c9ae48c0d1d3d.jpg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10/31/2025 17:09:11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2384993"/>
                  </a:ext>
                </a:extLst>
              </a:tr>
            </a:tbl>
          </a:graphicData>
        </a:graphic>
      </p:graphicFrame>
      <p:sp>
        <p:nvSpPr>
          <p:cNvPr id="4" name="Text Placeholder 3">
            <a:extLst>
              <a:ext uri="{FF2B5EF4-FFF2-40B4-BE49-F238E27FC236}">
                <a16:creationId xmlns:a16="http://schemas.microsoft.com/office/drawing/2014/main" id="{9E8B5713-0C26-4E8D-8043-8E60A2524F74}"/>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2319126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61861-D305-4623-B9E4-FA8DBB524EFB}"/>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A79087C2-BD25-4411-AB2C-D8877D453F27}"/>
              </a:ext>
            </a:extLst>
          </p:cNvPr>
          <p:cNvGraphicFramePr>
            <a:graphicFrameLocks noGrp="1"/>
          </p:cNvGraphicFramePr>
          <p:nvPr>
            <p:ph type="tbl" sz="quarter" idx="13"/>
            <p:extLst>
              <p:ext uri="{D42A27DB-BD31-4B8C-83A1-F6EECF244321}">
                <p14:modId xmlns:p14="http://schemas.microsoft.com/office/powerpoint/2010/main" val="2076717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826237192"/>
                    </a:ext>
                  </a:extLst>
                </a:gridCol>
                <a:gridCol w="1152143">
                  <a:extLst>
                    <a:ext uri="{9D8B030D-6E8A-4147-A177-3AD203B41FA5}">
                      <a16:colId xmlns:a16="http://schemas.microsoft.com/office/drawing/2014/main" val="97726041"/>
                    </a:ext>
                  </a:extLst>
                </a:gridCol>
                <a:gridCol w="576072">
                  <a:extLst>
                    <a:ext uri="{9D8B030D-6E8A-4147-A177-3AD203B41FA5}">
                      <a16:colId xmlns:a16="http://schemas.microsoft.com/office/drawing/2014/main" val="539311221"/>
                    </a:ext>
                  </a:extLst>
                </a:gridCol>
                <a:gridCol w="576072">
                  <a:extLst>
                    <a:ext uri="{9D8B030D-6E8A-4147-A177-3AD203B41FA5}">
                      <a16:colId xmlns:a16="http://schemas.microsoft.com/office/drawing/2014/main" val="1474785742"/>
                    </a:ext>
                  </a:extLst>
                </a:gridCol>
                <a:gridCol w="576072">
                  <a:extLst>
                    <a:ext uri="{9D8B030D-6E8A-4147-A177-3AD203B41FA5}">
                      <a16:colId xmlns:a16="http://schemas.microsoft.com/office/drawing/2014/main" val="2610451363"/>
                    </a:ext>
                  </a:extLst>
                </a:gridCol>
                <a:gridCol w="576072">
                  <a:extLst>
                    <a:ext uri="{9D8B030D-6E8A-4147-A177-3AD203B41FA5}">
                      <a16:colId xmlns:a16="http://schemas.microsoft.com/office/drawing/2014/main" val="971761163"/>
                    </a:ext>
                  </a:extLst>
                </a:gridCol>
                <a:gridCol w="576072">
                  <a:extLst>
                    <a:ext uri="{9D8B030D-6E8A-4147-A177-3AD203B41FA5}">
                      <a16:colId xmlns:a16="http://schemas.microsoft.com/office/drawing/2014/main" val="3468557630"/>
                    </a:ext>
                  </a:extLst>
                </a:gridCol>
                <a:gridCol w="576072">
                  <a:extLst>
                    <a:ext uri="{9D8B030D-6E8A-4147-A177-3AD203B41FA5}">
                      <a16:colId xmlns:a16="http://schemas.microsoft.com/office/drawing/2014/main" val="3547802197"/>
                    </a:ext>
                  </a:extLst>
                </a:gridCol>
                <a:gridCol w="576072">
                  <a:extLst>
                    <a:ext uri="{9D8B030D-6E8A-4147-A177-3AD203B41FA5}">
                      <a16:colId xmlns:a16="http://schemas.microsoft.com/office/drawing/2014/main" val="1275380049"/>
                    </a:ext>
                  </a:extLst>
                </a:gridCol>
                <a:gridCol w="576072">
                  <a:extLst>
                    <a:ext uri="{9D8B030D-6E8A-4147-A177-3AD203B41FA5}">
                      <a16:colId xmlns:a16="http://schemas.microsoft.com/office/drawing/2014/main" val="3922444723"/>
                    </a:ext>
                  </a:extLst>
                </a:gridCol>
                <a:gridCol w="576072">
                  <a:extLst>
                    <a:ext uri="{9D8B030D-6E8A-4147-A177-3AD203B41FA5}">
                      <a16:colId xmlns:a16="http://schemas.microsoft.com/office/drawing/2014/main" val="293310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0883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- 2025-10-29 19:55:51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https://quintly-eu-image-storage.s3.amazonaws.com/42a5b893a9726451877e4ab7634db126/055f5b77b70d97ff50838a6275c2ab04.jpg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10/30/2025 19:38:02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27205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- 2025-10-29 17:17:55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https://quintly-eu-image-storage.s3.amazonaws.com/42a5b893a9726451877e4ab7634db126/4126b8d67676fa669baf865f12bcd472.jpg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10/30/2025 17:09:20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372835346"/>
                  </a:ext>
                </a:extLst>
              </a:tr>
            </a:tbl>
          </a:graphicData>
        </a:graphic>
      </p:graphicFrame>
      <p:sp>
        <p:nvSpPr>
          <p:cNvPr id="4" name="Text Placeholder 3">
            <a:extLst>
              <a:ext uri="{FF2B5EF4-FFF2-40B4-BE49-F238E27FC236}">
                <a16:creationId xmlns:a16="http://schemas.microsoft.com/office/drawing/2014/main" id="{6EF5D3E9-D57A-4078-BB83-8749A27BC139}"/>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542832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747F3-30D8-462B-8A40-FE7D4E48BFE8}"/>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56F010BE-0CA5-434D-A4EA-CE55566B6522}"/>
              </a:ext>
            </a:extLst>
          </p:cNvPr>
          <p:cNvGraphicFramePr>
            <a:graphicFrameLocks noGrp="1"/>
          </p:cNvGraphicFramePr>
          <p:nvPr>
            <p:ph type="tbl" sz="quarter" idx="13"/>
            <p:extLst>
              <p:ext uri="{D42A27DB-BD31-4B8C-83A1-F6EECF244321}">
                <p14:modId xmlns:p14="http://schemas.microsoft.com/office/powerpoint/2010/main" val="195500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647205437"/>
                    </a:ext>
                  </a:extLst>
                </a:gridCol>
                <a:gridCol w="1152143">
                  <a:extLst>
                    <a:ext uri="{9D8B030D-6E8A-4147-A177-3AD203B41FA5}">
                      <a16:colId xmlns:a16="http://schemas.microsoft.com/office/drawing/2014/main" val="1754328902"/>
                    </a:ext>
                  </a:extLst>
                </a:gridCol>
                <a:gridCol w="576072">
                  <a:extLst>
                    <a:ext uri="{9D8B030D-6E8A-4147-A177-3AD203B41FA5}">
                      <a16:colId xmlns:a16="http://schemas.microsoft.com/office/drawing/2014/main" val="576664828"/>
                    </a:ext>
                  </a:extLst>
                </a:gridCol>
                <a:gridCol w="576072">
                  <a:extLst>
                    <a:ext uri="{9D8B030D-6E8A-4147-A177-3AD203B41FA5}">
                      <a16:colId xmlns:a16="http://schemas.microsoft.com/office/drawing/2014/main" val="499009808"/>
                    </a:ext>
                  </a:extLst>
                </a:gridCol>
                <a:gridCol w="576072">
                  <a:extLst>
                    <a:ext uri="{9D8B030D-6E8A-4147-A177-3AD203B41FA5}">
                      <a16:colId xmlns:a16="http://schemas.microsoft.com/office/drawing/2014/main" val="4103680503"/>
                    </a:ext>
                  </a:extLst>
                </a:gridCol>
                <a:gridCol w="576072">
                  <a:extLst>
                    <a:ext uri="{9D8B030D-6E8A-4147-A177-3AD203B41FA5}">
                      <a16:colId xmlns:a16="http://schemas.microsoft.com/office/drawing/2014/main" val="965142364"/>
                    </a:ext>
                  </a:extLst>
                </a:gridCol>
                <a:gridCol w="576072">
                  <a:extLst>
                    <a:ext uri="{9D8B030D-6E8A-4147-A177-3AD203B41FA5}">
                      <a16:colId xmlns:a16="http://schemas.microsoft.com/office/drawing/2014/main" val="1823380860"/>
                    </a:ext>
                  </a:extLst>
                </a:gridCol>
                <a:gridCol w="576072">
                  <a:extLst>
                    <a:ext uri="{9D8B030D-6E8A-4147-A177-3AD203B41FA5}">
                      <a16:colId xmlns:a16="http://schemas.microsoft.com/office/drawing/2014/main" val="2662295671"/>
                    </a:ext>
                  </a:extLst>
                </a:gridCol>
                <a:gridCol w="576072">
                  <a:extLst>
                    <a:ext uri="{9D8B030D-6E8A-4147-A177-3AD203B41FA5}">
                      <a16:colId xmlns:a16="http://schemas.microsoft.com/office/drawing/2014/main" val="2939025205"/>
                    </a:ext>
                  </a:extLst>
                </a:gridCol>
                <a:gridCol w="576072">
                  <a:extLst>
                    <a:ext uri="{9D8B030D-6E8A-4147-A177-3AD203B41FA5}">
                      <a16:colId xmlns:a16="http://schemas.microsoft.com/office/drawing/2014/main" val="1988634995"/>
                    </a:ext>
                  </a:extLst>
                </a:gridCol>
                <a:gridCol w="576072">
                  <a:extLst>
                    <a:ext uri="{9D8B030D-6E8A-4147-A177-3AD203B41FA5}">
                      <a16:colId xmlns:a16="http://schemas.microsoft.com/office/drawing/2014/main" val="3385105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1069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- 2025-10-28 18:36:57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https://quintly-eu-image-storage.s3.amazonaws.com/42a5b893a9726451877e4ab7634db126/2fe0a2fcef103cf7b1e617d22fe52787.jpg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10/29/2025 18:13:37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9083029"/>
                  </a:ext>
                </a:extLst>
              </a:tr>
            </a:tbl>
          </a:graphicData>
        </a:graphic>
      </p:graphicFrame>
      <p:sp>
        <p:nvSpPr>
          <p:cNvPr id="4" name="Text Placeholder 3">
            <a:extLst>
              <a:ext uri="{FF2B5EF4-FFF2-40B4-BE49-F238E27FC236}">
                <a16:creationId xmlns:a16="http://schemas.microsoft.com/office/drawing/2014/main" id="{9DBFC393-9BE0-48AB-A03E-74F2BA9FE7BA}"/>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6013029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2006</Words>
  <Application>Microsoft Office PowerPoint</Application>
  <PresentationFormat>On-screen Show (4:3)</PresentationFormat>
  <Paragraphs>709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Posts Table | FICOH</vt:lpstr>
      <vt:lpstr>Instagram Reels | FICOH - 1 of 2</vt:lpstr>
      <vt:lpstr>Instagram Reels | FICOH - 2 of 2</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2025-11-04T17:09:35Z</dcterms:created>
  <dcterms:modified xsi:type="dcterms:W3CDTF">2025-11-04T17:10:24Z</dcterms:modified>
</cp:coreProperties>
</file>