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45931</c:v>
                </c:pt>
              </c:numCache>
            </c:numRef>
          </c:cat>
          <c:val>
            <c:numRef>
              <c:f>Sheet1!$B$2</c:f>
              <c:numCache>
                <c:formatCode>General</c:formatCode>
                <c:ptCount val="1"/>
                <c:pt idx="0">
                  <c:v>704</c:v>
                </c:pt>
              </c:numCache>
            </c:numRef>
          </c:val>
          <c:extLst>
            <c:ext xmlns:c16="http://schemas.microsoft.com/office/drawing/2014/chart" uri="{C3380CC4-5D6E-409C-BE32-E72D297353CC}">
              <c16:uniqueId val="{00000000-6D31-468A-AE82-FDCFB13DAA5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45931</c:v>
                </c:pt>
              </c:numCache>
            </c:numRef>
          </c:cat>
          <c:val>
            <c:numRef>
              <c:f>Sheet1!$C$2</c:f>
              <c:numCache>
                <c:formatCode>General</c:formatCode>
                <c:ptCount val="1"/>
                <c:pt idx="0">
                  <c:v>678</c:v>
                </c:pt>
              </c:numCache>
            </c:numRef>
          </c:val>
          <c:extLst>
            <c:ext xmlns:c16="http://schemas.microsoft.com/office/drawing/2014/chart" uri="{C3380CC4-5D6E-409C-BE32-E72D297353CC}">
              <c16:uniqueId val="{00000001-6D31-468A-AE82-FDCFB13DAA5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45931</c:v>
                </c:pt>
              </c:numCache>
            </c:numRef>
          </c:cat>
          <c:val>
            <c:numRef>
              <c:f>Sheet1!$D$2</c:f>
              <c:numCache>
                <c:formatCode>General</c:formatCode>
                <c:ptCount val="1"/>
                <c:pt idx="0">
                  <c:v>25551</c:v>
                </c:pt>
              </c:numCache>
            </c:numRef>
          </c:val>
          <c:extLst>
            <c:ext xmlns:c16="http://schemas.microsoft.com/office/drawing/2014/chart" uri="{C3380CC4-5D6E-409C-BE32-E72D297353CC}">
              <c16:uniqueId val="{00000002-6D31-468A-AE82-FDCFB13DAA5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45931</c:v>
                </c:pt>
              </c:numCache>
            </c:numRef>
          </c:cat>
          <c:val>
            <c:numRef>
              <c:f>Sheet1!$E$2</c:f>
              <c:numCache>
                <c:formatCode>General</c:formatCode>
                <c:ptCount val="1"/>
                <c:pt idx="0">
                  <c:v>297</c:v>
                </c:pt>
              </c:numCache>
            </c:numRef>
          </c:val>
          <c:extLst>
            <c:ext xmlns:c16="http://schemas.microsoft.com/office/drawing/2014/chart" uri="{C3380CC4-5D6E-409C-BE32-E72D297353CC}">
              <c16:uniqueId val="{00000003-6D31-468A-AE82-FDCFB13DAA59}"/>
            </c:ext>
          </c:extLst>
        </c:ser>
        <c:dLbls>
          <c:showLegendKey val="0"/>
          <c:showVal val="0"/>
          <c:showCatName val="0"/>
          <c:showSerName val="0"/>
          <c:showPercent val="0"/>
          <c:showBubbleSize val="0"/>
        </c:dLbls>
        <c:gapWidth val="219"/>
        <c:overlap val="-27"/>
        <c:axId val="392312656"/>
        <c:axId val="80735728"/>
      </c:barChart>
      <c:dateAx>
        <c:axId val="39231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735728"/>
        <c:crosses val="autoZero"/>
        <c:auto val="1"/>
        <c:lblOffset val="100"/>
        <c:baseTimeUnit val="days"/>
      </c:dateAx>
      <c:valAx>
        <c:axId val="8073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1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2</c:v>
                </c:pt>
                <c:pt idx="6">
                  <c:v>-2</c:v>
                </c:pt>
                <c:pt idx="7">
                  <c:v>2</c:v>
                </c:pt>
                <c:pt idx="8">
                  <c:v>0</c:v>
                </c:pt>
                <c:pt idx="9">
                  <c:v>5</c:v>
                </c:pt>
                <c:pt idx="10">
                  <c:v>0</c:v>
                </c:pt>
              </c:numCache>
            </c:numRef>
          </c:val>
          <c:extLst>
            <c:ext xmlns:c16="http://schemas.microsoft.com/office/drawing/2014/chart" uri="{C3380CC4-5D6E-409C-BE32-E72D297353CC}">
              <c16:uniqueId val="{00000000-5B78-4D35-BF3D-3D243C1FB619}"/>
            </c:ext>
          </c:extLst>
        </c:ser>
        <c:dLbls>
          <c:showLegendKey val="0"/>
          <c:showVal val="0"/>
          <c:showCatName val="0"/>
          <c:showSerName val="0"/>
          <c:showPercent val="0"/>
          <c:showBubbleSize val="0"/>
        </c:dLbls>
        <c:gapWidth val="219"/>
        <c:overlap val="-27"/>
        <c:axId val="400905224"/>
        <c:axId val="400903584"/>
      </c:barChart>
      <c:dateAx>
        <c:axId val="40090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03584"/>
        <c:crosses val="autoZero"/>
        <c:auto val="1"/>
        <c:lblOffset val="100"/>
        <c:baseTimeUnit val="months"/>
      </c:dateAx>
      <c:valAx>
        <c:axId val="40090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0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3</c:v>
                </c:pt>
                <c:pt idx="6">
                  <c:v>3</c:v>
                </c:pt>
                <c:pt idx="7">
                  <c:v>3</c:v>
                </c:pt>
                <c:pt idx="8">
                  <c:v>3</c:v>
                </c:pt>
                <c:pt idx="9">
                  <c:v>3</c:v>
                </c:pt>
                <c:pt idx="10">
                  <c:v>1</c:v>
                </c:pt>
                <c:pt idx="11">
                  <c:v>0</c:v>
                </c:pt>
              </c:numCache>
            </c:numRef>
          </c:val>
          <c:extLst>
            <c:ext xmlns:c16="http://schemas.microsoft.com/office/drawing/2014/chart" uri="{C3380CC4-5D6E-409C-BE32-E72D297353CC}">
              <c16:uniqueId val="{00000000-7DA0-47A8-8D1E-55D71A9D8675}"/>
            </c:ext>
          </c:extLst>
        </c:ser>
        <c:dLbls>
          <c:showLegendKey val="0"/>
          <c:showVal val="0"/>
          <c:showCatName val="0"/>
          <c:showSerName val="0"/>
          <c:showPercent val="0"/>
          <c:showBubbleSize val="0"/>
        </c:dLbls>
        <c:gapWidth val="219"/>
        <c:overlap val="-27"/>
        <c:axId val="400900304"/>
        <c:axId val="400901944"/>
      </c:barChart>
      <c:dateAx>
        <c:axId val="40090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01944"/>
        <c:crosses val="autoZero"/>
        <c:auto val="1"/>
        <c:lblOffset val="100"/>
        <c:baseTimeUnit val="months"/>
      </c:dateAx>
      <c:valAx>
        <c:axId val="40090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0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31</c:v>
                </c:pt>
                <c:pt idx="6">
                  <c:v>44</c:v>
                </c:pt>
                <c:pt idx="7">
                  <c:v>40</c:v>
                </c:pt>
                <c:pt idx="8">
                  <c:v>49</c:v>
                </c:pt>
                <c:pt idx="9">
                  <c:v>42</c:v>
                </c:pt>
                <c:pt idx="10">
                  <c:v>1</c:v>
                </c:pt>
                <c:pt idx="11">
                  <c:v>0</c:v>
                </c:pt>
              </c:numCache>
            </c:numRef>
          </c:val>
          <c:extLst>
            <c:ext xmlns:c16="http://schemas.microsoft.com/office/drawing/2014/chart" uri="{C3380CC4-5D6E-409C-BE32-E72D297353CC}">
              <c16:uniqueId val="{00000000-8CF1-4527-B31F-203B6084EA94}"/>
            </c:ext>
          </c:extLst>
        </c:ser>
        <c:dLbls>
          <c:showLegendKey val="0"/>
          <c:showVal val="0"/>
          <c:showCatName val="0"/>
          <c:showSerName val="0"/>
          <c:showPercent val="0"/>
          <c:showBubbleSize val="0"/>
        </c:dLbls>
        <c:gapWidth val="219"/>
        <c:overlap val="-27"/>
        <c:axId val="400515696"/>
        <c:axId val="400514056"/>
      </c:barChart>
      <c:catAx>
        <c:axId val="40051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14056"/>
        <c:crosses val="autoZero"/>
        <c:auto val="1"/>
        <c:lblAlgn val="ctr"/>
        <c:lblOffset val="100"/>
        <c:noMultiLvlLbl val="0"/>
      </c:catAx>
      <c:valAx>
        <c:axId val="40051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1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1788</c:v>
                </c:pt>
                <c:pt idx="6">
                  <c:v>1238</c:v>
                </c:pt>
                <c:pt idx="7">
                  <c:v>1154</c:v>
                </c:pt>
                <c:pt idx="8">
                  <c:v>992</c:v>
                </c:pt>
                <c:pt idx="9">
                  <c:v>1474</c:v>
                </c:pt>
                <c:pt idx="10">
                  <c:v>39</c:v>
                </c:pt>
                <c:pt idx="11">
                  <c:v>0</c:v>
                </c:pt>
              </c:numCache>
            </c:numRef>
          </c:val>
          <c:extLst>
            <c:ext xmlns:c16="http://schemas.microsoft.com/office/drawing/2014/chart" uri="{C3380CC4-5D6E-409C-BE32-E72D297353CC}">
              <c16:uniqueId val="{00000000-694D-4EB4-B66D-1B010A73A4B1}"/>
            </c:ext>
          </c:extLst>
        </c:ser>
        <c:dLbls>
          <c:showLegendKey val="0"/>
          <c:showVal val="0"/>
          <c:showCatName val="0"/>
          <c:showSerName val="0"/>
          <c:showPercent val="0"/>
          <c:showBubbleSize val="0"/>
        </c:dLbls>
        <c:gapWidth val="219"/>
        <c:overlap val="-27"/>
        <c:axId val="400518648"/>
        <c:axId val="400518320"/>
      </c:barChart>
      <c:dateAx>
        <c:axId val="40051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18320"/>
        <c:crosses val="autoZero"/>
        <c:auto val="1"/>
        <c:lblOffset val="100"/>
        <c:baseTimeUnit val="months"/>
      </c:dateAx>
      <c:valAx>
        <c:axId val="40051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1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5</c:v>
                </c:pt>
                <c:pt idx="6">
                  <c:v>-1</c:v>
                </c:pt>
                <c:pt idx="7">
                  <c:v>1</c:v>
                </c:pt>
                <c:pt idx="8">
                  <c:v>0</c:v>
                </c:pt>
                <c:pt idx="9">
                  <c:v>3</c:v>
                </c:pt>
                <c:pt idx="10">
                  <c:v>0</c:v>
                </c:pt>
              </c:numCache>
            </c:numRef>
          </c:val>
          <c:extLst>
            <c:ext xmlns:c16="http://schemas.microsoft.com/office/drawing/2014/chart" uri="{C3380CC4-5D6E-409C-BE32-E72D297353CC}">
              <c16:uniqueId val="{00000000-BC46-467A-953A-592319222F8A}"/>
            </c:ext>
          </c:extLst>
        </c:ser>
        <c:dLbls>
          <c:showLegendKey val="0"/>
          <c:showVal val="0"/>
          <c:showCatName val="0"/>
          <c:showSerName val="0"/>
          <c:showPercent val="0"/>
          <c:showBubbleSize val="0"/>
        </c:dLbls>
        <c:gapWidth val="219"/>
        <c:overlap val="-27"/>
        <c:axId val="501592784"/>
        <c:axId val="501598032"/>
      </c:barChart>
      <c:dateAx>
        <c:axId val="50159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98032"/>
        <c:crosses val="autoZero"/>
        <c:auto val="1"/>
        <c:lblOffset val="100"/>
        <c:baseTimeUnit val="months"/>
      </c:dateAx>
      <c:valAx>
        <c:axId val="50159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9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CC7D-4C69-92EE-3964113C4B3C}"/>
            </c:ext>
          </c:extLst>
        </c:ser>
        <c:dLbls>
          <c:showLegendKey val="0"/>
          <c:showVal val="0"/>
          <c:showCatName val="0"/>
          <c:showSerName val="0"/>
          <c:showPercent val="0"/>
          <c:showBubbleSize val="0"/>
        </c:dLbls>
        <c:gapWidth val="219"/>
        <c:overlap val="-27"/>
        <c:axId val="501597376"/>
        <c:axId val="501601312"/>
      </c:barChart>
      <c:dateAx>
        <c:axId val="50159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601312"/>
        <c:crosses val="autoZero"/>
        <c:auto val="1"/>
        <c:lblOffset val="100"/>
        <c:baseTimeUnit val="months"/>
      </c:dateAx>
      <c:valAx>
        <c:axId val="50160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9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10</c:v>
                </c:pt>
                <c:pt idx="6">
                  <c:v>19</c:v>
                </c:pt>
                <c:pt idx="7">
                  <c:v>16</c:v>
                </c:pt>
                <c:pt idx="8">
                  <c:v>22</c:v>
                </c:pt>
                <c:pt idx="9">
                  <c:v>8</c:v>
                </c:pt>
                <c:pt idx="10">
                  <c:v>0</c:v>
                </c:pt>
                <c:pt idx="11">
                  <c:v>0</c:v>
                </c:pt>
              </c:numCache>
            </c:numRef>
          </c:val>
          <c:extLst>
            <c:ext xmlns:c16="http://schemas.microsoft.com/office/drawing/2014/chart" uri="{C3380CC4-5D6E-409C-BE32-E72D297353CC}">
              <c16:uniqueId val="{00000000-DDAD-4A1C-97D2-4DA4F6CE7170}"/>
            </c:ext>
          </c:extLst>
        </c:ser>
        <c:dLbls>
          <c:showLegendKey val="0"/>
          <c:showVal val="0"/>
          <c:showCatName val="0"/>
          <c:showSerName val="0"/>
          <c:showPercent val="0"/>
          <c:showBubbleSize val="0"/>
        </c:dLbls>
        <c:gapWidth val="219"/>
        <c:overlap val="-27"/>
        <c:axId val="501601968"/>
        <c:axId val="501599344"/>
      </c:barChart>
      <c:catAx>
        <c:axId val="50160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99344"/>
        <c:crosses val="autoZero"/>
        <c:auto val="1"/>
        <c:lblAlgn val="ctr"/>
        <c:lblOffset val="100"/>
        <c:noMultiLvlLbl val="0"/>
      </c:catAx>
      <c:valAx>
        <c:axId val="50159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60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197</c:v>
                </c:pt>
                <c:pt idx="6">
                  <c:v>184</c:v>
                </c:pt>
                <c:pt idx="7">
                  <c:v>279</c:v>
                </c:pt>
                <c:pt idx="8">
                  <c:v>214</c:v>
                </c:pt>
                <c:pt idx="9">
                  <c:v>167</c:v>
                </c:pt>
                <c:pt idx="10">
                  <c:v>9</c:v>
                </c:pt>
              </c:numCache>
            </c:numRef>
          </c:val>
          <c:extLst>
            <c:ext xmlns:c16="http://schemas.microsoft.com/office/drawing/2014/chart" uri="{C3380CC4-5D6E-409C-BE32-E72D297353CC}">
              <c16:uniqueId val="{00000000-519B-48EE-AE90-A1E2290D6FBF}"/>
            </c:ext>
          </c:extLst>
        </c:ser>
        <c:dLbls>
          <c:showLegendKey val="0"/>
          <c:showVal val="0"/>
          <c:showCatName val="0"/>
          <c:showSerName val="0"/>
          <c:showPercent val="0"/>
          <c:showBubbleSize val="0"/>
        </c:dLbls>
        <c:gapWidth val="219"/>
        <c:overlap val="-27"/>
        <c:axId val="501624272"/>
        <c:axId val="501623616"/>
      </c:barChart>
      <c:dateAx>
        <c:axId val="50162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623616"/>
        <c:crosses val="autoZero"/>
        <c:auto val="1"/>
        <c:lblOffset val="100"/>
        <c:baseTimeUnit val="months"/>
      </c:dateAx>
      <c:valAx>
        <c:axId val="50162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62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2025-01</c:v>
                </c:pt>
                <c:pt idx="1">
                  <c:v>2025-02</c:v>
                </c:pt>
                <c:pt idx="2">
                  <c:v>2025-03</c:v>
                </c:pt>
                <c:pt idx="3">
                  <c:v>2025-04</c:v>
                </c:pt>
                <c:pt idx="4">
                  <c:v>2025-05</c:v>
                </c:pt>
                <c:pt idx="5">
                  <c:v>2025-06</c:v>
                </c:pt>
                <c:pt idx="6">
                  <c:v>2025-07</c:v>
                </c:pt>
                <c:pt idx="7">
                  <c:v>2025-08</c:v>
                </c:pt>
                <c:pt idx="8">
                  <c:v>2025-09</c:v>
                </c:pt>
                <c:pt idx="9">
                  <c:v>2025-10</c:v>
                </c:pt>
                <c:pt idx="10">
                  <c:v>2025-11</c:v>
                </c:pt>
              </c:strCache>
            </c:strRef>
          </c:cat>
          <c:val>
            <c:numRef>
              <c:f>Sheet1!$B$2:$B$12</c:f>
              <c:numCache>
                <c:formatCode>General</c:formatCode>
                <c:ptCount val="11"/>
                <c:pt idx="0">
                  <c:v>30</c:v>
                </c:pt>
                <c:pt idx="1">
                  <c:v>45</c:v>
                </c:pt>
                <c:pt idx="2">
                  <c:v>47</c:v>
                </c:pt>
                <c:pt idx="3">
                  <c:v>69</c:v>
                </c:pt>
                <c:pt idx="4">
                  <c:v>70</c:v>
                </c:pt>
                <c:pt idx="5">
                  <c:v>53</c:v>
                </c:pt>
                <c:pt idx="6">
                  <c:v>60</c:v>
                </c:pt>
                <c:pt idx="7">
                  <c:v>63</c:v>
                </c:pt>
                <c:pt idx="8">
                  <c:v>52</c:v>
                </c:pt>
                <c:pt idx="9">
                  <c:v>54</c:v>
                </c:pt>
                <c:pt idx="10">
                  <c:v>18</c:v>
                </c:pt>
              </c:numCache>
            </c:numRef>
          </c:val>
          <c:extLst>
            <c:ext xmlns:c16="http://schemas.microsoft.com/office/drawing/2014/chart" uri="{C3380CC4-5D6E-409C-BE32-E72D297353CC}">
              <c16:uniqueId val="{00000000-224A-4FA4-9DBD-521503273ECB}"/>
            </c:ext>
          </c:extLst>
        </c:ser>
        <c:dLbls>
          <c:showLegendKey val="0"/>
          <c:showVal val="0"/>
          <c:showCatName val="0"/>
          <c:showSerName val="0"/>
          <c:showPercent val="0"/>
          <c:showBubbleSize val="0"/>
        </c:dLbls>
        <c:gapWidth val="219"/>
        <c:overlap val="-27"/>
        <c:axId val="398887984"/>
        <c:axId val="398887328"/>
      </c:barChart>
      <c:catAx>
        <c:axId val="39888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87328"/>
        <c:crosses val="autoZero"/>
        <c:auto val="1"/>
        <c:lblAlgn val="ctr"/>
        <c:lblOffset val="100"/>
        <c:noMultiLvlLbl val="0"/>
      </c:catAx>
      <c:valAx>
        <c:axId val="39888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8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2025-01</c:v>
                </c:pt>
                <c:pt idx="1">
                  <c:v>2025-02</c:v>
                </c:pt>
                <c:pt idx="2">
                  <c:v>2025-03</c:v>
                </c:pt>
                <c:pt idx="3">
                  <c:v>2025-04</c:v>
                </c:pt>
                <c:pt idx="4">
                  <c:v>2025-05</c:v>
                </c:pt>
                <c:pt idx="5">
                  <c:v>2025-06</c:v>
                </c:pt>
                <c:pt idx="6">
                  <c:v>2025-07</c:v>
                </c:pt>
                <c:pt idx="7">
                  <c:v>2025-08</c:v>
                </c:pt>
                <c:pt idx="8">
                  <c:v>2025-09</c:v>
                </c:pt>
                <c:pt idx="9">
                  <c:v>2025-10</c:v>
                </c:pt>
                <c:pt idx="10">
                  <c:v>2025-11</c:v>
                </c:pt>
              </c:strCache>
            </c:strRef>
          </c:cat>
          <c:val>
            <c:numRef>
              <c:f>Sheet1!$B$2:$B$12</c:f>
              <c:numCache>
                <c:formatCode>General</c:formatCode>
                <c:ptCount val="11"/>
                <c:pt idx="0">
                  <c:v>397</c:v>
                </c:pt>
                <c:pt idx="1">
                  <c:v>541</c:v>
                </c:pt>
                <c:pt idx="2">
                  <c:v>618</c:v>
                </c:pt>
                <c:pt idx="3">
                  <c:v>906</c:v>
                </c:pt>
                <c:pt idx="4">
                  <c:v>913</c:v>
                </c:pt>
                <c:pt idx="5">
                  <c:v>481</c:v>
                </c:pt>
                <c:pt idx="6">
                  <c:v>781</c:v>
                </c:pt>
                <c:pt idx="7">
                  <c:v>830</c:v>
                </c:pt>
                <c:pt idx="8">
                  <c:v>740</c:v>
                </c:pt>
                <c:pt idx="9">
                  <c:v>767</c:v>
                </c:pt>
                <c:pt idx="10">
                  <c:v>18</c:v>
                </c:pt>
              </c:numCache>
            </c:numRef>
          </c:val>
          <c:extLst>
            <c:ext xmlns:c16="http://schemas.microsoft.com/office/drawing/2014/chart" uri="{C3380CC4-5D6E-409C-BE32-E72D297353CC}">
              <c16:uniqueId val="{00000000-1351-4340-8A01-107A80515F9B}"/>
            </c:ext>
          </c:extLst>
        </c:ser>
        <c:dLbls>
          <c:showLegendKey val="0"/>
          <c:showVal val="0"/>
          <c:showCatName val="0"/>
          <c:showSerName val="0"/>
          <c:showPercent val="0"/>
          <c:showBubbleSize val="0"/>
        </c:dLbls>
        <c:gapWidth val="219"/>
        <c:overlap val="-27"/>
        <c:axId val="398889624"/>
        <c:axId val="398890936"/>
      </c:barChart>
      <c:catAx>
        <c:axId val="39888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90936"/>
        <c:crosses val="autoZero"/>
        <c:auto val="1"/>
        <c:lblAlgn val="ctr"/>
        <c:lblOffset val="100"/>
        <c:noMultiLvlLbl val="0"/>
      </c:catAx>
      <c:valAx>
        <c:axId val="39889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31537</c:v>
                </c:pt>
                <c:pt idx="6">
                  <c:v>28465</c:v>
                </c:pt>
                <c:pt idx="7">
                  <c:v>29908</c:v>
                </c:pt>
                <c:pt idx="8">
                  <c:v>26396</c:v>
                </c:pt>
                <c:pt idx="9">
                  <c:v>26445</c:v>
                </c:pt>
                <c:pt idx="10">
                  <c:v>33863</c:v>
                </c:pt>
                <c:pt idx="11">
                  <c:v>1438</c:v>
                </c:pt>
              </c:numCache>
            </c:numRef>
          </c:val>
          <c:extLst>
            <c:ext xmlns:c16="http://schemas.microsoft.com/office/drawing/2014/chart" uri="{C3380CC4-5D6E-409C-BE32-E72D297353CC}">
              <c16:uniqueId val="{00000000-8699-45F1-815D-B7612EB30E7F}"/>
            </c:ext>
          </c:extLst>
        </c:ser>
        <c:dLbls>
          <c:showLegendKey val="0"/>
          <c:showVal val="0"/>
          <c:showCatName val="0"/>
          <c:showSerName val="0"/>
          <c:showPercent val="0"/>
          <c:showBubbleSize val="0"/>
        </c:dLbls>
        <c:gapWidth val="219"/>
        <c:overlap val="-27"/>
        <c:axId val="398887000"/>
        <c:axId val="398893560"/>
      </c:barChart>
      <c:catAx>
        <c:axId val="39888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93560"/>
        <c:crosses val="autoZero"/>
        <c:auto val="1"/>
        <c:lblAlgn val="ctr"/>
        <c:lblOffset val="100"/>
        <c:noMultiLvlLbl val="0"/>
      </c:catAx>
      <c:valAx>
        <c:axId val="39889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8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7</c:v>
                </c:pt>
                <c:pt idx="6">
                  <c:v>10</c:v>
                </c:pt>
                <c:pt idx="7">
                  <c:v>12</c:v>
                </c:pt>
                <c:pt idx="8">
                  <c:v>13</c:v>
                </c:pt>
                <c:pt idx="9">
                  <c:v>28</c:v>
                </c:pt>
                <c:pt idx="10">
                  <c:v>0</c:v>
                </c:pt>
              </c:numCache>
            </c:numRef>
          </c:val>
          <c:extLst>
            <c:ext xmlns:c16="http://schemas.microsoft.com/office/drawing/2014/chart" uri="{C3380CC4-5D6E-409C-BE32-E72D297353CC}">
              <c16:uniqueId val="{00000000-293B-4717-9195-935B412AF0D1}"/>
            </c:ext>
          </c:extLst>
        </c:ser>
        <c:dLbls>
          <c:showLegendKey val="0"/>
          <c:showVal val="0"/>
          <c:showCatName val="0"/>
          <c:showSerName val="0"/>
          <c:showPercent val="0"/>
          <c:showBubbleSize val="0"/>
        </c:dLbls>
        <c:gapWidth val="219"/>
        <c:overlap val="-27"/>
        <c:axId val="80706088"/>
        <c:axId val="80704120"/>
      </c:barChart>
      <c:dateAx>
        <c:axId val="8070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704120"/>
        <c:crosses val="autoZero"/>
        <c:auto val="1"/>
        <c:lblOffset val="100"/>
        <c:baseTimeUnit val="months"/>
      </c:dateAx>
      <c:valAx>
        <c:axId val="8070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70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7</c:v>
                </c:pt>
                <c:pt idx="6">
                  <c:v>10</c:v>
                </c:pt>
                <c:pt idx="7">
                  <c:v>7</c:v>
                </c:pt>
                <c:pt idx="8">
                  <c:v>7</c:v>
                </c:pt>
                <c:pt idx="9">
                  <c:v>7</c:v>
                </c:pt>
                <c:pt idx="10">
                  <c:v>11</c:v>
                </c:pt>
                <c:pt idx="11">
                  <c:v>0</c:v>
                </c:pt>
              </c:numCache>
            </c:numRef>
          </c:val>
          <c:extLst>
            <c:ext xmlns:c16="http://schemas.microsoft.com/office/drawing/2014/chart" uri="{C3380CC4-5D6E-409C-BE32-E72D297353CC}">
              <c16:uniqueId val="{00000000-6DA1-49CB-B44F-D9BD280B9FEE}"/>
            </c:ext>
          </c:extLst>
        </c:ser>
        <c:dLbls>
          <c:showLegendKey val="0"/>
          <c:showVal val="0"/>
          <c:showCatName val="0"/>
          <c:showSerName val="0"/>
          <c:showPercent val="0"/>
          <c:showBubbleSize val="0"/>
        </c:dLbls>
        <c:gapWidth val="219"/>
        <c:overlap val="-27"/>
        <c:axId val="80704448"/>
        <c:axId val="80708384"/>
      </c:barChart>
      <c:dateAx>
        <c:axId val="8070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708384"/>
        <c:crosses val="autoZero"/>
        <c:auto val="1"/>
        <c:lblOffset val="100"/>
        <c:baseTimeUnit val="months"/>
      </c:dateAx>
      <c:valAx>
        <c:axId val="8070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70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82</c:v>
                </c:pt>
                <c:pt idx="3">
                  <c:v>85</c:v>
                </c:pt>
                <c:pt idx="4">
                  <c:v>123</c:v>
                </c:pt>
                <c:pt idx="5">
                  <c:v>50</c:v>
                </c:pt>
                <c:pt idx="6">
                  <c:v>122</c:v>
                </c:pt>
                <c:pt idx="7">
                  <c:v>97</c:v>
                </c:pt>
                <c:pt idx="8">
                  <c:v>110</c:v>
                </c:pt>
                <c:pt idx="9">
                  <c:v>96</c:v>
                </c:pt>
                <c:pt idx="10">
                  <c:v>11</c:v>
                </c:pt>
                <c:pt idx="11">
                  <c:v>0</c:v>
                </c:pt>
              </c:numCache>
            </c:numRef>
          </c:val>
          <c:extLst>
            <c:ext xmlns:c16="http://schemas.microsoft.com/office/drawing/2014/chart" uri="{C3380CC4-5D6E-409C-BE32-E72D297353CC}">
              <c16:uniqueId val="{00000000-2127-439F-850C-D5620F388EA7}"/>
            </c:ext>
          </c:extLst>
        </c:ser>
        <c:dLbls>
          <c:showLegendKey val="0"/>
          <c:showVal val="0"/>
          <c:showCatName val="0"/>
          <c:showSerName val="0"/>
          <c:showPercent val="0"/>
          <c:showBubbleSize val="0"/>
        </c:dLbls>
        <c:gapWidth val="219"/>
        <c:overlap val="-27"/>
        <c:axId val="399653624"/>
        <c:axId val="399656576"/>
      </c:barChart>
      <c:catAx>
        <c:axId val="39965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56576"/>
        <c:crosses val="autoZero"/>
        <c:auto val="1"/>
        <c:lblAlgn val="ctr"/>
        <c:lblOffset val="100"/>
        <c:noMultiLvlLbl val="0"/>
      </c:catAx>
      <c:valAx>
        <c:axId val="39965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5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pt idx="3">
                  <c:v>0</c:v>
                </c:pt>
                <c:pt idx="4">
                  <c:v>0</c:v>
                </c:pt>
                <c:pt idx="5">
                  <c:v>0</c:v>
                </c:pt>
                <c:pt idx="6">
                  <c:v>8034</c:v>
                </c:pt>
                <c:pt idx="7">
                  <c:v>0</c:v>
                </c:pt>
                <c:pt idx="8">
                  <c:v>0</c:v>
                </c:pt>
                <c:pt idx="9">
                  <c:v>0</c:v>
                </c:pt>
                <c:pt idx="10">
                  <c:v>0</c:v>
                </c:pt>
                <c:pt idx="11">
                  <c:v>0</c:v>
                </c:pt>
              </c:numCache>
            </c:numRef>
          </c:val>
          <c:extLst>
            <c:ext xmlns:c16="http://schemas.microsoft.com/office/drawing/2014/chart" uri="{C3380CC4-5D6E-409C-BE32-E72D297353CC}">
              <c16:uniqueId val="{00000000-2022-43BF-9D5B-D8E06A246059}"/>
            </c:ext>
          </c:extLst>
        </c:ser>
        <c:dLbls>
          <c:showLegendKey val="0"/>
          <c:showVal val="0"/>
          <c:showCatName val="0"/>
          <c:showSerName val="0"/>
          <c:showPercent val="0"/>
          <c:showBubbleSize val="0"/>
        </c:dLbls>
        <c:gapWidth val="219"/>
        <c:overlap val="-27"/>
        <c:axId val="400521272"/>
        <c:axId val="400519304"/>
      </c:barChart>
      <c:dateAx>
        <c:axId val="40052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19304"/>
        <c:crosses val="autoZero"/>
        <c:auto val="1"/>
        <c:lblOffset val="100"/>
        <c:baseTimeUnit val="months"/>
      </c:dateAx>
      <c:valAx>
        <c:axId val="40051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2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DB7E-349F-4225-9C67-69359BECFEBB}"/>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071EAE5-001D-48EA-AAA5-35C4F192858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9353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8B436-E406-48B1-86E5-FE4AAF964FEE}"/>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8D228D3-170F-4B54-8938-A42BEA28C55D}"/>
              </a:ext>
            </a:extLst>
          </p:cNvPr>
          <p:cNvGraphicFramePr>
            <a:graphicFrameLocks noGrp="1"/>
          </p:cNvGraphicFramePr>
          <p:nvPr>
            <p:ph type="chart" sz="quarter" idx="13"/>
            <p:extLst>
              <p:ext uri="{D42A27DB-BD31-4B8C-83A1-F6EECF244321}">
                <p14:modId xmlns:p14="http://schemas.microsoft.com/office/powerpoint/2010/main" val="488122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D5CB9-8FCA-429C-A475-B450B030AC6D}"/>
              </a:ext>
            </a:extLst>
          </p:cNvPr>
          <p:cNvSpPr>
            <a:spLocks noGrp="1"/>
          </p:cNvSpPr>
          <p:nvPr>
            <p:ph type="body" sz="quarter" idx="14"/>
          </p:nvPr>
        </p:nvSpPr>
        <p:spPr/>
        <p:txBody>
          <a:bodyPr/>
          <a:lstStyle/>
          <a:p>
            <a:r>
              <a:rPr lang="en-US"/>
              <a:t>10/01/2025 - 10/31/2025</a:t>
            </a:r>
          </a:p>
        </p:txBody>
      </p:sp>
      <p:sp>
        <p:nvSpPr>
          <p:cNvPr id="5" name="Footer Placeholder 4">
            <a:extLst>
              <a:ext uri="{FF2B5EF4-FFF2-40B4-BE49-F238E27FC236}">
                <a16:creationId xmlns:a16="http://schemas.microsoft.com/office/drawing/2014/main" id="{452F3200-FC34-4362-BFEB-8285A13AD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803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4DF31-3997-4A3A-B070-B59C8262263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E1654201-4674-4A10-86F1-0269A4292B57}"/>
              </a:ext>
            </a:extLst>
          </p:cNvPr>
          <p:cNvGraphicFramePr>
            <a:graphicFrameLocks noGrp="1"/>
          </p:cNvGraphicFramePr>
          <p:nvPr>
            <p:ph type="tbl" sz="quarter" idx="13"/>
            <p:extLst>
              <p:ext uri="{D42A27DB-BD31-4B8C-83A1-F6EECF244321}">
                <p14:modId xmlns:p14="http://schemas.microsoft.com/office/powerpoint/2010/main" val="198424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51429541"/>
                    </a:ext>
                  </a:extLst>
                </a:gridCol>
                <a:gridCol w="905256">
                  <a:extLst>
                    <a:ext uri="{9D8B030D-6E8A-4147-A177-3AD203B41FA5}">
                      <a16:colId xmlns:a16="http://schemas.microsoft.com/office/drawing/2014/main" val="10748700"/>
                    </a:ext>
                  </a:extLst>
                </a:gridCol>
                <a:gridCol w="905256">
                  <a:extLst>
                    <a:ext uri="{9D8B030D-6E8A-4147-A177-3AD203B41FA5}">
                      <a16:colId xmlns:a16="http://schemas.microsoft.com/office/drawing/2014/main" val="2072507599"/>
                    </a:ext>
                  </a:extLst>
                </a:gridCol>
                <a:gridCol w="905256">
                  <a:extLst>
                    <a:ext uri="{9D8B030D-6E8A-4147-A177-3AD203B41FA5}">
                      <a16:colId xmlns:a16="http://schemas.microsoft.com/office/drawing/2014/main" val="712247580"/>
                    </a:ext>
                  </a:extLst>
                </a:gridCol>
                <a:gridCol w="905256">
                  <a:extLst>
                    <a:ext uri="{9D8B030D-6E8A-4147-A177-3AD203B41FA5}">
                      <a16:colId xmlns:a16="http://schemas.microsoft.com/office/drawing/2014/main" val="2744102817"/>
                    </a:ext>
                  </a:extLst>
                </a:gridCol>
                <a:gridCol w="905256">
                  <a:extLst>
                    <a:ext uri="{9D8B030D-6E8A-4147-A177-3AD203B41FA5}">
                      <a16:colId xmlns:a16="http://schemas.microsoft.com/office/drawing/2014/main" val="3105705578"/>
                    </a:ext>
                  </a:extLst>
                </a:gridCol>
                <a:gridCol w="905256">
                  <a:extLst>
                    <a:ext uri="{9D8B030D-6E8A-4147-A177-3AD203B41FA5}">
                      <a16:colId xmlns:a16="http://schemas.microsoft.com/office/drawing/2014/main" val="1519105907"/>
                    </a:ext>
                  </a:extLst>
                </a:gridCol>
                <a:gridCol w="905256">
                  <a:extLst>
                    <a:ext uri="{9D8B030D-6E8A-4147-A177-3AD203B41FA5}">
                      <a16:colId xmlns:a16="http://schemas.microsoft.com/office/drawing/2014/main" val="1019708494"/>
                    </a:ext>
                  </a:extLst>
                </a:gridCol>
                <a:gridCol w="905256">
                  <a:extLst>
                    <a:ext uri="{9D8B030D-6E8A-4147-A177-3AD203B41FA5}">
                      <a16:colId xmlns:a16="http://schemas.microsoft.com/office/drawing/2014/main" val="235591705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53757005"/>
                  </a:ext>
                </a:extLst>
              </a:tr>
              <a:tr h="370840">
                <a:tc>
                  <a:txBody>
                    <a:bodyPr/>
                    <a:lstStyle/>
                    <a:p>
                      <a:r>
                        <a:rPr lang="en-US" sz="1000"/>
                        <a:t>704</a:t>
                      </a:r>
                    </a:p>
                  </a:txBody>
                  <a:tcPr/>
                </a:tc>
                <a:tc>
                  <a:txBody>
                    <a:bodyPr/>
                    <a:lstStyle/>
                    <a:p>
                      <a:r>
                        <a:rPr lang="en-US" sz="1000"/>
                        <a:t>5</a:t>
                      </a:r>
                    </a:p>
                  </a:txBody>
                  <a:tcPr/>
                </a:tc>
                <a:tc>
                  <a:txBody>
                    <a:bodyPr/>
                    <a:lstStyle/>
                    <a:p>
                      <a:r>
                        <a:rPr lang="en-US" sz="1000"/>
                        <a:t>14</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0.4280 %</a:t>
                      </a:r>
                    </a:p>
                  </a:txBody>
                  <a:tcPr/>
                </a:tc>
                <a:tc>
                  <a:txBody>
                    <a:bodyPr/>
                    <a:lstStyle/>
                    <a:p>
                      <a:r>
                        <a:rPr lang="en-US" sz="1000"/>
                        <a:t>0.0 %</a:t>
                      </a:r>
                    </a:p>
                  </a:txBody>
                  <a:tcPr/>
                </a:tc>
                <a:extLst>
                  <a:ext uri="{0D108BD9-81ED-4DB2-BD59-A6C34878D82A}">
                    <a16:rowId xmlns:a16="http://schemas.microsoft.com/office/drawing/2014/main" val="3531526455"/>
                  </a:ext>
                </a:extLst>
              </a:tr>
            </a:tbl>
          </a:graphicData>
        </a:graphic>
      </p:graphicFrame>
      <p:sp>
        <p:nvSpPr>
          <p:cNvPr id="4" name="Text Placeholder 3">
            <a:extLst>
              <a:ext uri="{FF2B5EF4-FFF2-40B4-BE49-F238E27FC236}">
                <a16:creationId xmlns:a16="http://schemas.microsoft.com/office/drawing/2014/main" id="{567A6159-BB68-4406-9072-F59D286E8547}"/>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602983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91704-2DFF-4FA1-AB7E-DD5F3F7B076E}"/>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1E88EF6E-97D3-48D2-AF81-76F96E3965C9}"/>
              </a:ext>
            </a:extLst>
          </p:cNvPr>
          <p:cNvGraphicFramePr>
            <a:graphicFrameLocks noGrp="1"/>
          </p:cNvGraphicFramePr>
          <p:nvPr>
            <p:ph type="chart" sz="quarter" idx="13"/>
            <p:extLst>
              <p:ext uri="{D42A27DB-BD31-4B8C-83A1-F6EECF244321}">
                <p14:modId xmlns:p14="http://schemas.microsoft.com/office/powerpoint/2010/main" val="975458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6EA28-D9F3-4C57-9E24-E01DB89A36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B3F36F5-709E-4FAC-A78F-AB21AEF2B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3520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96CB6-24A1-453B-BDBC-26E969505F3D}"/>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EDC10C3F-72F9-4D18-A231-B78D1F3ABD53}"/>
              </a:ext>
            </a:extLst>
          </p:cNvPr>
          <p:cNvGraphicFramePr>
            <a:graphicFrameLocks noGrp="1"/>
          </p:cNvGraphicFramePr>
          <p:nvPr>
            <p:ph type="chart" sz="quarter" idx="13"/>
            <p:extLst>
              <p:ext uri="{D42A27DB-BD31-4B8C-83A1-F6EECF244321}">
                <p14:modId xmlns:p14="http://schemas.microsoft.com/office/powerpoint/2010/main" val="2569480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56E991-8EBD-4DCB-88F7-F3C9C912617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0947DD9-81EA-43A7-9DB0-F97C793AFC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6142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0B864-19CA-4E04-8412-C553897B2D76}"/>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D0A39908-2CBC-4B26-90CD-8528E371FDC9}"/>
              </a:ext>
            </a:extLst>
          </p:cNvPr>
          <p:cNvGraphicFramePr>
            <a:graphicFrameLocks noGrp="1"/>
          </p:cNvGraphicFramePr>
          <p:nvPr>
            <p:ph type="chart" sz="quarter" idx="13"/>
            <p:extLst>
              <p:ext uri="{D42A27DB-BD31-4B8C-83A1-F6EECF244321}">
                <p14:modId xmlns:p14="http://schemas.microsoft.com/office/powerpoint/2010/main" val="3190426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73C26E-6B21-40D3-B660-9535D90D313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CE1E8F-7A49-4FB1-BCDF-AD9FC0573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285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765E-8573-4A1A-8223-AC0A488C233C}"/>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445EC417-C51D-4E0F-8EE6-506C2CCAE619}"/>
              </a:ext>
            </a:extLst>
          </p:cNvPr>
          <p:cNvGraphicFramePr>
            <a:graphicFrameLocks noGrp="1"/>
          </p:cNvGraphicFramePr>
          <p:nvPr>
            <p:ph type="chart" sz="quarter" idx="13"/>
            <p:extLst>
              <p:ext uri="{D42A27DB-BD31-4B8C-83A1-F6EECF244321}">
                <p14:modId xmlns:p14="http://schemas.microsoft.com/office/powerpoint/2010/main" val="1013497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88120-1921-4EF3-BD2B-C585428C07F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5160051-B102-40FA-8578-9169883F8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0161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8B13-811B-44E2-916D-077071CA8E97}"/>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819F1972-BBE2-40B3-B6B1-32D4EFFBA745}"/>
              </a:ext>
            </a:extLst>
          </p:cNvPr>
          <p:cNvGraphicFramePr>
            <a:graphicFrameLocks noGrp="1"/>
          </p:cNvGraphicFramePr>
          <p:nvPr>
            <p:ph type="tbl" sz="quarter" idx="13"/>
            <p:extLst>
              <p:ext uri="{D42A27DB-BD31-4B8C-83A1-F6EECF244321}">
                <p14:modId xmlns:p14="http://schemas.microsoft.com/office/powerpoint/2010/main" val="230237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9032175"/>
                    </a:ext>
                  </a:extLst>
                </a:gridCol>
                <a:gridCol w="1481328">
                  <a:extLst>
                    <a:ext uri="{9D8B030D-6E8A-4147-A177-3AD203B41FA5}">
                      <a16:colId xmlns:a16="http://schemas.microsoft.com/office/drawing/2014/main" val="4022179588"/>
                    </a:ext>
                  </a:extLst>
                </a:gridCol>
                <a:gridCol w="329184">
                  <a:extLst>
                    <a:ext uri="{9D8B030D-6E8A-4147-A177-3AD203B41FA5}">
                      <a16:colId xmlns:a16="http://schemas.microsoft.com/office/drawing/2014/main" val="2462522078"/>
                    </a:ext>
                  </a:extLst>
                </a:gridCol>
                <a:gridCol w="329184">
                  <a:extLst>
                    <a:ext uri="{9D8B030D-6E8A-4147-A177-3AD203B41FA5}">
                      <a16:colId xmlns:a16="http://schemas.microsoft.com/office/drawing/2014/main" val="2921836468"/>
                    </a:ext>
                  </a:extLst>
                </a:gridCol>
                <a:gridCol w="329184">
                  <a:extLst>
                    <a:ext uri="{9D8B030D-6E8A-4147-A177-3AD203B41FA5}">
                      <a16:colId xmlns:a16="http://schemas.microsoft.com/office/drawing/2014/main" val="2907924334"/>
                    </a:ext>
                  </a:extLst>
                </a:gridCol>
                <a:gridCol w="329184">
                  <a:extLst>
                    <a:ext uri="{9D8B030D-6E8A-4147-A177-3AD203B41FA5}">
                      <a16:colId xmlns:a16="http://schemas.microsoft.com/office/drawing/2014/main" val="2787043527"/>
                    </a:ext>
                  </a:extLst>
                </a:gridCol>
                <a:gridCol w="329184">
                  <a:extLst>
                    <a:ext uri="{9D8B030D-6E8A-4147-A177-3AD203B41FA5}">
                      <a16:colId xmlns:a16="http://schemas.microsoft.com/office/drawing/2014/main" val="1359225162"/>
                    </a:ext>
                  </a:extLst>
                </a:gridCol>
                <a:gridCol w="329184">
                  <a:extLst>
                    <a:ext uri="{9D8B030D-6E8A-4147-A177-3AD203B41FA5}">
                      <a16:colId xmlns:a16="http://schemas.microsoft.com/office/drawing/2014/main" val="1928182840"/>
                    </a:ext>
                  </a:extLst>
                </a:gridCol>
                <a:gridCol w="329184">
                  <a:extLst>
                    <a:ext uri="{9D8B030D-6E8A-4147-A177-3AD203B41FA5}">
                      <a16:colId xmlns:a16="http://schemas.microsoft.com/office/drawing/2014/main" val="3701798299"/>
                    </a:ext>
                  </a:extLst>
                </a:gridCol>
                <a:gridCol w="329184">
                  <a:extLst>
                    <a:ext uri="{9D8B030D-6E8A-4147-A177-3AD203B41FA5}">
                      <a16:colId xmlns:a16="http://schemas.microsoft.com/office/drawing/2014/main" val="3594888357"/>
                    </a:ext>
                  </a:extLst>
                </a:gridCol>
                <a:gridCol w="329184">
                  <a:extLst>
                    <a:ext uri="{9D8B030D-6E8A-4147-A177-3AD203B41FA5}">
                      <a16:colId xmlns:a16="http://schemas.microsoft.com/office/drawing/2014/main" val="2109883745"/>
                    </a:ext>
                  </a:extLst>
                </a:gridCol>
                <a:gridCol w="329184">
                  <a:extLst>
                    <a:ext uri="{9D8B030D-6E8A-4147-A177-3AD203B41FA5}">
                      <a16:colId xmlns:a16="http://schemas.microsoft.com/office/drawing/2014/main" val="1505687120"/>
                    </a:ext>
                  </a:extLst>
                </a:gridCol>
                <a:gridCol w="329184">
                  <a:extLst>
                    <a:ext uri="{9D8B030D-6E8A-4147-A177-3AD203B41FA5}">
                      <a16:colId xmlns:a16="http://schemas.microsoft.com/office/drawing/2014/main" val="4119039151"/>
                    </a:ext>
                  </a:extLst>
                </a:gridCol>
                <a:gridCol w="329184">
                  <a:extLst>
                    <a:ext uri="{9D8B030D-6E8A-4147-A177-3AD203B41FA5}">
                      <a16:colId xmlns:a16="http://schemas.microsoft.com/office/drawing/2014/main" val="2710680154"/>
                    </a:ext>
                  </a:extLst>
                </a:gridCol>
                <a:gridCol w="329184">
                  <a:extLst>
                    <a:ext uri="{9D8B030D-6E8A-4147-A177-3AD203B41FA5}">
                      <a16:colId xmlns:a16="http://schemas.microsoft.com/office/drawing/2014/main" val="2974443628"/>
                    </a:ext>
                  </a:extLst>
                </a:gridCol>
                <a:gridCol w="329184">
                  <a:extLst>
                    <a:ext uri="{9D8B030D-6E8A-4147-A177-3AD203B41FA5}">
                      <a16:colId xmlns:a16="http://schemas.microsoft.com/office/drawing/2014/main" val="2805547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0571146"/>
                  </a:ext>
                </a:extLst>
              </a:tr>
            </a:tbl>
          </a:graphicData>
        </a:graphic>
      </p:graphicFrame>
      <p:sp>
        <p:nvSpPr>
          <p:cNvPr id="4" name="Text Placeholder 3">
            <a:extLst>
              <a:ext uri="{FF2B5EF4-FFF2-40B4-BE49-F238E27FC236}">
                <a16:creationId xmlns:a16="http://schemas.microsoft.com/office/drawing/2014/main" id="{CA4F387A-1193-4B47-8939-3F1DA0004B9A}"/>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627519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83D23-B57F-483C-8AA6-38EF8090CA9F}"/>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B7ABDFF0-6359-41FD-AB91-FB4E362FE165}"/>
              </a:ext>
            </a:extLst>
          </p:cNvPr>
          <p:cNvGraphicFramePr>
            <a:graphicFrameLocks noGrp="1"/>
          </p:cNvGraphicFramePr>
          <p:nvPr>
            <p:ph type="tbl" sz="quarter" idx="13"/>
            <p:extLst>
              <p:ext uri="{D42A27DB-BD31-4B8C-83A1-F6EECF244321}">
                <p14:modId xmlns:p14="http://schemas.microsoft.com/office/powerpoint/2010/main" val="3044762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3723130"/>
                    </a:ext>
                  </a:extLst>
                </a:gridCol>
                <a:gridCol w="1481328">
                  <a:extLst>
                    <a:ext uri="{9D8B030D-6E8A-4147-A177-3AD203B41FA5}">
                      <a16:colId xmlns:a16="http://schemas.microsoft.com/office/drawing/2014/main" val="360615601"/>
                    </a:ext>
                  </a:extLst>
                </a:gridCol>
                <a:gridCol w="329184">
                  <a:extLst>
                    <a:ext uri="{9D8B030D-6E8A-4147-A177-3AD203B41FA5}">
                      <a16:colId xmlns:a16="http://schemas.microsoft.com/office/drawing/2014/main" val="57174226"/>
                    </a:ext>
                  </a:extLst>
                </a:gridCol>
                <a:gridCol w="329184">
                  <a:extLst>
                    <a:ext uri="{9D8B030D-6E8A-4147-A177-3AD203B41FA5}">
                      <a16:colId xmlns:a16="http://schemas.microsoft.com/office/drawing/2014/main" val="2230849033"/>
                    </a:ext>
                  </a:extLst>
                </a:gridCol>
                <a:gridCol w="329184">
                  <a:extLst>
                    <a:ext uri="{9D8B030D-6E8A-4147-A177-3AD203B41FA5}">
                      <a16:colId xmlns:a16="http://schemas.microsoft.com/office/drawing/2014/main" val="1889984464"/>
                    </a:ext>
                  </a:extLst>
                </a:gridCol>
                <a:gridCol w="329184">
                  <a:extLst>
                    <a:ext uri="{9D8B030D-6E8A-4147-A177-3AD203B41FA5}">
                      <a16:colId xmlns:a16="http://schemas.microsoft.com/office/drawing/2014/main" val="1192515932"/>
                    </a:ext>
                  </a:extLst>
                </a:gridCol>
                <a:gridCol w="329184">
                  <a:extLst>
                    <a:ext uri="{9D8B030D-6E8A-4147-A177-3AD203B41FA5}">
                      <a16:colId xmlns:a16="http://schemas.microsoft.com/office/drawing/2014/main" val="2971928509"/>
                    </a:ext>
                  </a:extLst>
                </a:gridCol>
                <a:gridCol w="329184">
                  <a:extLst>
                    <a:ext uri="{9D8B030D-6E8A-4147-A177-3AD203B41FA5}">
                      <a16:colId xmlns:a16="http://schemas.microsoft.com/office/drawing/2014/main" val="3734806994"/>
                    </a:ext>
                  </a:extLst>
                </a:gridCol>
                <a:gridCol w="329184">
                  <a:extLst>
                    <a:ext uri="{9D8B030D-6E8A-4147-A177-3AD203B41FA5}">
                      <a16:colId xmlns:a16="http://schemas.microsoft.com/office/drawing/2014/main" val="1923003696"/>
                    </a:ext>
                  </a:extLst>
                </a:gridCol>
                <a:gridCol w="329184">
                  <a:extLst>
                    <a:ext uri="{9D8B030D-6E8A-4147-A177-3AD203B41FA5}">
                      <a16:colId xmlns:a16="http://schemas.microsoft.com/office/drawing/2014/main" val="28613196"/>
                    </a:ext>
                  </a:extLst>
                </a:gridCol>
                <a:gridCol w="329184">
                  <a:extLst>
                    <a:ext uri="{9D8B030D-6E8A-4147-A177-3AD203B41FA5}">
                      <a16:colId xmlns:a16="http://schemas.microsoft.com/office/drawing/2014/main" val="770498862"/>
                    </a:ext>
                  </a:extLst>
                </a:gridCol>
                <a:gridCol w="329184">
                  <a:extLst>
                    <a:ext uri="{9D8B030D-6E8A-4147-A177-3AD203B41FA5}">
                      <a16:colId xmlns:a16="http://schemas.microsoft.com/office/drawing/2014/main" val="3138187958"/>
                    </a:ext>
                  </a:extLst>
                </a:gridCol>
                <a:gridCol w="329184">
                  <a:extLst>
                    <a:ext uri="{9D8B030D-6E8A-4147-A177-3AD203B41FA5}">
                      <a16:colId xmlns:a16="http://schemas.microsoft.com/office/drawing/2014/main" val="3862618749"/>
                    </a:ext>
                  </a:extLst>
                </a:gridCol>
                <a:gridCol w="329184">
                  <a:extLst>
                    <a:ext uri="{9D8B030D-6E8A-4147-A177-3AD203B41FA5}">
                      <a16:colId xmlns:a16="http://schemas.microsoft.com/office/drawing/2014/main" val="4152473222"/>
                    </a:ext>
                  </a:extLst>
                </a:gridCol>
                <a:gridCol w="329184">
                  <a:extLst>
                    <a:ext uri="{9D8B030D-6E8A-4147-A177-3AD203B41FA5}">
                      <a16:colId xmlns:a16="http://schemas.microsoft.com/office/drawing/2014/main" val="1978468355"/>
                    </a:ext>
                  </a:extLst>
                </a:gridCol>
                <a:gridCol w="329184">
                  <a:extLst>
                    <a:ext uri="{9D8B030D-6E8A-4147-A177-3AD203B41FA5}">
                      <a16:colId xmlns:a16="http://schemas.microsoft.com/office/drawing/2014/main" val="1551135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7753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- 2025-10-03 13:29:25</a:t>
                      </a:r>
                      <a:r>
                        <a:rPr kumimoji="0" lang="en-US" sz="1000" b="0" i="0" u="none" strike="noStrike" kern="1200" cap="none" spc="0" normalizeH="0" baseline="0" noProof="0">
                          <a:ln>
                            <a:noFill/>
                          </a:ln>
                          <a:solidFill>
                            <a:prstClr val="black"/>
                          </a:solidFill>
                          <a:effectLst/>
                          <a:uLnTx/>
                          <a:uFillTx/>
                          <a:latin typeface="Calibri"/>
                          <a:ea typeface="+mn-ea"/>
                          <a:cs typeface="+mn-cs"/>
                        </a:rPr>
                        <a:t>
 Our CEO, Kenyu Okuda, and Executive Vice President, Steve Goldstein, visited our sister companies, Tokio Marine North America Services (TMNAS) and Philadelphia Insurance Companies, this week. Kenyu and Steve delivered a special presentation about Tokio Marine America and how TMNAS plays a vital role in supporting our business needs and operations, helping us provide ANSHIN (safety, security, and peace of mind) to our clients.
Thank you, TMNAS and TEAMPHLY, for welcoming our leaders and for reminding us about the power of collaboration and shared purpose across the Tokio Marine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https://quintly-eu-image-storage.s3.amazonaws.com/e33bbb9956bb05844e7317a82c09a400/127448dfb7699f0f5741ec442ba9c377.jpg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65116672"/>
                  </a:ext>
                </a:extLst>
              </a:tr>
            </a:tbl>
          </a:graphicData>
        </a:graphic>
      </p:graphicFrame>
      <p:sp>
        <p:nvSpPr>
          <p:cNvPr id="4" name="Text Placeholder 3">
            <a:extLst>
              <a:ext uri="{FF2B5EF4-FFF2-40B4-BE49-F238E27FC236}">
                <a16:creationId xmlns:a16="http://schemas.microsoft.com/office/drawing/2014/main" id="{EB59653F-B1BF-41A5-8647-2FEE54AA5644}"/>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362176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54BC-88C8-4DF5-B2C8-996AADC94CC0}"/>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772181D7-6F45-45FD-8404-C6D58E1B5810}"/>
              </a:ext>
            </a:extLst>
          </p:cNvPr>
          <p:cNvGraphicFramePr>
            <a:graphicFrameLocks noGrp="1"/>
          </p:cNvGraphicFramePr>
          <p:nvPr>
            <p:ph type="tbl" sz="quarter" idx="13"/>
            <p:extLst>
              <p:ext uri="{D42A27DB-BD31-4B8C-83A1-F6EECF244321}">
                <p14:modId xmlns:p14="http://schemas.microsoft.com/office/powerpoint/2010/main" val="105050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16857721"/>
                    </a:ext>
                  </a:extLst>
                </a:gridCol>
                <a:gridCol w="1481328">
                  <a:extLst>
                    <a:ext uri="{9D8B030D-6E8A-4147-A177-3AD203B41FA5}">
                      <a16:colId xmlns:a16="http://schemas.microsoft.com/office/drawing/2014/main" val="3518436191"/>
                    </a:ext>
                  </a:extLst>
                </a:gridCol>
                <a:gridCol w="329184">
                  <a:extLst>
                    <a:ext uri="{9D8B030D-6E8A-4147-A177-3AD203B41FA5}">
                      <a16:colId xmlns:a16="http://schemas.microsoft.com/office/drawing/2014/main" val="3354423136"/>
                    </a:ext>
                  </a:extLst>
                </a:gridCol>
                <a:gridCol w="329184">
                  <a:extLst>
                    <a:ext uri="{9D8B030D-6E8A-4147-A177-3AD203B41FA5}">
                      <a16:colId xmlns:a16="http://schemas.microsoft.com/office/drawing/2014/main" val="116492431"/>
                    </a:ext>
                  </a:extLst>
                </a:gridCol>
                <a:gridCol w="329184">
                  <a:extLst>
                    <a:ext uri="{9D8B030D-6E8A-4147-A177-3AD203B41FA5}">
                      <a16:colId xmlns:a16="http://schemas.microsoft.com/office/drawing/2014/main" val="1668751697"/>
                    </a:ext>
                  </a:extLst>
                </a:gridCol>
                <a:gridCol w="329184">
                  <a:extLst>
                    <a:ext uri="{9D8B030D-6E8A-4147-A177-3AD203B41FA5}">
                      <a16:colId xmlns:a16="http://schemas.microsoft.com/office/drawing/2014/main" val="67739988"/>
                    </a:ext>
                  </a:extLst>
                </a:gridCol>
                <a:gridCol w="329184">
                  <a:extLst>
                    <a:ext uri="{9D8B030D-6E8A-4147-A177-3AD203B41FA5}">
                      <a16:colId xmlns:a16="http://schemas.microsoft.com/office/drawing/2014/main" val="3413103458"/>
                    </a:ext>
                  </a:extLst>
                </a:gridCol>
                <a:gridCol w="329184">
                  <a:extLst>
                    <a:ext uri="{9D8B030D-6E8A-4147-A177-3AD203B41FA5}">
                      <a16:colId xmlns:a16="http://schemas.microsoft.com/office/drawing/2014/main" val="3114715968"/>
                    </a:ext>
                  </a:extLst>
                </a:gridCol>
                <a:gridCol w="329184">
                  <a:extLst>
                    <a:ext uri="{9D8B030D-6E8A-4147-A177-3AD203B41FA5}">
                      <a16:colId xmlns:a16="http://schemas.microsoft.com/office/drawing/2014/main" val="3682036750"/>
                    </a:ext>
                  </a:extLst>
                </a:gridCol>
                <a:gridCol w="329184">
                  <a:extLst>
                    <a:ext uri="{9D8B030D-6E8A-4147-A177-3AD203B41FA5}">
                      <a16:colId xmlns:a16="http://schemas.microsoft.com/office/drawing/2014/main" val="1561696463"/>
                    </a:ext>
                  </a:extLst>
                </a:gridCol>
                <a:gridCol w="329184">
                  <a:extLst>
                    <a:ext uri="{9D8B030D-6E8A-4147-A177-3AD203B41FA5}">
                      <a16:colId xmlns:a16="http://schemas.microsoft.com/office/drawing/2014/main" val="1335149415"/>
                    </a:ext>
                  </a:extLst>
                </a:gridCol>
                <a:gridCol w="329184">
                  <a:extLst>
                    <a:ext uri="{9D8B030D-6E8A-4147-A177-3AD203B41FA5}">
                      <a16:colId xmlns:a16="http://schemas.microsoft.com/office/drawing/2014/main" val="998946982"/>
                    </a:ext>
                  </a:extLst>
                </a:gridCol>
                <a:gridCol w="329184">
                  <a:extLst>
                    <a:ext uri="{9D8B030D-6E8A-4147-A177-3AD203B41FA5}">
                      <a16:colId xmlns:a16="http://schemas.microsoft.com/office/drawing/2014/main" val="198848565"/>
                    </a:ext>
                  </a:extLst>
                </a:gridCol>
                <a:gridCol w="329184">
                  <a:extLst>
                    <a:ext uri="{9D8B030D-6E8A-4147-A177-3AD203B41FA5}">
                      <a16:colId xmlns:a16="http://schemas.microsoft.com/office/drawing/2014/main" val="305612300"/>
                    </a:ext>
                  </a:extLst>
                </a:gridCol>
                <a:gridCol w="329184">
                  <a:extLst>
                    <a:ext uri="{9D8B030D-6E8A-4147-A177-3AD203B41FA5}">
                      <a16:colId xmlns:a16="http://schemas.microsoft.com/office/drawing/2014/main" val="1067658731"/>
                    </a:ext>
                  </a:extLst>
                </a:gridCol>
                <a:gridCol w="329184">
                  <a:extLst>
                    <a:ext uri="{9D8B030D-6E8A-4147-A177-3AD203B41FA5}">
                      <a16:colId xmlns:a16="http://schemas.microsoft.com/office/drawing/2014/main" val="390137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436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- 2025-10-01 12:06:03</a:t>
                      </a:r>
                      <a:r>
                        <a:rPr kumimoji="0" lang="en-US" sz="1000" b="0" i="0" u="none" strike="noStrike" kern="1200" cap="none" spc="0" normalizeH="0" baseline="0" noProof="0">
                          <a:ln>
                            <a:noFill/>
                          </a:ln>
                          <a:solidFill>
                            <a:prstClr val="black"/>
                          </a:solidFill>
                          <a:effectLst/>
                          <a:uLnTx/>
                          <a:uFillTx/>
                          <a:latin typeface="Calibri"/>
                          <a:ea typeface="+mn-ea"/>
                          <a:cs typeface="+mn-cs"/>
                        </a:rPr>
                        <a:t>
 For the fourth consecutive year, Tokio Marine America is proud to announce that our Summer Internship program has been named in the RISE Elite 50 Internships List!
@RISE Professionals recognize the most outstanding intern programs in the insurance industry. This prestigious achievement reflects our commitment to developing future leaders and insurance professionals through hands-on experience and mentorship.
If you're passionate about shaping the future of insurance, consider joining our team! Check out our openings and apply today: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https://quintly-eu-image-storage.s3.amazonaws.com/e33bbb9956bb05844e7317a82c09a400/d16548919e9cff82d8a8294bb71e44cc.jpg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92788073"/>
                  </a:ext>
                </a:extLst>
              </a:tr>
            </a:tbl>
          </a:graphicData>
        </a:graphic>
      </p:graphicFrame>
      <p:sp>
        <p:nvSpPr>
          <p:cNvPr id="4" name="Text Placeholder 3">
            <a:extLst>
              <a:ext uri="{FF2B5EF4-FFF2-40B4-BE49-F238E27FC236}">
                <a16:creationId xmlns:a16="http://schemas.microsoft.com/office/drawing/2014/main" id="{6B8209CF-1F9A-46BA-AFAF-0D139ADD8DB8}"/>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088340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1564C-7CA7-4238-9B05-5F6F439678A8}"/>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F93730F3-036B-4887-9908-98D12CF92A00}"/>
              </a:ext>
            </a:extLst>
          </p:cNvPr>
          <p:cNvGraphicFramePr>
            <a:graphicFrameLocks noGrp="1"/>
          </p:cNvGraphicFramePr>
          <p:nvPr>
            <p:ph type="tbl" sz="quarter" idx="13"/>
            <p:extLst>
              <p:ext uri="{D42A27DB-BD31-4B8C-83A1-F6EECF244321}">
                <p14:modId xmlns:p14="http://schemas.microsoft.com/office/powerpoint/2010/main" val="951399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40592832"/>
                    </a:ext>
                  </a:extLst>
                </a:gridCol>
                <a:gridCol w="1481328">
                  <a:extLst>
                    <a:ext uri="{9D8B030D-6E8A-4147-A177-3AD203B41FA5}">
                      <a16:colId xmlns:a16="http://schemas.microsoft.com/office/drawing/2014/main" val="838905959"/>
                    </a:ext>
                  </a:extLst>
                </a:gridCol>
                <a:gridCol w="329184">
                  <a:extLst>
                    <a:ext uri="{9D8B030D-6E8A-4147-A177-3AD203B41FA5}">
                      <a16:colId xmlns:a16="http://schemas.microsoft.com/office/drawing/2014/main" val="4208032946"/>
                    </a:ext>
                  </a:extLst>
                </a:gridCol>
                <a:gridCol w="329184">
                  <a:extLst>
                    <a:ext uri="{9D8B030D-6E8A-4147-A177-3AD203B41FA5}">
                      <a16:colId xmlns:a16="http://schemas.microsoft.com/office/drawing/2014/main" val="2610534997"/>
                    </a:ext>
                  </a:extLst>
                </a:gridCol>
                <a:gridCol w="329184">
                  <a:extLst>
                    <a:ext uri="{9D8B030D-6E8A-4147-A177-3AD203B41FA5}">
                      <a16:colId xmlns:a16="http://schemas.microsoft.com/office/drawing/2014/main" val="377908206"/>
                    </a:ext>
                  </a:extLst>
                </a:gridCol>
                <a:gridCol w="329184">
                  <a:extLst>
                    <a:ext uri="{9D8B030D-6E8A-4147-A177-3AD203B41FA5}">
                      <a16:colId xmlns:a16="http://schemas.microsoft.com/office/drawing/2014/main" val="3657892951"/>
                    </a:ext>
                  </a:extLst>
                </a:gridCol>
                <a:gridCol w="329184">
                  <a:extLst>
                    <a:ext uri="{9D8B030D-6E8A-4147-A177-3AD203B41FA5}">
                      <a16:colId xmlns:a16="http://schemas.microsoft.com/office/drawing/2014/main" val="651354454"/>
                    </a:ext>
                  </a:extLst>
                </a:gridCol>
                <a:gridCol w="329184">
                  <a:extLst>
                    <a:ext uri="{9D8B030D-6E8A-4147-A177-3AD203B41FA5}">
                      <a16:colId xmlns:a16="http://schemas.microsoft.com/office/drawing/2014/main" val="1715237281"/>
                    </a:ext>
                  </a:extLst>
                </a:gridCol>
                <a:gridCol w="329184">
                  <a:extLst>
                    <a:ext uri="{9D8B030D-6E8A-4147-A177-3AD203B41FA5}">
                      <a16:colId xmlns:a16="http://schemas.microsoft.com/office/drawing/2014/main" val="173818785"/>
                    </a:ext>
                  </a:extLst>
                </a:gridCol>
                <a:gridCol w="329184">
                  <a:extLst>
                    <a:ext uri="{9D8B030D-6E8A-4147-A177-3AD203B41FA5}">
                      <a16:colId xmlns:a16="http://schemas.microsoft.com/office/drawing/2014/main" val="3303512316"/>
                    </a:ext>
                  </a:extLst>
                </a:gridCol>
                <a:gridCol w="329184">
                  <a:extLst>
                    <a:ext uri="{9D8B030D-6E8A-4147-A177-3AD203B41FA5}">
                      <a16:colId xmlns:a16="http://schemas.microsoft.com/office/drawing/2014/main" val="587551260"/>
                    </a:ext>
                  </a:extLst>
                </a:gridCol>
                <a:gridCol w="329184">
                  <a:extLst>
                    <a:ext uri="{9D8B030D-6E8A-4147-A177-3AD203B41FA5}">
                      <a16:colId xmlns:a16="http://schemas.microsoft.com/office/drawing/2014/main" val="77797338"/>
                    </a:ext>
                  </a:extLst>
                </a:gridCol>
                <a:gridCol w="329184">
                  <a:extLst>
                    <a:ext uri="{9D8B030D-6E8A-4147-A177-3AD203B41FA5}">
                      <a16:colId xmlns:a16="http://schemas.microsoft.com/office/drawing/2014/main" val="3274252550"/>
                    </a:ext>
                  </a:extLst>
                </a:gridCol>
                <a:gridCol w="329184">
                  <a:extLst>
                    <a:ext uri="{9D8B030D-6E8A-4147-A177-3AD203B41FA5}">
                      <a16:colId xmlns:a16="http://schemas.microsoft.com/office/drawing/2014/main" val="3299300765"/>
                    </a:ext>
                  </a:extLst>
                </a:gridCol>
                <a:gridCol w="329184">
                  <a:extLst>
                    <a:ext uri="{9D8B030D-6E8A-4147-A177-3AD203B41FA5}">
                      <a16:colId xmlns:a16="http://schemas.microsoft.com/office/drawing/2014/main" val="2274721595"/>
                    </a:ext>
                  </a:extLst>
                </a:gridCol>
                <a:gridCol w="329184">
                  <a:extLst>
                    <a:ext uri="{9D8B030D-6E8A-4147-A177-3AD203B41FA5}">
                      <a16:colId xmlns:a16="http://schemas.microsoft.com/office/drawing/2014/main" val="306118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9330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- 2025-10-17 14:40:34</a:t>
                      </a:r>
                      <a:r>
                        <a:rPr kumimoji="0" lang="en-US" sz="1000" b="0" i="0" u="none" strike="noStrike" kern="1200" cap="none" spc="0" normalizeH="0" baseline="0" noProof="0">
                          <a:ln>
                            <a:noFill/>
                          </a:ln>
                          <a:solidFill>
                            <a:prstClr val="black"/>
                          </a:solidFill>
                          <a:effectLst/>
                          <a:uLnTx/>
                          <a:uFillTx/>
                          <a:latin typeface="Calibri"/>
                          <a:ea typeface="+mn-ea"/>
                          <a:cs typeface="+mn-cs"/>
                        </a:rPr>
                        <a:t>
 A big shoutout to our incredible Pasadena, CA employees, Peggy L. and Julie C., for organizing a special lunch, catered by Panda Express, to support Tokio Marine's nationwide Walk to End Alzheimer's fundraiser! Twenty percent of the lunch sales were donated to the annual fundraiser, which supports the Alzheimer's Association.
Tokio Marine America employees attended the lunch along with employees from our sister companies, Tokio Marine Claims Services and Philadelphia Insurance Companies, and our trusted companion, Olaf! Thanks to Julie and Peggy for this memorable fundraising effort, and kudos to team Tokio Marine for coming together for a meaningful 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https://quintly-eu-image-storage.s3.amazonaws.com/e33bbb9956bb05844e7317a82c09a400/dde36fffb5bf50adedca3c8083aac223.jpg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23761142"/>
                  </a:ext>
                </a:extLst>
              </a:tr>
            </a:tbl>
          </a:graphicData>
        </a:graphic>
      </p:graphicFrame>
      <p:sp>
        <p:nvSpPr>
          <p:cNvPr id="4" name="Text Placeholder 3">
            <a:extLst>
              <a:ext uri="{FF2B5EF4-FFF2-40B4-BE49-F238E27FC236}">
                <a16:creationId xmlns:a16="http://schemas.microsoft.com/office/drawing/2014/main" id="{B3F075B8-5C3E-437B-8787-7D392E0CC7BF}"/>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862565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AB3F8-065F-4A53-9954-55C5C4E52887}"/>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414B7F4-71EE-4B22-97F9-51BC036A168A}"/>
              </a:ext>
            </a:extLst>
          </p:cNvPr>
          <p:cNvGraphicFramePr>
            <a:graphicFrameLocks noGrp="1"/>
          </p:cNvGraphicFramePr>
          <p:nvPr>
            <p:ph type="tbl" sz="quarter" idx="13"/>
            <p:extLst>
              <p:ext uri="{D42A27DB-BD31-4B8C-83A1-F6EECF244321}">
                <p14:modId xmlns:p14="http://schemas.microsoft.com/office/powerpoint/2010/main" val="1050921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24851525"/>
                    </a:ext>
                  </a:extLst>
                </a:gridCol>
                <a:gridCol w="576072">
                  <a:extLst>
                    <a:ext uri="{9D8B030D-6E8A-4147-A177-3AD203B41FA5}">
                      <a16:colId xmlns:a16="http://schemas.microsoft.com/office/drawing/2014/main" val="1769661897"/>
                    </a:ext>
                  </a:extLst>
                </a:gridCol>
                <a:gridCol w="576072">
                  <a:extLst>
                    <a:ext uri="{9D8B030D-6E8A-4147-A177-3AD203B41FA5}">
                      <a16:colId xmlns:a16="http://schemas.microsoft.com/office/drawing/2014/main" val="73592460"/>
                    </a:ext>
                  </a:extLst>
                </a:gridCol>
                <a:gridCol w="576072">
                  <a:extLst>
                    <a:ext uri="{9D8B030D-6E8A-4147-A177-3AD203B41FA5}">
                      <a16:colId xmlns:a16="http://schemas.microsoft.com/office/drawing/2014/main" val="3772134713"/>
                    </a:ext>
                  </a:extLst>
                </a:gridCol>
                <a:gridCol w="576072">
                  <a:extLst>
                    <a:ext uri="{9D8B030D-6E8A-4147-A177-3AD203B41FA5}">
                      <a16:colId xmlns:a16="http://schemas.microsoft.com/office/drawing/2014/main" val="1355766057"/>
                    </a:ext>
                  </a:extLst>
                </a:gridCol>
                <a:gridCol w="576072">
                  <a:extLst>
                    <a:ext uri="{9D8B030D-6E8A-4147-A177-3AD203B41FA5}">
                      <a16:colId xmlns:a16="http://schemas.microsoft.com/office/drawing/2014/main" val="157715194"/>
                    </a:ext>
                  </a:extLst>
                </a:gridCol>
                <a:gridCol w="576072">
                  <a:extLst>
                    <a:ext uri="{9D8B030D-6E8A-4147-A177-3AD203B41FA5}">
                      <a16:colId xmlns:a16="http://schemas.microsoft.com/office/drawing/2014/main" val="3320320439"/>
                    </a:ext>
                  </a:extLst>
                </a:gridCol>
                <a:gridCol w="576072">
                  <a:extLst>
                    <a:ext uri="{9D8B030D-6E8A-4147-A177-3AD203B41FA5}">
                      <a16:colId xmlns:a16="http://schemas.microsoft.com/office/drawing/2014/main" val="4077622176"/>
                    </a:ext>
                  </a:extLst>
                </a:gridCol>
                <a:gridCol w="576072">
                  <a:extLst>
                    <a:ext uri="{9D8B030D-6E8A-4147-A177-3AD203B41FA5}">
                      <a16:colId xmlns:a16="http://schemas.microsoft.com/office/drawing/2014/main" val="1776866658"/>
                    </a:ext>
                  </a:extLst>
                </a:gridCol>
                <a:gridCol w="576072">
                  <a:extLst>
                    <a:ext uri="{9D8B030D-6E8A-4147-A177-3AD203B41FA5}">
                      <a16:colId xmlns:a16="http://schemas.microsoft.com/office/drawing/2014/main" val="2563417255"/>
                    </a:ext>
                  </a:extLst>
                </a:gridCol>
                <a:gridCol w="576072">
                  <a:extLst>
                    <a:ext uri="{9D8B030D-6E8A-4147-A177-3AD203B41FA5}">
                      <a16:colId xmlns:a16="http://schemas.microsoft.com/office/drawing/2014/main" val="86587432"/>
                    </a:ext>
                  </a:extLst>
                </a:gridCol>
                <a:gridCol w="576072">
                  <a:extLst>
                    <a:ext uri="{9D8B030D-6E8A-4147-A177-3AD203B41FA5}">
                      <a16:colId xmlns:a16="http://schemas.microsoft.com/office/drawing/2014/main" val="982028526"/>
                    </a:ext>
                  </a:extLst>
                </a:gridCol>
                <a:gridCol w="576072">
                  <a:extLst>
                    <a:ext uri="{9D8B030D-6E8A-4147-A177-3AD203B41FA5}">
                      <a16:colId xmlns:a16="http://schemas.microsoft.com/office/drawing/2014/main" val="255732342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59066528"/>
                  </a:ext>
                </a:extLst>
              </a:tr>
              <a:tr h="370840">
                <a:tc>
                  <a:txBody>
                    <a:bodyPr/>
                    <a:lstStyle/>
                    <a:p>
                      <a:r>
                        <a:rPr lang="en-US" sz="1000"/>
                        <a:t>297</a:t>
                      </a:r>
                    </a:p>
                  </a:txBody>
                  <a:tcPr/>
                </a:tc>
                <a:tc>
                  <a:txBody>
                    <a:bodyPr/>
                    <a:lstStyle/>
                    <a:p>
                      <a:r>
                        <a:rPr lang="en-US" sz="1000"/>
                        <a:t>3</a:t>
                      </a:r>
                    </a:p>
                  </a:txBody>
                  <a:tcPr/>
                </a:tc>
                <a:tc>
                  <a:txBody>
                    <a:bodyPr/>
                    <a:lstStyle/>
                    <a:p>
                      <a:r>
                        <a:rPr lang="en-US" sz="1000"/>
                        <a:t>14</a:t>
                      </a:r>
                    </a:p>
                  </a:txBody>
                  <a:tcPr/>
                </a:tc>
                <a:tc>
                  <a:txBody>
                    <a:bodyPr/>
                    <a:lstStyle/>
                    <a:p>
                      <a:r>
                        <a:rPr lang="en-US" sz="1000"/>
                        <a:t>11</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3</a:t>
                      </a:r>
                    </a:p>
                  </a:txBody>
                  <a:tcPr/>
                </a:tc>
                <a:tc>
                  <a:txBody>
                    <a:bodyPr/>
                    <a:lstStyle/>
                    <a:p>
                      <a:r>
                        <a:rPr lang="en-US" sz="1000"/>
                        <a:t>1</a:t>
                      </a:r>
                    </a:p>
                  </a:txBody>
                  <a:tcPr/>
                </a:tc>
                <a:tc>
                  <a:txBody>
                    <a:bodyPr/>
                    <a:lstStyle/>
                    <a:p>
                      <a:r>
                        <a:rPr lang="en-US" sz="1000"/>
                        <a:t>0.2465 %</a:t>
                      </a:r>
                    </a:p>
                  </a:txBody>
                  <a:tcPr/>
                </a:tc>
                <a:tc>
                  <a:txBody>
                    <a:bodyPr/>
                    <a:lstStyle/>
                    <a:p>
                      <a:r>
                        <a:rPr lang="en-US" sz="1000"/>
                        <a:t>0.0 %</a:t>
                      </a:r>
                    </a:p>
                  </a:txBody>
                  <a:tcPr/>
                </a:tc>
                <a:extLst>
                  <a:ext uri="{0D108BD9-81ED-4DB2-BD59-A6C34878D82A}">
                    <a16:rowId xmlns:a16="http://schemas.microsoft.com/office/drawing/2014/main" val="3244128683"/>
                  </a:ext>
                </a:extLst>
              </a:tr>
            </a:tbl>
          </a:graphicData>
        </a:graphic>
      </p:graphicFrame>
      <p:sp>
        <p:nvSpPr>
          <p:cNvPr id="4" name="Text Placeholder 3">
            <a:extLst>
              <a:ext uri="{FF2B5EF4-FFF2-40B4-BE49-F238E27FC236}">
                <a16:creationId xmlns:a16="http://schemas.microsoft.com/office/drawing/2014/main" id="{B18C796E-EFAD-4A30-9BB8-C498FE895F3C}"/>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05780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1C3A2-0CB3-4E1E-9241-0B6EC105162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6DF346A-D08F-4076-BAA5-A3A868B4A502}"/>
              </a:ext>
            </a:extLst>
          </p:cNvPr>
          <p:cNvGraphicFramePr>
            <a:graphicFrameLocks noGrp="1"/>
          </p:cNvGraphicFramePr>
          <p:nvPr>
            <p:ph type="chart" sz="quarter" idx="13"/>
            <p:extLst>
              <p:ext uri="{D42A27DB-BD31-4B8C-83A1-F6EECF244321}">
                <p14:modId xmlns:p14="http://schemas.microsoft.com/office/powerpoint/2010/main" val="1488011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AC8FA0-678D-49F9-9BBF-DA7E3137856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4D2F6DE-A65F-482B-9B5B-4F5C33DD8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732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4B20-0ECE-42E1-9400-C836A653487A}"/>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895DBF1-CF17-4D6C-BA73-0553BDC5ED3C}"/>
              </a:ext>
            </a:extLst>
          </p:cNvPr>
          <p:cNvGraphicFramePr>
            <a:graphicFrameLocks noGrp="1"/>
          </p:cNvGraphicFramePr>
          <p:nvPr>
            <p:ph type="chart" sz="quarter" idx="13"/>
            <p:extLst>
              <p:ext uri="{D42A27DB-BD31-4B8C-83A1-F6EECF244321}">
                <p14:modId xmlns:p14="http://schemas.microsoft.com/office/powerpoint/2010/main" val="2414098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5190E1-53F2-4E3E-8A89-63C49AF6277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4C80137-E753-4EF0-AC9C-2435D2B8F5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5065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746F-427A-48E6-A836-961E5F7D4880}"/>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894906D7-8644-4D8A-BB6C-0A9B9B0F585A}"/>
              </a:ext>
            </a:extLst>
          </p:cNvPr>
          <p:cNvGraphicFramePr>
            <a:graphicFrameLocks noGrp="1"/>
          </p:cNvGraphicFramePr>
          <p:nvPr>
            <p:ph type="chart" sz="quarter" idx="13"/>
            <p:extLst>
              <p:ext uri="{D42A27DB-BD31-4B8C-83A1-F6EECF244321}">
                <p14:modId xmlns:p14="http://schemas.microsoft.com/office/powerpoint/2010/main" val="28180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C6B6A-7F1F-463A-9FD0-C5EB7B448F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4E05CA2-9F78-4DDE-AFC9-7F3FD70485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806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7D321-2604-476D-8AA2-1871344EDDF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83793D8-FC6D-4511-9999-4E67F6861BEB}"/>
              </a:ext>
            </a:extLst>
          </p:cNvPr>
          <p:cNvGraphicFramePr>
            <a:graphicFrameLocks noGrp="1"/>
          </p:cNvGraphicFramePr>
          <p:nvPr>
            <p:ph type="tbl" sz="quarter" idx="13"/>
            <p:extLst>
              <p:ext uri="{D42A27DB-BD31-4B8C-83A1-F6EECF244321}">
                <p14:modId xmlns:p14="http://schemas.microsoft.com/office/powerpoint/2010/main" val="31389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0787351"/>
                    </a:ext>
                  </a:extLst>
                </a:gridCol>
                <a:gridCol w="1152144">
                  <a:extLst>
                    <a:ext uri="{9D8B030D-6E8A-4147-A177-3AD203B41FA5}">
                      <a16:colId xmlns:a16="http://schemas.microsoft.com/office/drawing/2014/main" val="2101759582"/>
                    </a:ext>
                  </a:extLst>
                </a:gridCol>
                <a:gridCol w="1152144">
                  <a:extLst>
                    <a:ext uri="{9D8B030D-6E8A-4147-A177-3AD203B41FA5}">
                      <a16:colId xmlns:a16="http://schemas.microsoft.com/office/drawing/2014/main" val="4172487472"/>
                    </a:ext>
                  </a:extLst>
                </a:gridCol>
                <a:gridCol w="1152144">
                  <a:extLst>
                    <a:ext uri="{9D8B030D-6E8A-4147-A177-3AD203B41FA5}">
                      <a16:colId xmlns:a16="http://schemas.microsoft.com/office/drawing/2014/main" val="2339996444"/>
                    </a:ext>
                  </a:extLst>
                </a:gridCol>
                <a:gridCol w="1152144">
                  <a:extLst>
                    <a:ext uri="{9D8B030D-6E8A-4147-A177-3AD203B41FA5}">
                      <a16:colId xmlns:a16="http://schemas.microsoft.com/office/drawing/2014/main" val="2427533679"/>
                    </a:ext>
                  </a:extLst>
                </a:gridCol>
                <a:gridCol w="1152144">
                  <a:extLst>
                    <a:ext uri="{9D8B030D-6E8A-4147-A177-3AD203B41FA5}">
                      <a16:colId xmlns:a16="http://schemas.microsoft.com/office/drawing/2014/main" val="3387400394"/>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56716278"/>
                  </a:ext>
                </a:extLst>
              </a:tr>
              <a:tr h="370840">
                <a:tc>
                  <a:txBody>
                    <a:bodyPr/>
                    <a:lstStyle/>
                    <a:p>
                      <a:r>
                        <a:rPr lang="en-US" sz="1000" b="1"/>
                        <a:t>@TokioMAmerica - 2025-10-01 12:08:24</a:t>
                      </a:r>
                      <a:r>
                        <a:rPr lang="en-US" sz="1000"/>
                        <a:t>
 For the 4th consecutive year, TMA is proud to announce that our Summer Internship program has been named in the RISE Elite 50 Internships List! RISE Professionals recognize the most outstanding intern programs in the insurance industry.</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0.3378 %</a:t>
                      </a:r>
                    </a:p>
                  </a:txBody>
                  <a:tcPr/>
                </a:tc>
                <a:extLst>
                  <a:ext uri="{0D108BD9-81ED-4DB2-BD59-A6C34878D82A}">
                    <a16:rowId xmlns:a16="http://schemas.microsoft.com/office/drawing/2014/main" val="1664315219"/>
                  </a:ext>
                </a:extLst>
              </a:tr>
              <a:tr h="370840">
                <a:tc>
                  <a:txBody>
                    <a:bodyPr/>
                    <a:lstStyle/>
                    <a:p>
                      <a:r>
                        <a:rPr lang="en-US" sz="1000" b="1"/>
                        <a:t>@TokioMAmerica - 2025-10-13 15:59:51</a:t>
                      </a:r>
                      <a:r>
                        <a:rPr lang="en-US" sz="1000"/>
                        <a:t>
 Nice to meet you - or in Japanese, we say "Yoroshiku." New employees from our Plano &amp;amp; Jersey City offices joined TMA senior managers &amp;amp; executives for our Yoroshiku lunch! These lunches allow our new hires to connect with leadership, gaining insights into our business &amp;amp; culture. https://t.co/sS6DlP9lfm</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0.3378 %</a:t>
                      </a:r>
                    </a:p>
                  </a:txBody>
                  <a:tcPr/>
                </a:tc>
                <a:extLst>
                  <a:ext uri="{0D108BD9-81ED-4DB2-BD59-A6C34878D82A}">
                    <a16:rowId xmlns:a16="http://schemas.microsoft.com/office/drawing/2014/main" val="1770907353"/>
                  </a:ext>
                </a:extLst>
              </a:tr>
              <a:tr h="370840">
                <a:tc>
                  <a:txBody>
                    <a:bodyPr/>
                    <a:lstStyle/>
                    <a:p>
                      <a:r>
                        <a:rPr lang="en-US" sz="1000" b="1"/>
                        <a:t>@TokioMAmerica - 2025-10-15 13:34:35</a:t>
                      </a:r>
                      <a:r>
                        <a:rPr lang="en-US" sz="1000"/>
                        <a:t>
 Tokio Marine America is hiring!
Whether you're just starting out or bringing years of experience, we have exciting career opportunities for everyone.
Join a company committed to protecting people, businesses, and futures. Explore our openings: https://t.co/7Y47Mu7vQl https://t.co/A2ZUn8nj4K</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0.3378 %</a:t>
                      </a:r>
                    </a:p>
                  </a:txBody>
                  <a:tcPr/>
                </a:tc>
                <a:extLst>
                  <a:ext uri="{0D108BD9-81ED-4DB2-BD59-A6C34878D82A}">
                    <a16:rowId xmlns:a16="http://schemas.microsoft.com/office/drawing/2014/main" val="732853334"/>
                  </a:ext>
                </a:extLst>
              </a:tr>
            </a:tbl>
          </a:graphicData>
        </a:graphic>
      </p:graphicFrame>
      <p:sp>
        <p:nvSpPr>
          <p:cNvPr id="4" name="Text Placeholder 3">
            <a:extLst>
              <a:ext uri="{FF2B5EF4-FFF2-40B4-BE49-F238E27FC236}">
                <a16:creationId xmlns:a16="http://schemas.microsoft.com/office/drawing/2014/main" id="{D866839B-31DD-4CC0-BE72-AACE988D4DD5}"/>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474061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D2603-A77C-444B-BC5B-D6B4ADA5B2C5}"/>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02DC092D-93C3-463B-BA3B-D82185E90EF9}"/>
              </a:ext>
            </a:extLst>
          </p:cNvPr>
          <p:cNvGraphicFramePr>
            <a:graphicFrameLocks noGrp="1"/>
          </p:cNvGraphicFramePr>
          <p:nvPr>
            <p:ph type="tbl" sz="quarter" idx="13"/>
            <p:extLst>
              <p:ext uri="{D42A27DB-BD31-4B8C-83A1-F6EECF244321}">
                <p14:modId xmlns:p14="http://schemas.microsoft.com/office/powerpoint/2010/main" val="125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14348185"/>
                    </a:ext>
                  </a:extLst>
                </a:gridCol>
                <a:gridCol w="658368">
                  <a:extLst>
                    <a:ext uri="{9D8B030D-6E8A-4147-A177-3AD203B41FA5}">
                      <a16:colId xmlns:a16="http://schemas.microsoft.com/office/drawing/2014/main" val="2357854208"/>
                    </a:ext>
                  </a:extLst>
                </a:gridCol>
                <a:gridCol w="658368">
                  <a:extLst>
                    <a:ext uri="{9D8B030D-6E8A-4147-A177-3AD203B41FA5}">
                      <a16:colId xmlns:a16="http://schemas.microsoft.com/office/drawing/2014/main" val="3709355218"/>
                    </a:ext>
                  </a:extLst>
                </a:gridCol>
                <a:gridCol w="658368">
                  <a:extLst>
                    <a:ext uri="{9D8B030D-6E8A-4147-A177-3AD203B41FA5}">
                      <a16:colId xmlns:a16="http://schemas.microsoft.com/office/drawing/2014/main" val="301140693"/>
                    </a:ext>
                  </a:extLst>
                </a:gridCol>
                <a:gridCol w="658368">
                  <a:extLst>
                    <a:ext uri="{9D8B030D-6E8A-4147-A177-3AD203B41FA5}">
                      <a16:colId xmlns:a16="http://schemas.microsoft.com/office/drawing/2014/main" val="4207210900"/>
                    </a:ext>
                  </a:extLst>
                </a:gridCol>
                <a:gridCol w="658368">
                  <a:extLst>
                    <a:ext uri="{9D8B030D-6E8A-4147-A177-3AD203B41FA5}">
                      <a16:colId xmlns:a16="http://schemas.microsoft.com/office/drawing/2014/main" val="192498676"/>
                    </a:ext>
                  </a:extLst>
                </a:gridCol>
                <a:gridCol w="658368">
                  <a:extLst>
                    <a:ext uri="{9D8B030D-6E8A-4147-A177-3AD203B41FA5}">
                      <a16:colId xmlns:a16="http://schemas.microsoft.com/office/drawing/2014/main" val="1970419734"/>
                    </a:ext>
                  </a:extLst>
                </a:gridCol>
                <a:gridCol w="658368">
                  <a:extLst>
                    <a:ext uri="{9D8B030D-6E8A-4147-A177-3AD203B41FA5}">
                      <a16:colId xmlns:a16="http://schemas.microsoft.com/office/drawing/2014/main" val="2884695930"/>
                    </a:ext>
                  </a:extLst>
                </a:gridCol>
                <a:gridCol w="658368">
                  <a:extLst>
                    <a:ext uri="{9D8B030D-6E8A-4147-A177-3AD203B41FA5}">
                      <a16:colId xmlns:a16="http://schemas.microsoft.com/office/drawing/2014/main" val="1184570125"/>
                    </a:ext>
                  </a:extLst>
                </a:gridCol>
                <a:gridCol w="658368">
                  <a:extLst>
                    <a:ext uri="{9D8B030D-6E8A-4147-A177-3AD203B41FA5}">
                      <a16:colId xmlns:a16="http://schemas.microsoft.com/office/drawing/2014/main" val="2685742441"/>
                    </a:ext>
                  </a:extLst>
                </a:gridCol>
                <a:gridCol w="658368">
                  <a:extLst>
                    <a:ext uri="{9D8B030D-6E8A-4147-A177-3AD203B41FA5}">
                      <a16:colId xmlns:a16="http://schemas.microsoft.com/office/drawing/2014/main" val="1360283214"/>
                    </a:ext>
                  </a:extLst>
                </a:gridCol>
                <a:gridCol w="658368">
                  <a:extLst>
                    <a:ext uri="{9D8B030D-6E8A-4147-A177-3AD203B41FA5}">
                      <a16:colId xmlns:a16="http://schemas.microsoft.com/office/drawing/2014/main" val="69369337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35064867"/>
                  </a:ext>
                </a:extLst>
              </a:tr>
              <a:tr h="370840">
                <a:tc>
                  <a:txBody>
                    <a:bodyPr/>
                    <a:lstStyle/>
                    <a:p>
                      <a:r>
                        <a:rPr lang="en-US" sz="1000"/>
                        <a:t>25551</a:t>
                      </a:r>
                    </a:p>
                  </a:txBody>
                  <a:tcPr/>
                </a:tc>
                <a:tc>
                  <a:txBody>
                    <a:bodyPr/>
                    <a:lstStyle/>
                    <a:p>
                      <a:r>
                        <a:rPr lang="en-US" sz="1000"/>
                        <a:t>167</a:t>
                      </a:r>
                    </a:p>
                  </a:txBody>
                  <a:tcPr/>
                </a:tc>
                <a:tc>
                  <a:txBody>
                    <a:bodyPr/>
                    <a:lstStyle/>
                    <a:p>
                      <a:r>
                        <a:rPr lang="en-US" sz="1000"/>
                        <a:t>14</a:t>
                      </a:r>
                    </a:p>
                  </a:txBody>
                  <a:tcPr/>
                </a:tc>
                <a:tc>
                  <a:txBody>
                    <a:bodyPr/>
                    <a:lstStyle/>
                    <a:p>
                      <a:r>
                        <a:rPr lang="en-US" sz="1000"/>
                        <a:t>746</a:t>
                      </a:r>
                    </a:p>
                  </a:txBody>
                  <a:tcPr/>
                </a:tc>
                <a:tc>
                  <a:txBody>
                    <a:bodyPr/>
                    <a:lstStyle/>
                    <a:p>
                      <a:r>
                        <a:rPr lang="en-US" sz="1000"/>
                        <a:t>53.285714285714</a:t>
                      </a:r>
                    </a:p>
                  </a:txBody>
                  <a:tcPr/>
                </a:tc>
                <a:tc>
                  <a:txBody>
                    <a:bodyPr/>
                    <a:lstStyle/>
                    <a:p>
                      <a:r>
                        <a:rPr lang="en-US" sz="1000"/>
                        <a:t>18</a:t>
                      </a:r>
                    </a:p>
                  </a:txBody>
                  <a:tcPr/>
                </a:tc>
                <a:tc>
                  <a:txBody>
                    <a:bodyPr/>
                    <a:lstStyle/>
                    <a:p>
                      <a:r>
                        <a:rPr lang="en-US" sz="1000"/>
                        <a:t>3</a:t>
                      </a:r>
                    </a:p>
                  </a:txBody>
                  <a:tcPr/>
                </a:tc>
                <a:tc>
                  <a:txBody>
                    <a:bodyPr/>
                    <a:lstStyle/>
                    <a:p>
                      <a:r>
                        <a:rPr lang="en-US" sz="1000"/>
                        <a:t>3609</a:t>
                      </a:r>
                    </a:p>
                  </a:txBody>
                  <a:tcPr/>
                </a:tc>
                <a:tc>
                  <a:txBody>
                    <a:bodyPr/>
                    <a:lstStyle/>
                    <a:p>
                      <a:r>
                        <a:rPr lang="en-US" sz="1000"/>
                        <a:t>29589</a:t>
                      </a:r>
                    </a:p>
                  </a:txBody>
                  <a:tcPr/>
                </a:tc>
                <a:tc>
                  <a:txBody>
                    <a:bodyPr/>
                    <a:lstStyle/>
                    <a:p>
                      <a:r>
                        <a:rPr lang="en-US" sz="1000"/>
                        <a:t>2113.5</a:t>
                      </a:r>
                    </a:p>
                  </a:txBody>
                  <a:tcPr/>
                </a:tc>
                <a:tc>
                  <a:txBody>
                    <a:bodyPr/>
                    <a:lstStyle/>
                    <a:p>
                      <a:r>
                        <a:rPr lang="en-US" sz="1000"/>
                        <a:t>11.105899144436 %</a:t>
                      </a:r>
                    </a:p>
                  </a:txBody>
                  <a:tcPr/>
                </a:tc>
                <a:tc>
                  <a:txBody>
                    <a:bodyPr/>
                    <a:lstStyle/>
                    <a:p>
                      <a:r>
                        <a:rPr lang="en-US" sz="1000"/>
                        <a:t>242</a:t>
                      </a:r>
                    </a:p>
                  </a:txBody>
                  <a:tcPr/>
                </a:tc>
                <a:extLst>
                  <a:ext uri="{0D108BD9-81ED-4DB2-BD59-A6C34878D82A}">
                    <a16:rowId xmlns:a16="http://schemas.microsoft.com/office/drawing/2014/main" val="2690907199"/>
                  </a:ext>
                </a:extLst>
              </a:tr>
            </a:tbl>
          </a:graphicData>
        </a:graphic>
      </p:graphicFrame>
      <p:sp>
        <p:nvSpPr>
          <p:cNvPr id="4" name="Text Placeholder 3">
            <a:extLst>
              <a:ext uri="{FF2B5EF4-FFF2-40B4-BE49-F238E27FC236}">
                <a16:creationId xmlns:a16="http://schemas.microsoft.com/office/drawing/2014/main" id="{54B0F3CE-055C-40AF-94AB-011A5D913B3B}"/>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058707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C4513-8CAE-4D75-BF83-D3E0DCBB7527}"/>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10EE7BAC-95B0-480B-842D-3C32365A7108}"/>
              </a:ext>
            </a:extLst>
          </p:cNvPr>
          <p:cNvGraphicFramePr>
            <a:graphicFrameLocks noGrp="1"/>
          </p:cNvGraphicFramePr>
          <p:nvPr>
            <p:ph type="chart" sz="quarter" idx="13"/>
            <p:extLst>
              <p:ext uri="{D42A27DB-BD31-4B8C-83A1-F6EECF244321}">
                <p14:modId xmlns:p14="http://schemas.microsoft.com/office/powerpoint/2010/main" val="2886357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F66451-F974-4A98-877C-67583EEE67F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D7D4239-B18D-4DDE-AE12-23F4A7554B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4215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59E9-EAED-4FEC-BB4B-E5C09C385D07}"/>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0362BEE6-0847-4147-A117-3A999FBFFAE8}"/>
              </a:ext>
            </a:extLst>
          </p:cNvPr>
          <p:cNvGraphicFramePr>
            <a:graphicFrameLocks noGrp="1"/>
          </p:cNvGraphicFramePr>
          <p:nvPr>
            <p:ph type="chart" sz="quarter" idx="13"/>
            <p:extLst>
              <p:ext uri="{D42A27DB-BD31-4B8C-83A1-F6EECF244321}">
                <p14:modId xmlns:p14="http://schemas.microsoft.com/office/powerpoint/2010/main" val="2975184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9AAB3-7773-4BC6-8238-D5BD1B550FA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05C352F-D3A3-4300-9547-1F9CAF81F5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195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4C5C-291A-4E4D-A329-9A0751ECE76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58ACA4D3-035C-45F2-9F07-92BBA448AEBC}"/>
              </a:ext>
            </a:extLst>
          </p:cNvPr>
          <p:cNvGraphicFramePr>
            <a:graphicFrameLocks noGrp="1"/>
          </p:cNvGraphicFramePr>
          <p:nvPr>
            <p:ph type="chart" sz="quarter" idx="13"/>
            <p:extLst>
              <p:ext uri="{D42A27DB-BD31-4B8C-83A1-F6EECF244321}">
                <p14:modId xmlns:p14="http://schemas.microsoft.com/office/powerpoint/2010/main" val="3235670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B6B57-EA42-4382-81D1-579E40A3E10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126182C-46E2-4049-9FBB-A267617ECB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4100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87A75-0FC0-4FAB-A544-84046395ECB1}"/>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0BC7669-EC47-480D-8236-2BA703986176}"/>
              </a:ext>
            </a:extLst>
          </p:cNvPr>
          <p:cNvGraphicFramePr>
            <a:graphicFrameLocks noGrp="1"/>
          </p:cNvGraphicFramePr>
          <p:nvPr>
            <p:ph type="chart" sz="quarter" idx="13"/>
            <p:extLst>
              <p:ext uri="{D42A27DB-BD31-4B8C-83A1-F6EECF244321}">
                <p14:modId xmlns:p14="http://schemas.microsoft.com/office/powerpoint/2010/main" val="1564891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87DA01-D272-4064-9BAA-81D68317399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B661ACF-309B-4B53-854A-3A6E9EF0E3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319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C19D9-0FB3-4A82-A889-95A1D2FE0389}"/>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80338498-7778-4466-BFA3-047CFD9CED0F}"/>
              </a:ext>
            </a:extLst>
          </p:cNvPr>
          <p:cNvGraphicFramePr>
            <a:graphicFrameLocks noGrp="1"/>
          </p:cNvGraphicFramePr>
          <p:nvPr>
            <p:ph type="tbl" sz="quarter" idx="13"/>
            <p:extLst>
              <p:ext uri="{D42A27DB-BD31-4B8C-83A1-F6EECF244321}">
                <p14:modId xmlns:p14="http://schemas.microsoft.com/office/powerpoint/2010/main" val="410448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54664656"/>
                    </a:ext>
                  </a:extLst>
                </a:gridCol>
                <a:gridCol w="905256">
                  <a:extLst>
                    <a:ext uri="{9D8B030D-6E8A-4147-A177-3AD203B41FA5}">
                      <a16:colId xmlns:a16="http://schemas.microsoft.com/office/drawing/2014/main" val="455780152"/>
                    </a:ext>
                  </a:extLst>
                </a:gridCol>
                <a:gridCol w="576072">
                  <a:extLst>
                    <a:ext uri="{9D8B030D-6E8A-4147-A177-3AD203B41FA5}">
                      <a16:colId xmlns:a16="http://schemas.microsoft.com/office/drawing/2014/main" val="1594146215"/>
                    </a:ext>
                  </a:extLst>
                </a:gridCol>
                <a:gridCol w="576072">
                  <a:extLst>
                    <a:ext uri="{9D8B030D-6E8A-4147-A177-3AD203B41FA5}">
                      <a16:colId xmlns:a16="http://schemas.microsoft.com/office/drawing/2014/main" val="3625154769"/>
                    </a:ext>
                  </a:extLst>
                </a:gridCol>
                <a:gridCol w="576072">
                  <a:extLst>
                    <a:ext uri="{9D8B030D-6E8A-4147-A177-3AD203B41FA5}">
                      <a16:colId xmlns:a16="http://schemas.microsoft.com/office/drawing/2014/main" val="1848591068"/>
                    </a:ext>
                  </a:extLst>
                </a:gridCol>
                <a:gridCol w="576072">
                  <a:extLst>
                    <a:ext uri="{9D8B030D-6E8A-4147-A177-3AD203B41FA5}">
                      <a16:colId xmlns:a16="http://schemas.microsoft.com/office/drawing/2014/main" val="1420466641"/>
                    </a:ext>
                  </a:extLst>
                </a:gridCol>
                <a:gridCol w="576072">
                  <a:extLst>
                    <a:ext uri="{9D8B030D-6E8A-4147-A177-3AD203B41FA5}">
                      <a16:colId xmlns:a16="http://schemas.microsoft.com/office/drawing/2014/main" val="4094048867"/>
                    </a:ext>
                  </a:extLst>
                </a:gridCol>
                <a:gridCol w="576072">
                  <a:extLst>
                    <a:ext uri="{9D8B030D-6E8A-4147-A177-3AD203B41FA5}">
                      <a16:colId xmlns:a16="http://schemas.microsoft.com/office/drawing/2014/main" val="4060002111"/>
                    </a:ext>
                  </a:extLst>
                </a:gridCol>
                <a:gridCol w="576072">
                  <a:extLst>
                    <a:ext uri="{9D8B030D-6E8A-4147-A177-3AD203B41FA5}">
                      <a16:colId xmlns:a16="http://schemas.microsoft.com/office/drawing/2014/main" val="2440449955"/>
                    </a:ext>
                  </a:extLst>
                </a:gridCol>
                <a:gridCol w="576072">
                  <a:extLst>
                    <a:ext uri="{9D8B030D-6E8A-4147-A177-3AD203B41FA5}">
                      <a16:colId xmlns:a16="http://schemas.microsoft.com/office/drawing/2014/main" val="4176002570"/>
                    </a:ext>
                  </a:extLst>
                </a:gridCol>
                <a:gridCol w="576072">
                  <a:extLst>
                    <a:ext uri="{9D8B030D-6E8A-4147-A177-3AD203B41FA5}">
                      <a16:colId xmlns:a16="http://schemas.microsoft.com/office/drawing/2014/main" val="2761245447"/>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581798316"/>
                  </a:ext>
                </a:extLst>
              </a:tr>
              <a:tr h="370840">
                <a:tc>
                  <a:txBody>
                    <a:bodyPr/>
                    <a:lstStyle/>
                    <a:p>
                      <a:r>
                        <a:rPr lang="en-US" sz="1000"/>
                        <a:t>10/03/2025 13:35:47</a:t>
                      </a:r>
                    </a:p>
                  </a:txBody>
                  <a:tcPr/>
                </a:tc>
                <a:tc>
                  <a:txBody>
                    <a:bodyPr/>
                    <a:lstStyle/>
                    <a:p>
                      <a:r>
                        <a:rPr lang="en-US" sz="1000"/>
                        <a:t>10/03/2025 13:35:47</a:t>
                      </a:r>
                    </a:p>
                  </a:txBody>
                  <a:tcPr/>
                </a:tc>
                <a:tc>
                  <a:txBody>
                    <a:bodyPr/>
                    <a:lstStyle/>
                    <a:p>
                      <a:r>
                        <a:rPr lang="en-US" sz="1000"/>
                        <a:t>Gallery</a:t>
                      </a:r>
                    </a:p>
                  </a:txBody>
                  <a:tcPr/>
                </a:tc>
                <a:tc>
                  <a:txBody>
                    <a:bodyPr/>
                    <a:lstStyle/>
                    <a:p>
                      <a:r>
                        <a:rPr lang="en-US" sz="1000"/>
                        <a:t>256</a:t>
                      </a:r>
                    </a:p>
                  </a:txBody>
                  <a:tcPr/>
                </a:tc>
                <a:tc>
                  <a:txBody>
                    <a:bodyPr/>
                    <a:lstStyle/>
                    <a:p>
                      <a:r>
                        <a:rPr lang="en-US" sz="1000"/>
                        <a:t>0</a:t>
                      </a:r>
                    </a:p>
                  </a:txBody>
                  <a:tcPr/>
                </a:tc>
                <a:tc>
                  <a:txBody>
                    <a:bodyPr/>
                    <a:lstStyle/>
                    <a:p>
                      <a:r>
                        <a:rPr lang="en-US" sz="1000"/>
                        <a:t>0</a:t>
                      </a:r>
                    </a:p>
                  </a:txBody>
                  <a:tcPr/>
                </a:tc>
                <a:tc>
                  <a:txBody>
                    <a:bodyPr/>
                    <a:lstStyle/>
                    <a:p>
                      <a:r>
                        <a:rPr lang="en-US" sz="1000"/>
                        <a:t>1592</a:t>
                      </a:r>
                    </a:p>
                  </a:txBody>
                  <a:tcPr/>
                </a:tc>
                <a:tc>
                  <a:txBody>
                    <a:bodyPr/>
                    <a:lstStyle/>
                    <a:p>
                      <a:r>
                        <a:rPr lang="en-US" sz="1000"/>
                        <a:t>20.314389359129 %</a:t>
                      </a:r>
                    </a:p>
                  </a:txBody>
                  <a:tcPr/>
                </a:tc>
                <a:tc>
                  <a:txBody>
                    <a:bodyPr/>
                    <a:lstStyle/>
                    <a:p>
                      <a:r>
                        <a:rPr lang="en-US" sz="1000"/>
                        <a:t>9097</a:t>
                      </a:r>
                    </a:p>
                  </a:txBody>
                  <a:tcPr/>
                </a:tc>
                <a:tc>
                  <a:txBody>
                    <a:bodyPr/>
                    <a:lstStyle/>
                    <a:p>
                      <a:r>
                        <a:rPr lang="en-US" sz="1000"/>
                        <a:t>4649</a:t>
                      </a:r>
                    </a:p>
                  </a:txBody>
                  <a:tcPr/>
                </a:tc>
                <a:tc>
                  <a:txBody>
                    <a:bodyPr/>
                    <a:lstStyle/>
                    <a:p>
                      <a:r>
                        <a:rPr lang="en-US" sz="1000"/>
                        <a:t>n/a</a:t>
                      </a:r>
                    </a:p>
                  </a:txBody>
                  <a:tcPr/>
                </a:tc>
                <a:extLst>
                  <a:ext uri="{0D108BD9-81ED-4DB2-BD59-A6C34878D82A}">
                    <a16:rowId xmlns:a16="http://schemas.microsoft.com/office/drawing/2014/main" val="668079347"/>
                  </a:ext>
                </a:extLst>
              </a:tr>
              <a:tr h="370840">
                <a:tc>
                  <a:txBody>
                    <a:bodyPr/>
                    <a:lstStyle/>
                    <a:p>
                      <a:r>
                        <a:rPr lang="en-US" sz="1000"/>
                        <a:t>10/13/2025 15:52:43</a:t>
                      </a:r>
                    </a:p>
                  </a:txBody>
                  <a:tcPr/>
                </a:tc>
                <a:tc>
                  <a:txBody>
                    <a:bodyPr/>
                    <a:lstStyle/>
                    <a:p>
                      <a:r>
                        <a:rPr lang="en-US" sz="1000"/>
                        <a:t>10/13/2025 15:52:43</a:t>
                      </a:r>
                    </a:p>
                  </a:txBody>
                  <a:tcPr/>
                </a:tc>
                <a:tc>
                  <a:txBody>
                    <a:bodyPr/>
                    <a:lstStyle/>
                    <a:p>
                      <a:r>
                        <a:rPr lang="en-US" sz="1000"/>
                        <a:t>Gallery</a:t>
                      </a:r>
                    </a:p>
                  </a:txBody>
                  <a:tcPr/>
                </a:tc>
                <a:tc>
                  <a:txBody>
                    <a:bodyPr/>
                    <a:lstStyle/>
                    <a:p>
                      <a:r>
                        <a:rPr lang="en-US" sz="1000"/>
                        <a:t>88</a:t>
                      </a:r>
                    </a:p>
                  </a:txBody>
                  <a:tcPr/>
                </a:tc>
                <a:tc>
                  <a:txBody>
                    <a:bodyPr/>
                    <a:lstStyle/>
                    <a:p>
                      <a:r>
                        <a:rPr lang="en-US" sz="1000"/>
                        <a:t>1</a:t>
                      </a:r>
                    </a:p>
                  </a:txBody>
                  <a:tcPr/>
                </a:tc>
                <a:tc>
                  <a:txBody>
                    <a:bodyPr/>
                    <a:lstStyle/>
                    <a:p>
                      <a:r>
                        <a:rPr lang="en-US" sz="1000"/>
                        <a:t>0</a:t>
                      </a:r>
                    </a:p>
                  </a:txBody>
                  <a:tcPr/>
                </a:tc>
                <a:tc>
                  <a:txBody>
                    <a:bodyPr/>
                    <a:lstStyle/>
                    <a:p>
                      <a:r>
                        <a:rPr lang="en-US" sz="1000"/>
                        <a:t>753</a:t>
                      </a:r>
                    </a:p>
                  </a:txBody>
                  <a:tcPr/>
                </a:tc>
                <a:tc>
                  <a:txBody>
                    <a:bodyPr/>
                    <a:lstStyle/>
                    <a:p>
                      <a:r>
                        <a:rPr lang="en-US" sz="1000"/>
                        <a:t>18.252763928029 %</a:t>
                      </a:r>
                    </a:p>
                  </a:txBody>
                  <a:tcPr/>
                </a:tc>
                <a:tc>
                  <a:txBody>
                    <a:bodyPr/>
                    <a:lstStyle/>
                    <a:p>
                      <a:r>
                        <a:rPr lang="en-US" sz="1000"/>
                        <a:t>4613</a:t>
                      </a:r>
                    </a:p>
                  </a:txBody>
                  <a:tcPr/>
                </a:tc>
                <a:tc>
                  <a:txBody>
                    <a:bodyPr/>
                    <a:lstStyle/>
                    <a:p>
                      <a:r>
                        <a:rPr lang="en-US" sz="1000"/>
                        <a:t>2358</a:t>
                      </a:r>
                    </a:p>
                  </a:txBody>
                  <a:tcPr/>
                </a:tc>
                <a:tc>
                  <a:txBody>
                    <a:bodyPr/>
                    <a:lstStyle/>
                    <a:p>
                      <a:r>
                        <a:rPr lang="en-US" sz="1000"/>
                        <a:t>n/a</a:t>
                      </a:r>
                    </a:p>
                  </a:txBody>
                  <a:tcPr/>
                </a:tc>
                <a:extLst>
                  <a:ext uri="{0D108BD9-81ED-4DB2-BD59-A6C34878D82A}">
                    <a16:rowId xmlns:a16="http://schemas.microsoft.com/office/drawing/2014/main" val="3108111033"/>
                  </a:ext>
                </a:extLst>
              </a:tr>
              <a:tr h="370840">
                <a:tc>
                  <a:txBody>
                    <a:bodyPr/>
                    <a:lstStyle/>
                    <a:p>
                      <a:r>
                        <a:rPr lang="en-US" sz="1000"/>
                        <a:t>10/06/2025 16:44:13</a:t>
                      </a:r>
                    </a:p>
                  </a:txBody>
                  <a:tcPr/>
                </a:tc>
                <a:tc>
                  <a:txBody>
                    <a:bodyPr/>
                    <a:lstStyle/>
                    <a:p>
                      <a:r>
                        <a:rPr lang="en-US" sz="1000"/>
                        <a:t>10/06/2025 16:44:13</a:t>
                      </a:r>
                    </a:p>
                  </a:txBody>
                  <a:tcPr/>
                </a:tc>
                <a:tc>
                  <a:txBody>
                    <a:bodyPr/>
                    <a:lstStyle/>
                    <a:p>
                      <a:r>
                        <a:rPr lang="en-US" sz="1000"/>
                        <a:t>Gallery</a:t>
                      </a:r>
                    </a:p>
                  </a:txBody>
                  <a:tcPr/>
                </a:tc>
                <a:tc>
                  <a:txBody>
                    <a:bodyPr/>
                    <a:lstStyle/>
                    <a:p>
                      <a:r>
                        <a:rPr lang="en-US" sz="1000"/>
                        <a:t>54</a:t>
                      </a:r>
                    </a:p>
                  </a:txBody>
                  <a:tcPr/>
                </a:tc>
                <a:tc>
                  <a:txBody>
                    <a:bodyPr/>
                    <a:lstStyle/>
                    <a:p>
                      <a:r>
                        <a:rPr lang="en-US" sz="1000"/>
                        <a:t>7</a:t>
                      </a:r>
                    </a:p>
                  </a:txBody>
                  <a:tcPr/>
                </a:tc>
                <a:tc>
                  <a:txBody>
                    <a:bodyPr/>
                    <a:lstStyle/>
                    <a:p>
                      <a:r>
                        <a:rPr lang="en-US" sz="1000"/>
                        <a:t>0</a:t>
                      </a:r>
                    </a:p>
                  </a:txBody>
                  <a:tcPr/>
                </a:tc>
                <a:tc>
                  <a:txBody>
                    <a:bodyPr/>
                    <a:lstStyle/>
                    <a:p>
                      <a:r>
                        <a:rPr lang="en-US" sz="1000"/>
                        <a:t>197</a:t>
                      </a:r>
                    </a:p>
                  </a:txBody>
                  <a:tcPr/>
                </a:tc>
                <a:tc>
                  <a:txBody>
                    <a:bodyPr/>
                    <a:lstStyle/>
                    <a:p>
                      <a:r>
                        <a:rPr lang="en-US" sz="1000"/>
                        <a:t>11.559139784946 %</a:t>
                      </a:r>
                    </a:p>
                  </a:txBody>
                  <a:tcPr/>
                </a:tc>
                <a:tc>
                  <a:txBody>
                    <a:bodyPr/>
                    <a:lstStyle/>
                    <a:p>
                      <a:r>
                        <a:rPr lang="en-US" sz="1000"/>
                        <a:t>2232</a:t>
                      </a:r>
                    </a:p>
                  </a:txBody>
                  <a:tcPr/>
                </a:tc>
                <a:tc>
                  <a:txBody>
                    <a:bodyPr/>
                    <a:lstStyle/>
                    <a:p>
                      <a:r>
                        <a:rPr lang="en-US" sz="1000"/>
                        <a:t>1249</a:t>
                      </a:r>
                    </a:p>
                  </a:txBody>
                  <a:tcPr/>
                </a:tc>
                <a:tc>
                  <a:txBody>
                    <a:bodyPr/>
                    <a:lstStyle/>
                    <a:p>
                      <a:r>
                        <a:rPr lang="en-US" sz="1000"/>
                        <a:t>n/a</a:t>
                      </a:r>
                    </a:p>
                  </a:txBody>
                  <a:tcPr/>
                </a:tc>
                <a:extLst>
                  <a:ext uri="{0D108BD9-81ED-4DB2-BD59-A6C34878D82A}">
                    <a16:rowId xmlns:a16="http://schemas.microsoft.com/office/drawing/2014/main" val="4029388111"/>
                  </a:ext>
                </a:extLst>
              </a:tr>
            </a:tbl>
          </a:graphicData>
        </a:graphic>
      </p:graphicFrame>
      <p:sp>
        <p:nvSpPr>
          <p:cNvPr id="4" name="Text Placeholder 3">
            <a:extLst>
              <a:ext uri="{FF2B5EF4-FFF2-40B4-BE49-F238E27FC236}">
                <a16:creationId xmlns:a16="http://schemas.microsoft.com/office/drawing/2014/main" id="{BAE6DA10-206B-4F04-BD6E-3B4FF71AF57E}"/>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3736441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AFC13-583F-4277-873D-50CD528A9B0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D3A304B-71EC-4C32-94B7-FD0395EB8998}"/>
              </a:ext>
            </a:extLst>
          </p:cNvPr>
          <p:cNvGraphicFramePr>
            <a:graphicFrameLocks noGrp="1"/>
          </p:cNvGraphicFramePr>
          <p:nvPr>
            <p:ph type="tbl" sz="quarter" idx="13"/>
            <p:extLst>
              <p:ext uri="{D42A27DB-BD31-4B8C-83A1-F6EECF244321}">
                <p14:modId xmlns:p14="http://schemas.microsoft.com/office/powerpoint/2010/main" val="128438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03867173"/>
                    </a:ext>
                  </a:extLst>
                </a:gridCol>
                <a:gridCol w="576072">
                  <a:extLst>
                    <a:ext uri="{9D8B030D-6E8A-4147-A177-3AD203B41FA5}">
                      <a16:colId xmlns:a16="http://schemas.microsoft.com/office/drawing/2014/main" val="287865527"/>
                    </a:ext>
                  </a:extLst>
                </a:gridCol>
                <a:gridCol w="576072">
                  <a:extLst>
                    <a:ext uri="{9D8B030D-6E8A-4147-A177-3AD203B41FA5}">
                      <a16:colId xmlns:a16="http://schemas.microsoft.com/office/drawing/2014/main" val="2103475178"/>
                    </a:ext>
                  </a:extLst>
                </a:gridCol>
                <a:gridCol w="576072">
                  <a:extLst>
                    <a:ext uri="{9D8B030D-6E8A-4147-A177-3AD203B41FA5}">
                      <a16:colId xmlns:a16="http://schemas.microsoft.com/office/drawing/2014/main" val="24844018"/>
                    </a:ext>
                  </a:extLst>
                </a:gridCol>
                <a:gridCol w="576072">
                  <a:extLst>
                    <a:ext uri="{9D8B030D-6E8A-4147-A177-3AD203B41FA5}">
                      <a16:colId xmlns:a16="http://schemas.microsoft.com/office/drawing/2014/main" val="4184002721"/>
                    </a:ext>
                  </a:extLst>
                </a:gridCol>
                <a:gridCol w="576072">
                  <a:extLst>
                    <a:ext uri="{9D8B030D-6E8A-4147-A177-3AD203B41FA5}">
                      <a16:colId xmlns:a16="http://schemas.microsoft.com/office/drawing/2014/main" val="367188447"/>
                    </a:ext>
                  </a:extLst>
                </a:gridCol>
                <a:gridCol w="576072">
                  <a:extLst>
                    <a:ext uri="{9D8B030D-6E8A-4147-A177-3AD203B41FA5}">
                      <a16:colId xmlns:a16="http://schemas.microsoft.com/office/drawing/2014/main" val="2075435266"/>
                    </a:ext>
                  </a:extLst>
                </a:gridCol>
                <a:gridCol w="576072">
                  <a:extLst>
                    <a:ext uri="{9D8B030D-6E8A-4147-A177-3AD203B41FA5}">
                      <a16:colId xmlns:a16="http://schemas.microsoft.com/office/drawing/2014/main" val="124187458"/>
                    </a:ext>
                  </a:extLst>
                </a:gridCol>
                <a:gridCol w="576072">
                  <a:extLst>
                    <a:ext uri="{9D8B030D-6E8A-4147-A177-3AD203B41FA5}">
                      <a16:colId xmlns:a16="http://schemas.microsoft.com/office/drawing/2014/main" val="615164886"/>
                    </a:ext>
                  </a:extLst>
                </a:gridCol>
                <a:gridCol w="576072">
                  <a:extLst>
                    <a:ext uri="{9D8B030D-6E8A-4147-A177-3AD203B41FA5}">
                      <a16:colId xmlns:a16="http://schemas.microsoft.com/office/drawing/2014/main" val="2738413553"/>
                    </a:ext>
                  </a:extLst>
                </a:gridCol>
                <a:gridCol w="576072">
                  <a:extLst>
                    <a:ext uri="{9D8B030D-6E8A-4147-A177-3AD203B41FA5}">
                      <a16:colId xmlns:a16="http://schemas.microsoft.com/office/drawing/2014/main" val="41716541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451406829"/>
                  </a:ext>
                </a:extLst>
              </a:tr>
              <a:tr h="370840">
                <a:tc>
                  <a:txBody>
                    <a:bodyPr/>
                    <a:lstStyle/>
                    <a:p>
                      <a:r>
                        <a:rPr lang="en-US" sz="1000"/>
                        <a:t>tmamerica</a:t>
                      </a:r>
                    </a:p>
                  </a:txBody>
                  <a:tcPr/>
                </a:tc>
                <a:tc>
                  <a:txBody>
                    <a:bodyPr/>
                    <a:lstStyle/>
                    <a:p>
                      <a:r>
                        <a:rPr lang="en-US" sz="1000"/>
                        <a:t>678</a:t>
                      </a:r>
                    </a:p>
                  </a:txBody>
                  <a:tcPr/>
                </a:tc>
                <a:tc>
                  <a:txBody>
                    <a:bodyPr/>
                    <a:lstStyle/>
                    <a:p>
                      <a:r>
                        <a:rPr lang="en-US" sz="1000"/>
                        <a:t>28</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99</a:t>
                      </a:r>
                    </a:p>
                  </a:txBody>
                  <a:tcPr/>
                </a:tc>
                <a:tc>
                  <a:txBody>
                    <a:bodyPr/>
                    <a:lstStyle/>
                    <a:p>
                      <a:r>
                        <a:rPr lang="en-US" sz="1000"/>
                        <a:t>1</a:t>
                      </a:r>
                    </a:p>
                  </a:txBody>
                  <a:tcPr/>
                </a:tc>
                <a:tc>
                  <a:txBody>
                    <a:bodyPr/>
                    <a:lstStyle/>
                    <a:p>
                      <a:r>
                        <a:rPr lang="en-US" sz="1000"/>
                        <a:t>1.0757 %</a:t>
                      </a:r>
                    </a:p>
                  </a:txBody>
                  <a:tcPr/>
                </a:tc>
                <a:extLst>
                  <a:ext uri="{0D108BD9-81ED-4DB2-BD59-A6C34878D82A}">
                    <a16:rowId xmlns:a16="http://schemas.microsoft.com/office/drawing/2014/main" val="3652603214"/>
                  </a:ext>
                </a:extLst>
              </a:tr>
            </a:tbl>
          </a:graphicData>
        </a:graphic>
      </p:graphicFrame>
      <p:sp>
        <p:nvSpPr>
          <p:cNvPr id="4" name="Text Placeholder 3">
            <a:extLst>
              <a:ext uri="{FF2B5EF4-FFF2-40B4-BE49-F238E27FC236}">
                <a16:creationId xmlns:a16="http://schemas.microsoft.com/office/drawing/2014/main" id="{BBE7D19B-8734-4E58-A5A5-8295385BD04B}"/>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2334180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5AF2-51DB-435F-BDFC-14F35E543942}"/>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1EC0491D-2336-42A4-87B5-15D7B9DEE3D1}"/>
              </a:ext>
            </a:extLst>
          </p:cNvPr>
          <p:cNvGraphicFramePr>
            <a:graphicFrameLocks noGrp="1"/>
          </p:cNvGraphicFramePr>
          <p:nvPr>
            <p:ph type="chart" sz="quarter" idx="13"/>
            <p:extLst>
              <p:ext uri="{D42A27DB-BD31-4B8C-83A1-F6EECF244321}">
                <p14:modId xmlns:p14="http://schemas.microsoft.com/office/powerpoint/2010/main" val="3944750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DC4D6C-465D-4B10-8939-85D2ACA88F6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944417E-C526-476B-B8CA-9281C81E3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5092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6F3C-C60B-4037-BB8D-19CB93575296}"/>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BFDEAC7-DEBE-46C3-9089-A77E5FBA746E}"/>
              </a:ext>
            </a:extLst>
          </p:cNvPr>
          <p:cNvGraphicFramePr>
            <a:graphicFrameLocks noGrp="1"/>
          </p:cNvGraphicFramePr>
          <p:nvPr>
            <p:ph type="chart" sz="quarter" idx="13"/>
            <p:extLst>
              <p:ext uri="{D42A27DB-BD31-4B8C-83A1-F6EECF244321}">
                <p14:modId xmlns:p14="http://schemas.microsoft.com/office/powerpoint/2010/main" val="1631079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11BDA4-460A-4515-8DED-E70A22D3E24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2746489-E4E0-45B6-9BA9-55062C476C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2939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56A60-38CF-41D1-8DC0-0A6E6BB93B24}"/>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C1E29E3B-E39D-43CC-B690-08C86C63DC60}"/>
              </a:ext>
            </a:extLst>
          </p:cNvPr>
          <p:cNvGraphicFramePr>
            <a:graphicFrameLocks noGrp="1"/>
          </p:cNvGraphicFramePr>
          <p:nvPr>
            <p:ph type="chart" sz="quarter" idx="13"/>
            <p:extLst>
              <p:ext uri="{D42A27DB-BD31-4B8C-83A1-F6EECF244321}">
                <p14:modId xmlns:p14="http://schemas.microsoft.com/office/powerpoint/2010/main" val="2142890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D287BF-C174-4FF9-AE55-81E5DA5C50D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0F6B8C7-51DE-45E9-9CFB-CDF4979DD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419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DB5FA-EF4C-401C-939A-4D8EC771C665}"/>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4355A928-C3E9-4122-B798-6328545A59FF}"/>
              </a:ext>
            </a:extLst>
          </p:cNvPr>
          <p:cNvGraphicFramePr>
            <a:graphicFrameLocks noGrp="1"/>
          </p:cNvGraphicFramePr>
          <p:nvPr>
            <p:ph type="chart" sz="quarter" idx="13"/>
            <p:extLst>
              <p:ext uri="{D42A27DB-BD31-4B8C-83A1-F6EECF244321}">
                <p14:modId xmlns:p14="http://schemas.microsoft.com/office/powerpoint/2010/main" val="4057084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0079A8-6C58-4BDF-92C5-0770E26562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0C46494-A7BF-48BF-B7C0-BCB68FF5B8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2376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DD8BE-1DC7-4266-BAC6-E4BA89B2AEAB}"/>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9C3735D6-56C9-413F-868A-6531F4F851CC}"/>
              </a:ext>
            </a:extLst>
          </p:cNvPr>
          <p:cNvGraphicFramePr>
            <a:graphicFrameLocks noGrp="1"/>
          </p:cNvGraphicFramePr>
          <p:nvPr>
            <p:ph type="tbl" sz="quarter" idx="13"/>
            <p:extLst>
              <p:ext uri="{D42A27DB-BD31-4B8C-83A1-F6EECF244321}">
                <p14:modId xmlns:p14="http://schemas.microsoft.com/office/powerpoint/2010/main" val="182817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30768385"/>
                    </a:ext>
                  </a:extLst>
                </a:gridCol>
                <a:gridCol w="822960">
                  <a:extLst>
                    <a:ext uri="{9D8B030D-6E8A-4147-A177-3AD203B41FA5}">
                      <a16:colId xmlns:a16="http://schemas.microsoft.com/office/drawing/2014/main" val="92182593"/>
                    </a:ext>
                  </a:extLst>
                </a:gridCol>
                <a:gridCol w="411480">
                  <a:extLst>
                    <a:ext uri="{9D8B030D-6E8A-4147-A177-3AD203B41FA5}">
                      <a16:colId xmlns:a16="http://schemas.microsoft.com/office/drawing/2014/main" val="914818709"/>
                    </a:ext>
                  </a:extLst>
                </a:gridCol>
                <a:gridCol w="411480">
                  <a:extLst>
                    <a:ext uri="{9D8B030D-6E8A-4147-A177-3AD203B41FA5}">
                      <a16:colId xmlns:a16="http://schemas.microsoft.com/office/drawing/2014/main" val="2503798428"/>
                    </a:ext>
                  </a:extLst>
                </a:gridCol>
                <a:gridCol w="411480">
                  <a:extLst>
                    <a:ext uri="{9D8B030D-6E8A-4147-A177-3AD203B41FA5}">
                      <a16:colId xmlns:a16="http://schemas.microsoft.com/office/drawing/2014/main" val="2758023028"/>
                    </a:ext>
                  </a:extLst>
                </a:gridCol>
                <a:gridCol w="411480">
                  <a:extLst>
                    <a:ext uri="{9D8B030D-6E8A-4147-A177-3AD203B41FA5}">
                      <a16:colId xmlns:a16="http://schemas.microsoft.com/office/drawing/2014/main" val="1781115735"/>
                    </a:ext>
                  </a:extLst>
                </a:gridCol>
                <a:gridCol w="411480">
                  <a:extLst>
                    <a:ext uri="{9D8B030D-6E8A-4147-A177-3AD203B41FA5}">
                      <a16:colId xmlns:a16="http://schemas.microsoft.com/office/drawing/2014/main" val="1950674681"/>
                    </a:ext>
                  </a:extLst>
                </a:gridCol>
                <a:gridCol w="411480">
                  <a:extLst>
                    <a:ext uri="{9D8B030D-6E8A-4147-A177-3AD203B41FA5}">
                      <a16:colId xmlns:a16="http://schemas.microsoft.com/office/drawing/2014/main" val="2112758029"/>
                    </a:ext>
                  </a:extLst>
                </a:gridCol>
                <a:gridCol w="411480">
                  <a:extLst>
                    <a:ext uri="{9D8B030D-6E8A-4147-A177-3AD203B41FA5}">
                      <a16:colId xmlns:a16="http://schemas.microsoft.com/office/drawing/2014/main" val="3688877082"/>
                    </a:ext>
                  </a:extLst>
                </a:gridCol>
                <a:gridCol w="411480">
                  <a:extLst>
                    <a:ext uri="{9D8B030D-6E8A-4147-A177-3AD203B41FA5}">
                      <a16:colId xmlns:a16="http://schemas.microsoft.com/office/drawing/2014/main" val="2962215494"/>
                    </a:ext>
                  </a:extLst>
                </a:gridCol>
                <a:gridCol w="411480">
                  <a:extLst>
                    <a:ext uri="{9D8B030D-6E8A-4147-A177-3AD203B41FA5}">
                      <a16:colId xmlns:a16="http://schemas.microsoft.com/office/drawing/2014/main" val="2990203149"/>
                    </a:ext>
                  </a:extLst>
                </a:gridCol>
                <a:gridCol w="411480">
                  <a:extLst>
                    <a:ext uri="{9D8B030D-6E8A-4147-A177-3AD203B41FA5}">
                      <a16:colId xmlns:a16="http://schemas.microsoft.com/office/drawing/2014/main" val="1500074092"/>
                    </a:ext>
                  </a:extLst>
                </a:gridCol>
                <a:gridCol w="411480">
                  <a:extLst>
                    <a:ext uri="{9D8B030D-6E8A-4147-A177-3AD203B41FA5}">
                      <a16:colId xmlns:a16="http://schemas.microsoft.com/office/drawing/2014/main" val="1260292235"/>
                    </a:ext>
                  </a:extLst>
                </a:gridCol>
                <a:gridCol w="411480">
                  <a:extLst>
                    <a:ext uri="{9D8B030D-6E8A-4147-A177-3AD203B41FA5}">
                      <a16:colId xmlns:a16="http://schemas.microsoft.com/office/drawing/2014/main" val="2876730421"/>
                    </a:ext>
                  </a:extLst>
                </a:gridCol>
                <a:gridCol w="411480">
                  <a:extLst>
                    <a:ext uri="{9D8B030D-6E8A-4147-A177-3AD203B41FA5}">
                      <a16:colId xmlns:a16="http://schemas.microsoft.com/office/drawing/2014/main" val="3163216421"/>
                    </a:ext>
                  </a:extLst>
                </a:gridCol>
                <a:gridCol w="411480">
                  <a:extLst>
                    <a:ext uri="{9D8B030D-6E8A-4147-A177-3AD203B41FA5}">
                      <a16:colId xmlns:a16="http://schemas.microsoft.com/office/drawing/2014/main" val="245340963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4147583955"/>
                  </a:ext>
                </a:extLst>
              </a:tr>
              <a:tr h="370840">
                <a:tc>
                  <a:txBody>
                    <a:bodyPr/>
                    <a:lstStyle/>
                    <a:p>
                      <a:r>
                        <a:rPr lang="en-US" sz="1000"/>
                        <a:t>10/03/2025 13:29:28</a:t>
                      </a:r>
                    </a:p>
                  </a:txBody>
                  <a:tcPr/>
                </a:tc>
                <a:tc>
                  <a:txBody>
                    <a:bodyPr/>
                    <a:lstStyle/>
                    <a:p>
                      <a:r>
                        <a:rPr lang="en-US" sz="1000"/>
                        <a:t>10/03/2025 13:29:28</a:t>
                      </a:r>
                    </a:p>
                  </a:txBody>
                  <a:tcPr/>
                </a:tc>
                <a:tc>
                  <a:txBody>
                    <a:bodyPr/>
                    <a:lstStyle/>
                    <a:p>
                      <a:r>
                        <a:rPr lang="en-US" sz="1000"/>
                        <a:t>Carousel</a:t>
                      </a:r>
                    </a:p>
                  </a:txBody>
                  <a:tcPr/>
                </a:tc>
                <a:tc>
                  <a:txBody>
                    <a:bodyPr/>
                    <a:lstStyle/>
                    <a:p>
                      <a:r>
                        <a:rPr lang="en-US" sz="1000"/>
                        <a:t>1025</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1.56 %</a:t>
                      </a:r>
                    </a:p>
                  </a:txBody>
                  <a:tcPr/>
                </a:tc>
                <a:tc>
                  <a:txBody>
                    <a:bodyPr/>
                    <a:lstStyle/>
                    <a:p>
                      <a:r>
                        <a:rPr lang="en-US" sz="1000"/>
                        <a:t>190</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407158769"/>
                  </a:ext>
                </a:extLst>
              </a:tr>
              <a:tr h="370840">
                <a:tc>
                  <a:txBody>
                    <a:bodyPr/>
                    <a:lstStyle/>
                    <a:p>
                      <a:r>
                        <a:rPr lang="en-US" sz="1000"/>
                        <a:t>10/13/2025 15:54:54</a:t>
                      </a:r>
                    </a:p>
                  </a:txBody>
                  <a:tcPr/>
                </a:tc>
                <a:tc>
                  <a:txBody>
                    <a:bodyPr/>
                    <a:lstStyle/>
                    <a:p>
                      <a:r>
                        <a:rPr lang="en-US" sz="1000"/>
                        <a:t>10/13/2025 15:54:54</a:t>
                      </a:r>
                    </a:p>
                  </a:txBody>
                  <a:tcPr/>
                </a:tc>
                <a:tc>
                  <a:txBody>
                    <a:bodyPr/>
                    <a:lstStyle/>
                    <a:p>
                      <a:r>
                        <a:rPr lang="en-US" sz="1000"/>
                        <a:t>Carousel</a:t>
                      </a:r>
                    </a:p>
                  </a:txBody>
                  <a:tcPr/>
                </a:tc>
                <a:tc>
                  <a:txBody>
                    <a:bodyPr/>
                    <a:lstStyle/>
                    <a:p>
                      <a:r>
                        <a:rPr lang="en-US" sz="1000"/>
                        <a:t>922</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1.63 %</a:t>
                      </a:r>
                    </a:p>
                  </a:txBody>
                  <a:tcPr/>
                </a:tc>
                <a:tc>
                  <a:txBody>
                    <a:bodyPr/>
                    <a:lstStyle/>
                    <a:p>
                      <a:r>
                        <a:rPr lang="en-US" sz="1000"/>
                        <a:t>197</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70381403"/>
                  </a:ext>
                </a:extLst>
              </a:tr>
              <a:tr h="370840">
                <a:tc>
                  <a:txBody>
                    <a:bodyPr/>
                    <a:lstStyle/>
                    <a:p>
                      <a:r>
                        <a:rPr lang="en-US" sz="1000"/>
                        <a:t>10/24/2025 13:12:09</a:t>
                      </a:r>
                    </a:p>
                  </a:txBody>
                  <a:tcPr/>
                </a:tc>
                <a:tc>
                  <a:txBody>
                    <a:bodyPr/>
                    <a:lstStyle/>
                    <a:p>
                      <a:r>
                        <a:rPr lang="en-US" sz="1000"/>
                        <a:t>10/24/2025 13:12:09</a:t>
                      </a:r>
                    </a:p>
                  </a:txBody>
                  <a:tcPr/>
                </a:tc>
                <a:tc>
                  <a:txBody>
                    <a:bodyPr/>
                    <a:lstStyle/>
                    <a:p>
                      <a:r>
                        <a:rPr lang="en-US" sz="1000"/>
                        <a:t>Carousel</a:t>
                      </a:r>
                    </a:p>
                  </a:txBody>
                  <a:tcPr/>
                </a:tc>
                <a:tc>
                  <a:txBody>
                    <a:bodyPr/>
                    <a:lstStyle/>
                    <a:p>
                      <a:r>
                        <a:rPr lang="en-US" sz="1000"/>
                        <a:t>554</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2.17 %</a:t>
                      </a:r>
                    </a:p>
                  </a:txBody>
                  <a:tcPr/>
                </a:tc>
                <a:tc>
                  <a:txBody>
                    <a:bodyPr/>
                    <a:lstStyle/>
                    <a:p>
                      <a:r>
                        <a:rPr lang="en-US" sz="1000"/>
                        <a:t>111</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423681673"/>
                  </a:ext>
                </a:extLst>
              </a:tr>
            </a:tbl>
          </a:graphicData>
        </a:graphic>
      </p:graphicFrame>
      <p:sp>
        <p:nvSpPr>
          <p:cNvPr id="4" name="Text Placeholder 3">
            <a:extLst>
              <a:ext uri="{FF2B5EF4-FFF2-40B4-BE49-F238E27FC236}">
                <a16:creationId xmlns:a16="http://schemas.microsoft.com/office/drawing/2014/main" id="{3CFA7040-666A-4080-AAF0-B8D1DFEF46FA}"/>
              </a:ext>
            </a:extLst>
          </p:cNvPr>
          <p:cNvSpPr>
            <a:spLocks noGrp="1"/>
          </p:cNvSpPr>
          <p:nvPr>
            <p:ph type="body" sz="quarter" idx="14"/>
          </p:nvPr>
        </p:nvSpPr>
        <p:spPr/>
        <p:txBody>
          <a:bodyPr/>
          <a:lstStyle/>
          <a:p>
            <a:r>
              <a:rPr lang="en-US"/>
              <a:t>10/01/2025 - 10/31/2025</a:t>
            </a:r>
          </a:p>
        </p:txBody>
      </p:sp>
    </p:spTree>
    <p:extLst>
      <p:ext uri="{BB962C8B-B14F-4D97-AF65-F5344CB8AC3E}">
        <p14:creationId xmlns:p14="http://schemas.microsoft.com/office/powerpoint/2010/main" val="17323295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1438</Words>
  <Application>Microsoft Office PowerPoint</Application>
  <PresentationFormat>On-screen Show (4:3)</PresentationFormat>
  <Paragraphs>406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2025-11-04T14:23:04Z</dcterms:created>
  <dcterms:modified xsi:type="dcterms:W3CDTF">2025-11-04T14:23:36Z</dcterms:modified>
</cp:coreProperties>
</file>