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45901</c:v>
                </c:pt>
              </c:numCache>
            </c:numRef>
          </c:cat>
          <c:val>
            <c:numRef>
              <c:f>Sheet1!$B$2</c:f>
              <c:numCache>
                <c:formatCode>General</c:formatCode>
                <c:ptCount val="1"/>
                <c:pt idx="0">
                  <c:v>1936</c:v>
                </c:pt>
              </c:numCache>
            </c:numRef>
          </c:val>
          <c:extLst>
            <c:ext xmlns:c16="http://schemas.microsoft.com/office/drawing/2014/chart" uri="{C3380CC4-5D6E-409C-BE32-E72D297353CC}">
              <c16:uniqueId val="{00000000-435F-4C4A-909B-CBC5147662C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45901</c:v>
                </c:pt>
              </c:numCache>
            </c:numRef>
          </c:cat>
          <c:val>
            <c:numRef>
              <c:f>Sheet1!$C$2</c:f>
              <c:numCache>
                <c:formatCode>General</c:formatCode>
                <c:ptCount val="1"/>
                <c:pt idx="0">
                  <c:v>2999</c:v>
                </c:pt>
              </c:numCache>
            </c:numRef>
          </c:val>
          <c:extLst>
            <c:ext xmlns:c16="http://schemas.microsoft.com/office/drawing/2014/chart" uri="{C3380CC4-5D6E-409C-BE32-E72D297353CC}">
              <c16:uniqueId val="{00000001-435F-4C4A-909B-CBC5147662C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45901</c:v>
                </c:pt>
              </c:numCache>
            </c:numRef>
          </c:cat>
          <c:val>
            <c:numRef>
              <c:f>Sheet1!$D$2</c:f>
              <c:numCache>
                <c:formatCode>General</c:formatCode>
                <c:ptCount val="1"/>
                <c:pt idx="0">
                  <c:v>4999</c:v>
                </c:pt>
              </c:numCache>
            </c:numRef>
          </c:val>
          <c:extLst>
            <c:ext xmlns:c16="http://schemas.microsoft.com/office/drawing/2014/chart" uri="{C3380CC4-5D6E-409C-BE32-E72D297353CC}">
              <c16:uniqueId val="{00000002-435F-4C4A-909B-CBC5147662C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45901</c:v>
                </c:pt>
              </c:numCache>
            </c:numRef>
          </c:cat>
          <c:val>
            <c:numRef>
              <c:f>Sheet1!$E$2</c:f>
              <c:numCache>
                <c:formatCode>General</c:formatCode>
                <c:ptCount val="1"/>
                <c:pt idx="0">
                  <c:v>1164</c:v>
                </c:pt>
              </c:numCache>
            </c:numRef>
          </c:val>
          <c:extLst>
            <c:ext xmlns:c16="http://schemas.microsoft.com/office/drawing/2014/chart" uri="{C3380CC4-5D6E-409C-BE32-E72D297353CC}">
              <c16:uniqueId val="{00000003-435F-4C4A-909B-CBC5147662C1}"/>
            </c:ext>
          </c:extLst>
        </c:ser>
        <c:dLbls>
          <c:showLegendKey val="0"/>
          <c:showVal val="0"/>
          <c:showCatName val="0"/>
          <c:showSerName val="0"/>
          <c:showPercent val="0"/>
          <c:showBubbleSize val="0"/>
        </c:dLbls>
        <c:gapWidth val="219"/>
        <c:overlap val="-27"/>
        <c:axId val="397271112"/>
        <c:axId val="397270456"/>
      </c:barChart>
      <c:dateAx>
        <c:axId val="397271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70456"/>
        <c:crosses val="autoZero"/>
        <c:auto val="1"/>
        <c:lblOffset val="100"/>
        <c:baseTimeUnit val="days"/>
      </c:dateAx>
      <c:valAx>
        <c:axId val="39727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7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0</c:v>
                </c:pt>
                <c:pt idx="3">
                  <c:v>-7</c:v>
                </c:pt>
                <c:pt idx="4">
                  <c:v>-2</c:v>
                </c:pt>
                <c:pt idx="5">
                  <c:v>-1</c:v>
                </c:pt>
                <c:pt idx="6">
                  <c:v>-2</c:v>
                </c:pt>
                <c:pt idx="7">
                  <c:v>57</c:v>
                </c:pt>
                <c:pt idx="8">
                  <c:v>-3</c:v>
                </c:pt>
                <c:pt idx="9">
                  <c:v>0</c:v>
                </c:pt>
              </c:numCache>
            </c:numRef>
          </c:val>
          <c:extLst>
            <c:ext xmlns:c16="http://schemas.microsoft.com/office/drawing/2014/chart" uri="{C3380CC4-5D6E-409C-BE32-E72D297353CC}">
              <c16:uniqueId val="{00000000-99A2-4B24-B9C3-478ACAF7A8D4}"/>
            </c:ext>
          </c:extLst>
        </c:ser>
        <c:dLbls>
          <c:showLegendKey val="0"/>
          <c:showVal val="0"/>
          <c:showCatName val="0"/>
          <c:showSerName val="0"/>
          <c:showPercent val="0"/>
          <c:showBubbleSize val="0"/>
        </c:dLbls>
        <c:gapWidth val="219"/>
        <c:overlap val="-27"/>
        <c:axId val="401012872"/>
        <c:axId val="401007624"/>
      </c:barChart>
      <c:dateAx>
        <c:axId val="40101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07624"/>
        <c:crosses val="autoZero"/>
        <c:auto val="1"/>
        <c:lblOffset val="100"/>
        <c:baseTimeUnit val="months"/>
      </c:dateAx>
      <c:valAx>
        <c:axId val="40100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1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8</c:v>
                </c:pt>
                <c:pt idx="2">
                  <c:v>6</c:v>
                </c:pt>
                <c:pt idx="3">
                  <c:v>13</c:v>
                </c:pt>
                <c:pt idx="4">
                  <c:v>4</c:v>
                </c:pt>
                <c:pt idx="5">
                  <c:v>8</c:v>
                </c:pt>
                <c:pt idx="6">
                  <c:v>10</c:v>
                </c:pt>
                <c:pt idx="7">
                  <c:v>9</c:v>
                </c:pt>
                <c:pt idx="8">
                  <c:v>10</c:v>
                </c:pt>
                <c:pt idx="9">
                  <c:v>12</c:v>
                </c:pt>
                <c:pt idx="10">
                  <c:v>0</c:v>
                </c:pt>
                <c:pt idx="11">
                  <c:v>0</c:v>
                </c:pt>
              </c:numCache>
            </c:numRef>
          </c:val>
          <c:extLst>
            <c:ext xmlns:c16="http://schemas.microsoft.com/office/drawing/2014/chart" uri="{C3380CC4-5D6E-409C-BE32-E72D297353CC}">
              <c16:uniqueId val="{00000000-97CA-4DBA-8460-A9A3F4E9D29B}"/>
            </c:ext>
          </c:extLst>
        </c:ser>
        <c:dLbls>
          <c:showLegendKey val="0"/>
          <c:showVal val="0"/>
          <c:showCatName val="0"/>
          <c:showSerName val="0"/>
          <c:showPercent val="0"/>
          <c:showBubbleSize val="0"/>
        </c:dLbls>
        <c:gapWidth val="219"/>
        <c:overlap val="-27"/>
        <c:axId val="405104064"/>
        <c:axId val="405107344"/>
      </c:barChart>
      <c:dateAx>
        <c:axId val="405104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07344"/>
        <c:crosses val="autoZero"/>
        <c:auto val="1"/>
        <c:lblOffset val="100"/>
        <c:baseTimeUnit val="months"/>
      </c:dateAx>
      <c:valAx>
        <c:axId val="40510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0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67</c:v>
                </c:pt>
                <c:pt idx="2">
                  <c:v>74</c:v>
                </c:pt>
                <c:pt idx="3">
                  <c:v>170</c:v>
                </c:pt>
                <c:pt idx="4">
                  <c:v>59</c:v>
                </c:pt>
                <c:pt idx="5">
                  <c:v>61</c:v>
                </c:pt>
                <c:pt idx="6">
                  <c:v>63</c:v>
                </c:pt>
                <c:pt idx="7">
                  <c:v>91</c:v>
                </c:pt>
                <c:pt idx="8">
                  <c:v>71</c:v>
                </c:pt>
                <c:pt idx="9">
                  <c:v>39</c:v>
                </c:pt>
                <c:pt idx="10">
                  <c:v>0</c:v>
                </c:pt>
                <c:pt idx="11">
                  <c:v>0</c:v>
                </c:pt>
              </c:numCache>
            </c:numRef>
          </c:val>
          <c:extLst>
            <c:ext xmlns:c16="http://schemas.microsoft.com/office/drawing/2014/chart" uri="{C3380CC4-5D6E-409C-BE32-E72D297353CC}">
              <c16:uniqueId val="{00000000-A233-4756-AEB9-3C254C29A0EA}"/>
            </c:ext>
          </c:extLst>
        </c:ser>
        <c:dLbls>
          <c:showLegendKey val="0"/>
          <c:showVal val="0"/>
          <c:showCatName val="0"/>
          <c:showSerName val="0"/>
          <c:showPercent val="0"/>
          <c:showBubbleSize val="0"/>
        </c:dLbls>
        <c:gapWidth val="219"/>
        <c:overlap val="-27"/>
        <c:axId val="405108328"/>
        <c:axId val="405107672"/>
      </c:barChart>
      <c:catAx>
        <c:axId val="405108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07672"/>
        <c:crosses val="autoZero"/>
        <c:auto val="1"/>
        <c:lblAlgn val="ctr"/>
        <c:lblOffset val="100"/>
        <c:noMultiLvlLbl val="0"/>
      </c:catAx>
      <c:valAx>
        <c:axId val="40510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10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3962</c:v>
                </c:pt>
                <c:pt idx="2">
                  <c:v>3039</c:v>
                </c:pt>
                <c:pt idx="3">
                  <c:v>3248</c:v>
                </c:pt>
                <c:pt idx="4">
                  <c:v>3038</c:v>
                </c:pt>
                <c:pt idx="5">
                  <c:v>3565</c:v>
                </c:pt>
                <c:pt idx="6">
                  <c:v>2959</c:v>
                </c:pt>
                <c:pt idx="7">
                  <c:v>2800</c:v>
                </c:pt>
                <c:pt idx="8">
                  <c:v>2708</c:v>
                </c:pt>
                <c:pt idx="9">
                  <c:v>182</c:v>
                </c:pt>
                <c:pt idx="10">
                  <c:v>0</c:v>
                </c:pt>
              </c:numCache>
            </c:numRef>
          </c:val>
          <c:extLst>
            <c:ext xmlns:c16="http://schemas.microsoft.com/office/drawing/2014/chart" uri="{C3380CC4-5D6E-409C-BE32-E72D297353CC}">
              <c16:uniqueId val="{00000000-135E-4AC9-8F74-E075AEE3003B}"/>
            </c:ext>
          </c:extLst>
        </c:ser>
        <c:dLbls>
          <c:showLegendKey val="0"/>
          <c:showVal val="0"/>
          <c:showCatName val="0"/>
          <c:showSerName val="0"/>
          <c:showPercent val="0"/>
          <c:showBubbleSize val="0"/>
        </c:dLbls>
        <c:gapWidth val="219"/>
        <c:overlap val="-27"/>
        <c:axId val="83885696"/>
        <c:axId val="83882744"/>
      </c:barChart>
      <c:dateAx>
        <c:axId val="83885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882744"/>
        <c:crosses val="autoZero"/>
        <c:auto val="1"/>
        <c:lblOffset val="100"/>
        <c:baseTimeUnit val="months"/>
      </c:dateAx>
      <c:valAx>
        <c:axId val="8388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88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-3</c:v>
                </c:pt>
                <c:pt idx="2">
                  <c:v>0</c:v>
                </c:pt>
                <c:pt idx="3">
                  <c:v>-4</c:v>
                </c:pt>
                <c:pt idx="4">
                  <c:v>-9</c:v>
                </c:pt>
                <c:pt idx="5">
                  <c:v>4</c:v>
                </c:pt>
                <c:pt idx="6">
                  <c:v>-1</c:v>
                </c:pt>
                <c:pt idx="7">
                  <c:v>1</c:v>
                </c:pt>
                <c:pt idx="8">
                  <c:v>2</c:v>
                </c:pt>
                <c:pt idx="9">
                  <c:v>-2</c:v>
                </c:pt>
              </c:numCache>
            </c:numRef>
          </c:val>
          <c:extLst>
            <c:ext xmlns:c16="http://schemas.microsoft.com/office/drawing/2014/chart" uri="{C3380CC4-5D6E-409C-BE32-E72D297353CC}">
              <c16:uniqueId val="{00000000-415A-4B5A-9DCF-099574C34874}"/>
            </c:ext>
          </c:extLst>
        </c:ser>
        <c:dLbls>
          <c:showLegendKey val="0"/>
          <c:showVal val="0"/>
          <c:showCatName val="0"/>
          <c:showSerName val="0"/>
          <c:showPercent val="0"/>
          <c:showBubbleSize val="0"/>
        </c:dLbls>
        <c:gapWidth val="219"/>
        <c:overlap val="-27"/>
        <c:axId val="507962576"/>
        <c:axId val="507969792"/>
      </c:barChart>
      <c:dateAx>
        <c:axId val="50796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69792"/>
        <c:crosses val="autoZero"/>
        <c:auto val="1"/>
        <c:lblOffset val="100"/>
        <c:baseTimeUnit val="months"/>
      </c:dateAx>
      <c:valAx>
        <c:axId val="50796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6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939-44FF-8D9E-712A6CB34EEA}"/>
            </c:ext>
          </c:extLst>
        </c:ser>
        <c:dLbls>
          <c:showLegendKey val="0"/>
          <c:showVal val="0"/>
          <c:showCatName val="0"/>
          <c:showSerName val="0"/>
          <c:showPercent val="0"/>
          <c:showBubbleSize val="0"/>
        </c:dLbls>
        <c:gapWidth val="219"/>
        <c:overlap val="-27"/>
        <c:axId val="507971104"/>
        <c:axId val="507970448"/>
      </c:barChart>
      <c:dateAx>
        <c:axId val="507971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70448"/>
        <c:crosses val="autoZero"/>
        <c:auto val="1"/>
        <c:lblOffset val="100"/>
        <c:baseTimeUnit val="months"/>
      </c:dateAx>
      <c:valAx>
        <c:axId val="50797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7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6</c:v>
                </c:pt>
                <c:pt idx="2">
                  <c:v>1</c:v>
                </c:pt>
                <c:pt idx="3">
                  <c:v>1</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960-4892-B331-80BDA93C0F6A}"/>
            </c:ext>
          </c:extLst>
        </c:ser>
        <c:dLbls>
          <c:showLegendKey val="0"/>
          <c:showVal val="0"/>
          <c:showCatName val="0"/>
          <c:showSerName val="0"/>
          <c:showPercent val="0"/>
          <c:showBubbleSize val="0"/>
        </c:dLbls>
        <c:gapWidth val="219"/>
        <c:overlap val="-27"/>
        <c:axId val="507972416"/>
        <c:axId val="507973072"/>
      </c:barChart>
      <c:catAx>
        <c:axId val="507972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73072"/>
        <c:crosses val="autoZero"/>
        <c:auto val="1"/>
        <c:lblAlgn val="ctr"/>
        <c:lblOffset val="100"/>
        <c:noMultiLvlLbl val="0"/>
      </c:catAx>
      <c:valAx>
        <c:axId val="50797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7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20</c:v>
                </c:pt>
                <c:pt idx="2">
                  <c:v>41</c:v>
                </c:pt>
                <c:pt idx="3">
                  <c:v>42</c:v>
                </c:pt>
                <c:pt idx="4">
                  <c:v>44</c:v>
                </c:pt>
                <c:pt idx="5">
                  <c:v>37</c:v>
                </c:pt>
                <c:pt idx="6">
                  <c:v>15</c:v>
                </c:pt>
                <c:pt idx="7">
                  <c:v>26</c:v>
                </c:pt>
                <c:pt idx="8">
                  <c:v>31</c:v>
                </c:pt>
                <c:pt idx="9">
                  <c:v>-3</c:v>
                </c:pt>
              </c:numCache>
            </c:numRef>
          </c:val>
          <c:extLst>
            <c:ext xmlns:c16="http://schemas.microsoft.com/office/drawing/2014/chart" uri="{C3380CC4-5D6E-409C-BE32-E72D297353CC}">
              <c16:uniqueId val="{00000000-88D9-4F31-95D8-8E07CFE653D8}"/>
            </c:ext>
          </c:extLst>
        </c:ser>
        <c:dLbls>
          <c:showLegendKey val="0"/>
          <c:showVal val="0"/>
          <c:showCatName val="0"/>
          <c:showSerName val="0"/>
          <c:showPercent val="0"/>
          <c:showBubbleSize val="0"/>
        </c:dLbls>
        <c:gapWidth val="219"/>
        <c:overlap val="-27"/>
        <c:axId val="514594320"/>
        <c:axId val="514595304"/>
      </c:barChart>
      <c:dateAx>
        <c:axId val="514594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595304"/>
        <c:crosses val="autoZero"/>
        <c:auto val="1"/>
        <c:lblOffset val="100"/>
        <c:baseTimeUnit val="months"/>
      </c:dateAx>
      <c:valAx>
        <c:axId val="51459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59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Sheet1!$A$2:$A$11</c:f>
              <c:strCache>
                <c:ptCount val="10"/>
                <c:pt idx="0">
                  <c:v>2025-01</c:v>
                </c:pt>
                <c:pt idx="1">
                  <c:v>2025-02</c:v>
                </c:pt>
                <c:pt idx="2">
                  <c:v>2025-03</c:v>
                </c:pt>
                <c:pt idx="3">
                  <c:v>2025-04</c:v>
                </c:pt>
                <c:pt idx="4">
                  <c:v>2025-05</c:v>
                </c:pt>
                <c:pt idx="5">
                  <c:v>2025-06</c:v>
                </c:pt>
                <c:pt idx="6">
                  <c:v>2025-07</c:v>
                </c:pt>
                <c:pt idx="7">
                  <c:v>2025-08</c:v>
                </c:pt>
                <c:pt idx="8">
                  <c:v>2025-09</c:v>
                </c:pt>
                <c:pt idx="9">
                  <c:v>2025-10</c:v>
                </c:pt>
              </c:strCache>
            </c:strRef>
          </c:cat>
          <c:val>
            <c:numRef>
              <c:f>Sheet1!$B$2:$B$11</c:f>
              <c:numCache>
                <c:formatCode>General</c:formatCode>
                <c:ptCount val="10"/>
                <c:pt idx="0">
                  <c:v>47</c:v>
                </c:pt>
                <c:pt idx="1">
                  <c:v>53</c:v>
                </c:pt>
                <c:pt idx="2">
                  <c:v>32</c:v>
                </c:pt>
                <c:pt idx="3">
                  <c:v>68</c:v>
                </c:pt>
                <c:pt idx="4">
                  <c:v>33</c:v>
                </c:pt>
                <c:pt idx="5">
                  <c:v>26</c:v>
                </c:pt>
                <c:pt idx="6">
                  <c:v>38</c:v>
                </c:pt>
                <c:pt idx="7">
                  <c:v>60</c:v>
                </c:pt>
                <c:pt idx="8">
                  <c:v>31</c:v>
                </c:pt>
                <c:pt idx="9">
                  <c:v>30</c:v>
                </c:pt>
              </c:numCache>
            </c:numRef>
          </c:val>
          <c:extLst>
            <c:ext xmlns:c16="http://schemas.microsoft.com/office/drawing/2014/chart" uri="{C3380CC4-5D6E-409C-BE32-E72D297353CC}">
              <c16:uniqueId val="{00000000-72E3-4EBE-A126-FBF1F8AD2DAD}"/>
            </c:ext>
          </c:extLst>
        </c:ser>
        <c:dLbls>
          <c:showLegendKey val="0"/>
          <c:showVal val="0"/>
          <c:showCatName val="0"/>
          <c:showSerName val="0"/>
          <c:showPercent val="0"/>
          <c:showBubbleSize val="0"/>
        </c:dLbls>
        <c:gapWidth val="219"/>
        <c:overlap val="-27"/>
        <c:axId val="514593008"/>
        <c:axId val="514595632"/>
      </c:barChart>
      <c:catAx>
        <c:axId val="51459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595632"/>
        <c:crosses val="autoZero"/>
        <c:auto val="1"/>
        <c:lblAlgn val="ctr"/>
        <c:lblOffset val="100"/>
        <c:noMultiLvlLbl val="0"/>
      </c:catAx>
      <c:valAx>
        <c:axId val="51459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59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Sheet1!$A$2:$A$11</c:f>
              <c:strCache>
                <c:ptCount val="10"/>
                <c:pt idx="0">
                  <c:v>2025-01</c:v>
                </c:pt>
                <c:pt idx="1">
                  <c:v>2025-02</c:v>
                </c:pt>
                <c:pt idx="2">
                  <c:v>2025-03</c:v>
                </c:pt>
                <c:pt idx="3">
                  <c:v>2025-04</c:v>
                </c:pt>
                <c:pt idx="4">
                  <c:v>2025-05</c:v>
                </c:pt>
                <c:pt idx="5">
                  <c:v>2025-06</c:v>
                </c:pt>
                <c:pt idx="6">
                  <c:v>2025-07</c:v>
                </c:pt>
                <c:pt idx="7">
                  <c:v>2025-08</c:v>
                </c:pt>
                <c:pt idx="8">
                  <c:v>2025-09</c:v>
                </c:pt>
                <c:pt idx="9">
                  <c:v>2025-10</c:v>
                </c:pt>
              </c:strCache>
            </c:strRef>
          </c:cat>
          <c:val>
            <c:numRef>
              <c:f>Sheet1!$B$2:$B$11</c:f>
              <c:numCache>
                <c:formatCode>General</c:formatCode>
                <c:ptCount val="10"/>
                <c:pt idx="0">
                  <c:v>239</c:v>
                </c:pt>
                <c:pt idx="1">
                  <c:v>480</c:v>
                </c:pt>
                <c:pt idx="2">
                  <c:v>263</c:v>
                </c:pt>
                <c:pt idx="3">
                  <c:v>680</c:v>
                </c:pt>
                <c:pt idx="4">
                  <c:v>398</c:v>
                </c:pt>
                <c:pt idx="5">
                  <c:v>183</c:v>
                </c:pt>
                <c:pt idx="6">
                  <c:v>231</c:v>
                </c:pt>
                <c:pt idx="7">
                  <c:v>483</c:v>
                </c:pt>
                <c:pt idx="8">
                  <c:v>223</c:v>
                </c:pt>
                <c:pt idx="9">
                  <c:v>91</c:v>
                </c:pt>
              </c:numCache>
            </c:numRef>
          </c:val>
          <c:extLst>
            <c:ext xmlns:c16="http://schemas.microsoft.com/office/drawing/2014/chart" uri="{C3380CC4-5D6E-409C-BE32-E72D297353CC}">
              <c16:uniqueId val="{00000000-7636-4368-A59D-CFDCB94FFA8C}"/>
            </c:ext>
          </c:extLst>
        </c:ser>
        <c:dLbls>
          <c:showLegendKey val="0"/>
          <c:showVal val="0"/>
          <c:showCatName val="0"/>
          <c:showSerName val="0"/>
          <c:showPercent val="0"/>
          <c:showBubbleSize val="0"/>
        </c:dLbls>
        <c:gapWidth val="219"/>
        <c:overlap val="-27"/>
        <c:axId val="514598912"/>
        <c:axId val="514599240"/>
      </c:barChart>
      <c:catAx>
        <c:axId val="51459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599240"/>
        <c:crosses val="autoZero"/>
        <c:auto val="1"/>
        <c:lblAlgn val="ctr"/>
        <c:lblOffset val="100"/>
        <c:noMultiLvlLbl val="0"/>
      </c:catAx>
      <c:valAx>
        <c:axId val="51459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59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192</c:v>
                </c:pt>
                <c:pt idx="1">
                  <c:v>10192</c:v>
                </c:pt>
                <c:pt idx="2">
                  <c:v>12057</c:v>
                </c:pt>
                <c:pt idx="3">
                  <c:v>11017</c:v>
                </c:pt>
                <c:pt idx="4">
                  <c:v>11726</c:v>
                </c:pt>
                <c:pt idx="5">
                  <c:v>15831</c:v>
                </c:pt>
                <c:pt idx="6">
                  <c:v>9993</c:v>
                </c:pt>
                <c:pt idx="7">
                  <c:v>6914</c:v>
                </c:pt>
                <c:pt idx="8">
                  <c:v>11824</c:v>
                </c:pt>
                <c:pt idx="9">
                  <c:v>11022</c:v>
                </c:pt>
                <c:pt idx="10">
                  <c:v>2614</c:v>
                </c:pt>
              </c:numCache>
            </c:numRef>
          </c:val>
          <c:extLst>
            <c:ext xmlns:c16="http://schemas.microsoft.com/office/drawing/2014/chart" uri="{C3380CC4-5D6E-409C-BE32-E72D297353CC}">
              <c16:uniqueId val="{00000000-925E-41D7-945B-2F9BF5350902}"/>
            </c:ext>
          </c:extLst>
        </c:ser>
        <c:dLbls>
          <c:showLegendKey val="0"/>
          <c:showVal val="0"/>
          <c:showCatName val="0"/>
          <c:showSerName val="0"/>
          <c:showPercent val="0"/>
          <c:showBubbleSize val="0"/>
        </c:dLbls>
        <c:gapWidth val="219"/>
        <c:overlap val="-27"/>
        <c:axId val="514611048"/>
        <c:axId val="514605144"/>
      </c:barChart>
      <c:catAx>
        <c:axId val="51461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605144"/>
        <c:crosses val="autoZero"/>
        <c:auto val="1"/>
        <c:lblAlgn val="ctr"/>
        <c:lblOffset val="100"/>
        <c:noMultiLvlLbl val="0"/>
      </c:catAx>
      <c:valAx>
        <c:axId val="51460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61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0</c:v>
                </c:pt>
                <c:pt idx="3">
                  <c:v>5</c:v>
                </c:pt>
                <c:pt idx="4">
                  <c:v>8</c:v>
                </c:pt>
                <c:pt idx="5">
                  <c:v>-1</c:v>
                </c:pt>
                <c:pt idx="6">
                  <c:v>41</c:v>
                </c:pt>
                <c:pt idx="7">
                  <c:v>3</c:v>
                </c:pt>
                <c:pt idx="8">
                  <c:v>-1</c:v>
                </c:pt>
                <c:pt idx="9">
                  <c:v>1</c:v>
                </c:pt>
              </c:numCache>
            </c:numRef>
          </c:val>
          <c:extLst>
            <c:ext xmlns:c16="http://schemas.microsoft.com/office/drawing/2014/chart" uri="{C3380CC4-5D6E-409C-BE32-E72D297353CC}">
              <c16:uniqueId val="{00000000-9610-498D-B86B-FAED7EE0AB9E}"/>
            </c:ext>
          </c:extLst>
        </c:ser>
        <c:dLbls>
          <c:showLegendKey val="0"/>
          <c:showVal val="0"/>
          <c:showCatName val="0"/>
          <c:showSerName val="0"/>
          <c:showPercent val="0"/>
          <c:showBubbleSize val="0"/>
        </c:dLbls>
        <c:gapWidth val="219"/>
        <c:overlap val="-27"/>
        <c:axId val="83889304"/>
        <c:axId val="83888320"/>
      </c:barChart>
      <c:dateAx>
        <c:axId val="83889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888320"/>
        <c:crosses val="autoZero"/>
        <c:auto val="1"/>
        <c:lblOffset val="100"/>
        <c:baseTimeUnit val="months"/>
      </c:dateAx>
      <c:valAx>
        <c:axId val="8388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88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38</c:v>
                </c:pt>
                <c:pt idx="1">
                  <c:v>29</c:v>
                </c:pt>
                <c:pt idx="2">
                  <c:v>32</c:v>
                </c:pt>
                <c:pt idx="3">
                  <c:v>35</c:v>
                </c:pt>
                <c:pt idx="4">
                  <c:v>27</c:v>
                </c:pt>
                <c:pt idx="5">
                  <c:v>16</c:v>
                </c:pt>
                <c:pt idx="6">
                  <c:v>167</c:v>
                </c:pt>
                <c:pt idx="7">
                  <c:v>29</c:v>
                </c:pt>
                <c:pt idx="8">
                  <c:v>21</c:v>
                </c:pt>
                <c:pt idx="9">
                  <c:v>28</c:v>
                </c:pt>
                <c:pt idx="10">
                  <c:v>0</c:v>
                </c:pt>
                <c:pt idx="11">
                  <c:v>0</c:v>
                </c:pt>
              </c:numCache>
            </c:numRef>
          </c:val>
          <c:extLst>
            <c:ext xmlns:c16="http://schemas.microsoft.com/office/drawing/2014/chart" uri="{C3380CC4-5D6E-409C-BE32-E72D297353CC}">
              <c16:uniqueId val="{00000000-151B-4382-B353-0048CE86CD35}"/>
            </c:ext>
          </c:extLst>
        </c:ser>
        <c:dLbls>
          <c:showLegendKey val="0"/>
          <c:showVal val="0"/>
          <c:showCatName val="0"/>
          <c:showSerName val="0"/>
          <c:showPercent val="0"/>
          <c:showBubbleSize val="0"/>
        </c:dLbls>
        <c:gapWidth val="219"/>
        <c:overlap val="-27"/>
        <c:axId val="401008936"/>
        <c:axId val="401009920"/>
      </c:barChart>
      <c:dateAx>
        <c:axId val="401008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09920"/>
        <c:crosses val="autoZero"/>
        <c:auto val="1"/>
        <c:lblOffset val="100"/>
        <c:baseTimeUnit val="months"/>
      </c:dateAx>
      <c:valAx>
        <c:axId val="40100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00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76</c:v>
                </c:pt>
                <c:pt idx="1">
                  <c:v>176</c:v>
                </c:pt>
                <c:pt idx="2">
                  <c:v>162</c:v>
                </c:pt>
                <c:pt idx="3">
                  <c:v>318</c:v>
                </c:pt>
                <c:pt idx="4">
                  <c:v>192</c:v>
                </c:pt>
                <c:pt idx="5">
                  <c:v>113</c:v>
                </c:pt>
                <c:pt idx="6">
                  <c:v>502</c:v>
                </c:pt>
                <c:pt idx="7">
                  <c:v>146</c:v>
                </c:pt>
                <c:pt idx="8">
                  <c:v>65</c:v>
                </c:pt>
                <c:pt idx="9">
                  <c:v>57</c:v>
                </c:pt>
                <c:pt idx="10">
                  <c:v>0</c:v>
                </c:pt>
                <c:pt idx="11">
                  <c:v>0</c:v>
                </c:pt>
              </c:numCache>
            </c:numRef>
          </c:val>
          <c:extLst>
            <c:ext xmlns:c16="http://schemas.microsoft.com/office/drawing/2014/chart" uri="{C3380CC4-5D6E-409C-BE32-E72D297353CC}">
              <c16:uniqueId val="{00000000-51DB-44C9-A784-6EF9DEAD8FFE}"/>
            </c:ext>
          </c:extLst>
        </c:ser>
        <c:dLbls>
          <c:showLegendKey val="0"/>
          <c:showVal val="0"/>
          <c:showCatName val="0"/>
          <c:showSerName val="0"/>
          <c:showPercent val="0"/>
          <c:showBubbleSize val="0"/>
        </c:dLbls>
        <c:gapWidth val="219"/>
        <c:overlap val="-27"/>
        <c:axId val="407756688"/>
        <c:axId val="407755376"/>
      </c:barChart>
      <c:catAx>
        <c:axId val="40775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755376"/>
        <c:crosses val="autoZero"/>
        <c:auto val="1"/>
        <c:lblAlgn val="ctr"/>
        <c:lblOffset val="100"/>
        <c:noMultiLvlLbl val="0"/>
      </c:catAx>
      <c:valAx>
        <c:axId val="40775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75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3722</c:v>
                </c:pt>
                <c:pt idx="1">
                  <c:v>8553</c:v>
                </c:pt>
                <c:pt idx="2">
                  <c:v>4907</c:v>
                </c:pt>
                <c:pt idx="3">
                  <c:v>0</c:v>
                </c:pt>
                <c:pt idx="4">
                  <c:v>0</c:v>
                </c:pt>
                <c:pt idx="5">
                  <c:v>0</c:v>
                </c:pt>
                <c:pt idx="6">
                  <c:v>8779</c:v>
                </c:pt>
                <c:pt idx="7">
                  <c:v>0</c:v>
                </c:pt>
                <c:pt idx="8">
                  <c:v>0</c:v>
                </c:pt>
                <c:pt idx="9">
                  <c:v>0</c:v>
                </c:pt>
                <c:pt idx="10">
                  <c:v>0</c:v>
                </c:pt>
                <c:pt idx="11">
                  <c:v>0</c:v>
                </c:pt>
              </c:numCache>
            </c:numRef>
          </c:val>
          <c:extLst>
            <c:ext xmlns:c16="http://schemas.microsoft.com/office/drawing/2014/chart" uri="{C3380CC4-5D6E-409C-BE32-E72D297353CC}">
              <c16:uniqueId val="{00000000-8570-4D7C-92DF-C0CD082E8D4F}"/>
            </c:ext>
          </c:extLst>
        </c:ser>
        <c:dLbls>
          <c:showLegendKey val="0"/>
          <c:showVal val="0"/>
          <c:showCatName val="0"/>
          <c:showSerName val="0"/>
          <c:showPercent val="0"/>
          <c:showBubbleSize val="0"/>
        </c:dLbls>
        <c:gapWidth val="219"/>
        <c:overlap val="-27"/>
        <c:axId val="407759640"/>
        <c:axId val="407764232"/>
      </c:barChart>
      <c:dateAx>
        <c:axId val="407759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764232"/>
        <c:crosses val="autoZero"/>
        <c:auto val="1"/>
        <c:lblOffset val="100"/>
        <c:baseTimeUnit val="months"/>
      </c:dateAx>
      <c:valAx>
        <c:axId val="40776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75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55679-0A66-4464-9C4D-350CDD781E9B}"/>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2A62D891-7804-4284-A88F-E61551CDB8C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394961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4CD74-1857-432C-BCA4-8E7C9052FEF3}"/>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2D26B34F-CE7B-47B7-BFD7-FE9EF9F545CF}"/>
              </a:ext>
            </a:extLst>
          </p:cNvPr>
          <p:cNvGraphicFramePr>
            <a:graphicFrameLocks noGrp="1"/>
          </p:cNvGraphicFramePr>
          <p:nvPr>
            <p:ph type="chart" sz="quarter" idx="13"/>
            <p:extLst>
              <p:ext uri="{D42A27DB-BD31-4B8C-83A1-F6EECF244321}">
                <p14:modId xmlns:p14="http://schemas.microsoft.com/office/powerpoint/2010/main" val="2849206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FC0004-20CD-4833-917C-0749E680E638}"/>
              </a:ext>
            </a:extLst>
          </p:cNvPr>
          <p:cNvSpPr>
            <a:spLocks noGrp="1"/>
          </p:cNvSpPr>
          <p:nvPr>
            <p:ph type="body" sz="quarter" idx="14"/>
          </p:nvPr>
        </p:nvSpPr>
        <p:spPr/>
        <p:txBody>
          <a:bodyPr/>
          <a:lstStyle/>
          <a:p>
            <a:r>
              <a:rPr lang="en-US"/>
              <a:t>09/01/2025 - 09/30/2025</a:t>
            </a:r>
          </a:p>
        </p:txBody>
      </p:sp>
      <p:sp>
        <p:nvSpPr>
          <p:cNvPr id="5" name="Footer Placeholder 4">
            <a:extLst>
              <a:ext uri="{FF2B5EF4-FFF2-40B4-BE49-F238E27FC236}">
                <a16:creationId xmlns:a16="http://schemas.microsoft.com/office/drawing/2014/main" id="{DC9F5E3F-D7E9-4322-A6D9-1F454A075C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9797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BEC1-D0EB-44B1-9906-DB0DAA66BE0E}"/>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4FEB181B-AB9B-46DD-A007-B8384389773B}"/>
              </a:ext>
            </a:extLst>
          </p:cNvPr>
          <p:cNvGraphicFramePr>
            <a:graphicFrameLocks noGrp="1"/>
          </p:cNvGraphicFramePr>
          <p:nvPr>
            <p:ph type="tbl" sz="quarter" idx="13"/>
            <p:extLst>
              <p:ext uri="{D42A27DB-BD31-4B8C-83A1-F6EECF244321}">
                <p14:modId xmlns:p14="http://schemas.microsoft.com/office/powerpoint/2010/main" val="2232007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87823663"/>
                    </a:ext>
                  </a:extLst>
                </a:gridCol>
                <a:gridCol w="905256">
                  <a:extLst>
                    <a:ext uri="{9D8B030D-6E8A-4147-A177-3AD203B41FA5}">
                      <a16:colId xmlns:a16="http://schemas.microsoft.com/office/drawing/2014/main" val="2452055474"/>
                    </a:ext>
                  </a:extLst>
                </a:gridCol>
                <a:gridCol w="905256">
                  <a:extLst>
                    <a:ext uri="{9D8B030D-6E8A-4147-A177-3AD203B41FA5}">
                      <a16:colId xmlns:a16="http://schemas.microsoft.com/office/drawing/2014/main" val="1646822240"/>
                    </a:ext>
                  </a:extLst>
                </a:gridCol>
                <a:gridCol w="905256">
                  <a:extLst>
                    <a:ext uri="{9D8B030D-6E8A-4147-A177-3AD203B41FA5}">
                      <a16:colId xmlns:a16="http://schemas.microsoft.com/office/drawing/2014/main" val="1728791141"/>
                    </a:ext>
                  </a:extLst>
                </a:gridCol>
                <a:gridCol w="905256">
                  <a:extLst>
                    <a:ext uri="{9D8B030D-6E8A-4147-A177-3AD203B41FA5}">
                      <a16:colId xmlns:a16="http://schemas.microsoft.com/office/drawing/2014/main" val="2373448579"/>
                    </a:ext>
                  </a:extLst>
                </a:gridCol>
                <a:gridCol w="905256">
                  <a:extLst>
                    <a:ext uri="{9D8B030D-6E8A-4147-A177-3AD203B41FA5}">
                      <a16:colId xmlns:a16="http://schemas.microsoft.com/office/drawing/2014/main" val="1850991988"/>
                    </a:ext>
                  </a:extLst>
                </a:gridCol>
                <a:gridCol w="905256">
                  <a:extLst>
                    <a:ext uri="{9D8B030D-6E8A-4147-A177-3AD203B41FA5}">
                      <a16:colId xmlns:a16="http://schemas.microsoft.com/office/drawing/2014/main" val="2439057995"/>
                    </a:ext>
                  </a:extLst>
                </a:gridCol>
                <a:gridCol w="905256">
                  <a:extLst>
                    <a:ext uri="{9D8B030D-6E8A-4147-A177-3AD203B41FA5}">
                      <a16:colId xmlns:a16="http://schemas.microsoft.com/office/drawing/2014/main" val="2195818080"/>
                    </a:ext>
                  </a:extLst>
                </a:gridCol>
                <a:gridCol w="905256">
                  <a:extLst>
                    <a:ext uri="{9D8B030D-6E8A-4147-A177-3AD203B41FA5}">
                      <a16:colId xmlns:a16="http://schemas.microsoft.com/office/drawing/2014/main" val="377218988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37977106"/>
                  </a:ext>
                </a:extLst>
              </a:tr>
              <a:tr h="370840">
                <a:tc>
                  <a:txBody>
                    <a:bodyPr/>
                    <a:lstStyle/>
                    <a:p>
                      <a:r>
                        <a:rPr lang="en-US" sz="1000"/>
                        <a:t>1936</a:t>
                      </a:r>
                    </a:p>
                  </a:txBody>
                  <a:tcPr/>
                </a:tc>
                <a:tc>
                  <a:txBody>
                    <a:bodyPr/>
                    <a:lstStyle/>
                    <a:p>
                      <a:r>
                        <a:rPr lang="en-US" sz="1000"/>
                        <a:t>-3</a:t>
                      </a:r>
                    </a:p>
                  </a:txBody>
                  <a:tcPr/>
                </a:tc>
                <a:tc>
                  <a:txBody>
                    <a:bodyPr/>
                    <a:lstStyle/>
                    <a:p>
                      <a:r>
                        <a:rPr lang="en-US" sz="1000"/>
                        <a:t>7</a:t>
                      </a:r>
                    </a:p>
                  </a:txBody>
                  <a:tcPr/>
                </a:tc>
                <a:tc>
                  <a:txBody>
                    <a:bodyPr/>
                    <a:lstStyle/>
                    <a:p>
                      <a:r>
                        <a:rPr lang="en-US" sz="1000"/>
                        <a:t>70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0.5236 %</a:t>
                      </a:r>
                    </a:p>
                  </a:txBody>
                  <a:tcPr/>
                </a:tc>
                <a:tc>
                  <a:txBody>
                    <a:bodyPr/>
                    <a:lstStyle/>
                    <a:p>
                      <a:r>
                        <a:rPr lang="en-US" sz="1000"/>
                        <a:t>0.0 %</a:t>
                      </a:r>
                    </a:p>
                  </a:txBody>
                  <a:tcPr/>
                </a:tc>
                <a:extLst>
                  <a:ext uri="{0D108BD9-81ED-4DB2-BD59-A6C34878D82A}">
                    <a16:rowId xmlns:a16="http://schemas.microsoft.com/office/drawing/2014/main" val="4187524946"/>
                  </a:ext>
                </a:extLst>
              </a:tr>
            </a:tbl>
          </a:graphicData>
        </a:graphic>
      </p:graphicFrame>
      <p:sp>
        <p:nvSpPr>
          <p:cNvPr id="4" name="Text Placeholder 3">
            <a:extLst>
              <a:ext uri="{FF2B5EF4-FFF2-40B4-BE49-F238E27FC236}">
                <a16:creationId xmlns:a16="http://schemas.microsoft.com/office/drawing/2014/main" id="{6E130050-9B7D-4C89-9FA9-19BA00F9F442}"/>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1427502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41B6C-05CF-49DA-9434-6B9C5795914E}"/>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FEF8E8A2-F2CA-43D6-A3F4-00DD24A681E5}"/>
              </a:ext>
            </a:extLst>
          </p:cNvPr>
          <p:cNvGraphicFramePr>
            <a:graphicFrameLocks noGrp="1"/>
          </p:cNvGraphicFramePr>
          <p:nvPr>
            <p:ph type="chart" sz="quarter" idx="13"/>
            <p:extLst>
              <p:ext uri="{D42A27DB-BD31-4B8C-83A1-F6EECF244321}">
                <p14:modId xmlns:p14="http://schemas.microsoft.com/office/powerpoint/2010/main" val="3841181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3A2302-4B0F-4AA6-AB65-5A3697379BE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4BF4025-F1EA-4DB9-9462-34536B0A3A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812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08DF-1DCC-4A12-AF84-15C6E702A229}"/>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F694CF06-3B0D-432E-A116-6FEA4A5EC812}"/>
              </a:ext>
            </a:extLst>
          </p:cNvPr>
          <p:cNvGraphicFramePr>
            <a:graphicFrameLocks noGrp="1"/>
          </p:cNvGraphicFramePr>
          <p:nvPr>
            <p:ph type="chart" sz="quarter" idx="13"/>
            <p:extLst>
              <p:ext uri="{D42A27DB-BD31-4B8C-83A1-F6EECF244321}">
                <p14:modId xmlns:p14="http://schemas.microsoft.com/office/powerpoint/2010/main" val="421771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9EF5C4-7AE1-4010-9884-92803775AB1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AFF00DE-BCEE-459F-BF24-6E430E2EBD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5790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E7051-53C1-4183-B1EF-CAF164364A27}"/>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DED88B5F-DDE1-4411-8A47-A1B5655D3CDF}"/>
              </a:ext>
            </a:extLst>
          </p:cNvPr>
          <p:cNvGraphicFramePr>
            <a:graphicFrameLocks noGrp="1"/>
          </p:cNvGraphicFramePr>
          <p:nvPr>
            <p:ph type="chart" sz="quarter" idx="13"/>
            <p:extLst>
              <p:ext uri="{D42A27DB-BD31-4B8C-83A1-F6EECF244321}">
                <p14:modId xmlns:p14="http://schemas.microsoft.com/office/powerpoint/2010/main" val="1144394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DCBABB-1D37-4CF9-BF54-4E8707E506C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1A4F97C-AB5D-4920-BF4A-0638C37426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842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45376-97F0-495D-8170-48FC681A59CA}"/>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FE779B38-B862-4218-A0B6-42C956AA7AA0}"/>
              </a:ext>
            </a:extLst>
          </p:cNvPr>
          <p:cNvGraphicFramePr>
            <a:graphicFrameLocks noGrp="1"/>
          </p:cNvGraphicFramePr>
          <p:nvPr>
            <p:ph type="chart" sz="quarter" idx="13"/>
            <p:extLst>
              <p:ext uri="{D42A27DB-BD31-4B8C-83A1-F6EECF244321}">
                <p14:modId xmlns:p14="http://schemas.microsoft.com/office/powerpoint/2010/main" val="57474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4C09D6-2EFD-4595-A176-8EA56258B57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366B741-7A29-46B6-8B97-27967B8AF3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1125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EE453-15A6-48DD-946D-DC711706EE2B}"/>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D2951B6C-CCD6-411E-9CA9-2E76E8124C95}"/>
              </a:ext>
            </a:extLst>
          </p:cNvPr>
          <p:cNvGraphicFramePr>
            <a:graphicFrameLocks noGrp="1"/>
          </p:cNvGraphicFramePr>
          <p:nvPr>
            <p:ph type="tbl" sz="quarter" idx="13"/>
            <p:extLst>
              <p:ext uri="{D42A27DB-BD31-4B8C-83A1-F6EECF244321}">
                <p14:modId xmlns:p14="http://schemas.microsoft.com/office/powerpoint/2010/main" val="959900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38520137"/>
                    </a:ext>
                  </a:extLst>
                </a:gridCol>
                <a:gridCol w="1316737">
                  <a:extLst>
                    <a:ext uri="{9D8B030D-6E8A-4147-A177-3AD203B41FA5}">
                      <a16:colId xmlns:a16="http://schemas.microsoft.com/office/drawing/2014/main" val="1165635507"/>
                    </a:ext>
                  </a:extLst>
                </a:gridCol>
                <a:gridCol w="329184">
                  <a:extLst>
                    <a:ext uri="{9D8B030D-6E8A-4147-A177-3AD203B41FA5}">
                      <a16:colId xmlns:a16="http://schemas.microsoft.com/office/drawing/2014/main" val="1173207184"/>
                    </a:ext>
                  </a:extLst>
                </a:gridCol>
                <a:gridCol w="329184">
                  <a:extLst>
                    <a:ext uri="{9D8B030D-6E8A-4147-A177-3AD203B41FA5}">
                      <a16:colId xmlns:a16="http://schemas.microsoft.com/office/drawing/2014/main" val="317311882"/>
                    </a:ext>
                  </a:extLst>
                </a:gridCol>
                <a:gridCol w="329184">
                  <a:extLst>
                    <a:ext uri="{9D8B030D-6E8A-4147-A177-3AD203B41FA5}">
                      <a16:colId xmlns:a16="http://schemas.microsoft.com/office/drawing/2014/main" val="464711582"/>
                    </a:ext>
                  </a:extLst>
                </a:gridCol>
                <a:gridCol w="329184">
                  <a:extLst>
                    <a:ext uri="{9D8B030D-6E8A-4147-A177-3AD203B41FA5}">
                      <a16:colId xmlns:a16="http://schemas.microsoft.com/office/drawing/2014/main" val="3187932249"/>
                    </a:ext>
                  </a:extLst>
                </a:gridCol>
                <a:gridCol w="329184">
                  <a:extLst>
                    <a:ext uri="{9D8B030D-6E8A-4147-A177-3AD203B41FA5}">
                      <a16:colId xmlns:a16="http://schemas.microsoft.com/office/drawing/2014/main" val="3952509418"/>
                    </a:ext>
                  </a:extLst>
                </a:gridCol>
                <a:gridCol w="329184">
                  <a:extLst>
                    <a:ext uri="{9D8B030D-6E8A-4147-A177-3AD203B41FA5}">
                      <a16:colId xmlns:a16="http://schemas.microsoft.com/office/drawing/2014/main" val="3469647396"/>
                    </a:ext>
                  </a:extLst>
                </a:gridCol>
                <a:gridCol w="329184">
                  <a:extLst>
                    <a:ext uri="{9D8B030D-6E8A-4147-A177-3AD203B41FA5}">
                      <a16:colId xmlns:a16="http://schemas.microsoft.com/office/drawing/2014/main" val="3470385449"/>
                    </a:ext>
                  </a:extLst>
                </a:gridCol>
                <a:gridCol w="329184">
                  <a:extLst>
                    <a:ext uri="{9D8B030D-6E8A-4147-A177-3AD203B41FA5}">
                      <a16:colId xmlns:a16="http://schemas.microsoft.com/office/drawing/2014/main" val="982724515"/>
                    </a:ext>
                  </a:extLst>
                </a:gridCol>
                <a:gridCol w="329184">
                  <a:extLst>
                    <a:ext uri="{9D8B030D-6E8A-4147-A177-3AD203B41FA5}">
                      <a16:colId xmlns:a16="http://schemas.microsoft.com/office/drawing/2014/main" val="1222884356"/>
                    </a:ext>
                  </a:extLst>
                </a:gridCol>
                <a:gridCol w="329184">
                  <a:extLst>
                    <a:ext uri="{9D8B030D-6E8A-4147-A177-3AD203B41FA5}">
                      <a16:colId xmlns:a16="http://schemas.microsoft.com/office/drawing/2014/main" val="3589007850"/>
                    </a:ext>
                  </a:extLst>
                </a:gridCol>
                <a:gridCol w="329184">
                  <a:extLst>
                    <a:ext uri="{9D8B030D-6E8A-4147-A177-3AD203B41FA5}">
                      <a16:colId xmlns:a16="http://schemas.microsoft.com/office/drawing/2014/main" val="3368453999"/>
                    </a:ext>
                  </a:extLst>
                </a:gridCol>
                <a:gridCol w="329184">
                  <a:extLst>
                    <a:ext uri="{9D8B030D-6E8A-4147-A177-3AD203B41FA5}">
                      <a16:colId xmlns:a16="http://schemas.microsoft.com/office/drawing/2014/main" val="3467927205"/>
                    </a:ext>
                  </a:extLst>
                </a:gridCol>
                <a:gridCol w="329184">
                  <a:extLst>
                    <a:ext uri="{9D8B030D-6E8A-4147-A177-3AD203B41FA5}">
                      <a16:colId xmlns:a16="http://schemas.microsoft.com/office/drawing/2014/main" val="1578701160"/>
                    </a:ext>
                  </a:extLst>
                </a:gridCol>
                <a:gridCol w="329184">
                  <a:extLst>
                    <a:ext uri="{9D8B030D-6E8A-4147-A177-3AD203B41FA5}">
                      <a16:colId xmlns:a16="http://schemas.microsoft.com/office/drawing/2014/main" val="68824395"/>
                    </a:ext>
                  </a:extLst>
                </a:gridCol>
                <a:gridCol w="329184">
                  <a:extLst>
                    <a:ext uri="{9D8B030D-6E8A-4147-A177-3AD203B41FA5}">
                      <a16:colId xmlns:a16="http://schemas.microsoft.com/office/drawing/2014/main" val="669950243"/>
                    </a:ext>
                  </a:extLst>
                </a:gridCol>
                <a:gridCol w="329184">
                  <a:extLst>
                    <a:ext uri="{9D8B030D-6E8A-4147-A177-3AD203B41FA5}">
                      <a16:colId xmlns:a16="http://schemas.microsoft.com/office/drawing/2014/main" val="2688775934"/>
                    </a:ext>
                  </a:extLst>
                </a:gridCol>
                <a:gridCol w="329184">
                  <a:extLst>
                    <a:ext uri="{9D8B030D-6E8A-4147-A177-3AD203B41FA5}">
                      <a16:colId xmlns:a16="http://schemas.microsoft.com/office/drawing/2014/main" val="3770182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06856014"/>
                  </a:ext>
                </a:extLst>
              </a:tr>
            </a:tbl>
          </a:graphicData>
        </a:graphic>
      </p:graphicFrame>
      <p:sp>
        <p:nvSpPr>
          <p:cNvPr id="4" name="Text Placeholder 3">
            <a:extLst>
              <a:ext uri="{FF2B5EF4-FFF2-40B4-BE49-F238E27FC236}">
                <a16:creationId xmlns:a16="http://schemas.microsoft.com/office/drawing/2014/main" id="{5AD02DD6-E50A-4600-BF65-B6AB208A57AD}"/>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2845396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7393C-C776-4FB1-9732-7E3917A97190}"/>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F0EB6FCF-F0C0-4DD0-A419-4DD29BFF7C91}"/>
              </a:ext>
            </a:extLst>
          </p:cNvPr>
          <p:cNvGraphicFramePr>
            <a:graphicFrameLocks noGrp="1"/>
          </p:cNvGraphicFramePr>
          <p:nvPr>
            <p:ph type="tbl" sz="quarter" idx="13"/>
            <p:extLst>
              <p:ext uri="{D42A27DB-BD31-4B8C-83A1-F6EECF244321}">
                <p14:modId xmlns:p14="http://schemas.microsoft.com/office/powerpoint/2010/main" val="1324132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11219457"/>
                    </a:ext>
                  </a:extLst>
                </a:gridCol>
                <a:gridCol w="1316737">
                  <a:extLst>
                    <a:ext uri="{9D8B030D-6E8A-4147-A177-3AD203B41FA5}">
                      <a16:colId xmlns:a16="http://schemas.microsoft.com/office/drawing/2014/main" val="2297905533"/>
                    </a:ext>
                  </a:extLst>
                </a:gridCol>
                <a:gridCol w="329184">
                  <a:extLst>
                    <a:ext uri="{9D8B030D-6E8A-4147-A177-3AD203B41FA5}">
                      <a16:colId xmlns:a16="http://schemas.microsoft.com/office/drawing/2014/main" val="3805750173"/>
                    </a:ext>
                  </a:extLst>
                </a:gridCol>
                <a:gridCol w="329184">
                  <a:extLst>
                    <a:ext uri="{9D8B030D-6E8A-4147-A177-3AD203B41FA5}">
                      <a16:colId xmlns:a16="http://schemas.microsoft.com/office/drawing/2014/main" val="280739384"/>
                    </a:ext>
                  </a:extLst>
                </a:gridCol>
                <a:gridCol w="329184">
                  <a:extLst>
                    <a:ext uri="{9D8B030D-6E8A-4147-A177-3AD203B41FA5}">
                      <a16:colId xmlns:a16="http://schemas.microsoft.com/office/drawing/2014/main" val="2194322565"/>
                    </a:ext>
                  </a:extLst>
                </a:gridCol>
                <a:gridCol w="329184">
                  <a:extLst>
                    <a:ext uri="{9D8B030D-6E8A-4147-A177-3AD203B41FA5}">
                      <a16:colId xmlns:a16="http://schemas.microsoft.com/office/drawing/2014/main" val="517346085"/>
                    </a:ext>
                  </a:extLst>
                </a:gridCol>
                <a:gridCol w="329184">
                  <a:extLst>
                    <a:ext uri="{9D8B030D-6E8A-4147-A177-3AD203B41FA5}">
                      <a16:colId xmlns:a16="http://schemas.microsoft.com/office/drawing/2014/main" val="1409298762"/>
                    </a:ext>
                  </a:extLst>
                </a:gridCol>
                <a:gridCol w="329184">
                  <a:extLst>
                    <a:ext uri="{9D8B030D-6E8A-4147-A177-3AD203B41FA5}">
                      <a16:colId xmlns:a16="http://schemas.microsoft.com/office/drawing/2014/main" val="4094969350"/>
                    </a:ext>
                  </a:extLst>
                </a:gridCol>
                <a:gridCol w="329184">
                  <a:extLst>
                    <a:ext uri="{9D8B030D-6E8A-4147-A177-3AD203B41FA5}">
                      <a16:colId xmlns:a16="http://schemas.microsoft.com/office/drawing/2014/main" val="3357733734"/>
                    </a:ext>
                  </a:extLst>
                </a:gridCol>
                <a:gridCol w="329184">
                  <a:extLst>
                    <a:ext uri="{9D8B030D-6E8A-4147-A177-3AD203B41FA5}">
                      <a16:colId xmlns:a16="http://schemas.microsoft.com/office/drawing/2014/main" val="1941979196"/>
                    </a:ext>
                  </a:extLst>
                </a:gridCol>
                <a:gridCol w="329184">
                  <a:extLst>
                    <a:ext uri="{9D8B030D-6E8A-4147-A177-3AD203B41FA5}">
                      <a16:colId xmlns:a16="http://schemas.microsoft.com/office/drawing/2014/main" val="328367859"/>
                    </a:ext>
                  </a:extLst>
                </a:gridCol>
                <a:gridCol w="329184">
                  <a:extLst>
                    <a:ext uri="{9D8B030D-6E8A-4147-A177-3AD203B41FA5}">
                      <a16:colId xmlns:a16="http://schemas.microsoft.com/office/drawing/2014/main" val="857956716"/>
                    </a:ext>
                  </a:extLst>
                </a:gridCol>
                <a:gridCol w="329184">
                  <a:extLst>
                    <a:ext uri="{9D8B030D-6E8A-4147-A177-3AD203B41FA5}">
                      <a16:colId xmlns:a16="http://schemas.microsoft.com/office/drawing/2014/main" val="4082237740"/>
                    </a:ext>
                  </a:extLst>
                </a:gridCol>
                <a:gridCol w="329184">
                  <a:extLst>
                    <a:ext uri="{9D8B030D-6E8A-4147-A177-3AD203B41FA5}">
                      <a16:colId xmlns:a16="http://schemas.microsoft.com/office/drawing/2014/main" val="2017285579"/>
                    </a:ext>
                  </a:extLst>
                </a:gridCol>
                <a:gridCol w="329184">
                  <a:extLst>
                    <a:ext uri="{9D8B030D-6E8A-4147-A177-3AD203B41FA5}">
                      <a16:colId xmlns:a16="http://schemas.microsoft.com/office/drawing/2014/main" val="3939636132"/>
                    </a:ext>
                  </a:extLst>
                </a:gridCol>
                <a:gridCol w="329184">
                  <a:extLst>
                    <a:ext uri="{9D8B030D-6E8A-4147-A177-3AD203B41FA5}">
                      <a16:colId xmlns:a16="http://schemas.microsoft.com/office/drawing/2014/main" val="3491760353"/>
                    </a:ext>
                  </a:extLst>
                </a:gridCol>
                <a:gridCol w="329184">
                  <a:extLst>
                    <a:ext uri="{9D8B030D-6E8A-4147-A177-3AD203B41FA5}">
                      <a16:colId xmlns:a16="http://schemas.microsoft.com/office/drawing/2014/main" val="2397607753"/>
                    </a:ext>
                  </a:extLst>
                </a:gridCol>
                <a:gridCol w="329184">
                  <a:extLst>
                    <a:ext uri="{9D8B030D-6E8A-4147-A177-3AD203B41FA5}">
                      <a16:colId xmlns:a16="http://schemas.microsoft.com/office/drawing/2014/main" val="981691882"/>
                    </a:ext>
                  </a:extLst>
                </a:gridCol>
                <a:gridCol w="329184">
                  <a:extLst>
                    <a:ext uri="{9D8B030D-6E8A-4147-A177-3AD203B41FA5}">
                      <a16:colId xmlns:a16="http://schemas.microsoft.com/office/drawing/2014/main" val="1200503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7934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- 2025-09-25 14:33:57</a:t>
                      </a:r>
                      <a:r>
                        <a:rPr kumimoji="0" lang="en-US" sz="1000" b="0" i="0" u="none" strike="noStrike" kern="1200" cap="none" spc="0" normalizeH="0" baseline="0" noProof="0">
                          <a:ln>
                            <a:noFill/>
                          </a:ln>
                          <a:solidFill>
                            <a:prstClr val="black"/>
                          </a:solidFill>
                          <a:effectLst/>
                          <a:uLnTx/>
                          <a:uFillTx/>
                          <a:latin typeface="Calibri"/>
                          <a:ea typeface="+mn-ea"/>
                          <a:cs typeface="+mn-cs"/>
                        </a:rPr>
                        <a:t>
 Mahalo to Business Insurance Services (BIS) for treating us to some ‘ono sweet treats from Sweet Treats by Nancy B and refreshing drinks from yifanghawaii ! But the best part of these gatherings? Reconnecting and talking story in person with partners who’ve become friends over the years. We are grateful for your continued support and partnership. #TeamFICOH #BusinessInsuranceServices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https://quintly-eu-image-storage.s3.amazonaws.com/17ae3836335657ff0a83f20c7d11e5e8/e791153211082064bfda25ec3afd4101.jpg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5844595"/>
                  </a:ext>
                </a:extLst>
              </a:tr>
            </a:tbl>
          </a:graphicData>
        </a:graphic>
      </p:graphicFrame>
      <p:sp>
        <p:nvSpPr>
          <p:cNvPr id="4" name="Text Placeholder 3">
            <a:extLst>
              <a:ext uri="{FF2B5EF4-FFF2-40B4-BE49-F238E27FC236}">
                <a16:creationId xmlns:a16="http://schemas.microsoft.com/office/drawing/2014/main" id="{40C256F4-33D6-4B14-89B0-DDA905F31AD6}"/>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995502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0E883-A45C-4D16-8C03-F4B468AFFEA8}"/>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FE818F71-02F2-49A2-8A85-CBE40A0F0A14}"/>
              </a:ext>
            </a:extLst>
          </p:cNvPr>
          <p:cNvGraphicFramePr>
            <a:graphicFrameLocks noGrp="1"/>
          </p:cNvGraphicFramePr>
          <p:nvPr>
            <p:ph type="tbl" sz="quarter" idx="13"/>
            <p:extLst>
              <p:ext uri="{D42A27DB-BD31-4B8C-83A1-F6EECF244321}">
                <p14:modId xmlns:p14="http://schemas.microsoft.com/office/powerpoint/2010/main" val="311262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07508543"/>
                    </a:ext>
                  </a:extLst>
                </a:gridCol>
                <a:gridCol w="1316737">
                  <a:extLst>
                    <a:ext uri="{9D8B030D-6E8A-4147-A177-3AD203B41FA5}">
                      <a16:colId xmlns:a16="http://schemas.microsoft.com/office/drawing/2014/main" val="3434383676"/>
                    </a:ext>
                  </a:extLst>
                </a:gridCol>
                <a:gridCol w="329184">
                  <a:extLst>
                    <a:ext uri="{9D8B030D-6E8A-4147-A177-3AD203B41FA5}">
                      <a16:colId xmlns:a16="http://schemas.microsoft.com/office/drawing/2014/main" val="2858461703"/>
                    </a:ext>
                  </a:extLst>
                </a:gridCol>
                <a:gridCol w="329184">
                  <a:extLst>
                    <a:ext uri="{9D8B030D-6E8A-4147-A177-3AD203B41FA5}">
                      <a16:colId xmlns:a16="http://schemas.microsoft.com/office/drawing/2014/main" val="2996661620"/>
                    </a:ext>
                  </a:extLst>
                </a:gridCol>
                <a:gridCol w="329184">
                  <a:extLst>
                    <a:ext uri="{9D8B030D-6E8A-4147-A177-3AD203B41FA5}">
                      <a16:colId xmlns:a16="http://schemas.microsoft.com/office/drawing/2014/main" val="3023004089"/>
                    </a:ext>
                  </a:extLst>
                </a:gridCol>
                <a:gridCol w="329184">
                  <a:extLst>
                    <a:ext uri="{9D8B030D-6E8A-4147-A177-3AD203B41FA5}">
                      <a16:colId xmlns:a16="http://schemas.microsoft.com/office/drawing/2014/main" val="540787541"/>
                    </a:ext>
                  </a:extLst>
                </a:gridCol>
                <a:gridCol w="329184">
                  <a:extLst>
                    <a:ext uri="{9D8B030D-6E8A-4147-A177-3AD203B41FA5}">
                      <a16:colId xmlns:a16="http://schemas.microsoft.com/office/drawing/2014/main" val="3622581785"/>
                    </a:ext>
                  </a:extLst>
                </a:gridCol>
                <a:gridCol w="329184">
                  <a:extLst>
                    <a:ext uri="{9D8B030D-6E8A-4147-A177-3AD203B41FA5}">
                      <a16:colId xmlns:a16="http://schemas.microsoft.com/office/drawing/2014/main" val="3056359444"/>
                    </a:ext>
                  </a:extLst>
                </a:gridCol>
                <a:gridCol w="329184">
                  <a:extLst>
                    <a:ext uri="{9D8B030D-6E8A-4147-A177-3AD203B41FA5}">
                      <a16:colId xmlns:a16="http://schemas.microsoft.com/office/drawing/2014/main" val="480203348"/>
                    </a:ext>
                  </a:extLst>
                </a:gridCol>
                <a:gridCol w="329184">
                  <a:extLst>
                    <a:ext uri="{9D8B030D-6E8A-4147-A177-3AD203B41FA5}">
                      <a16:colId xmlns:a16="http://schemas.microsoft.com/office/drawing/2014/main" val="1195781001"/>
                    </a:ext>
                  </a:extLst>
                </a:gridCol>
                <a:gridCol w="329184">
                  <a:extLst>
                    <a:ext uri="{9D8B030D-6E8A-4147-A177-3AD203B41FA5}">
                      <a16:colId xmlns:a16="http://schemas.microsoft.com/office/drawing/2014/main" val="1491635965"/>
                    </a:ext>
                  </a:extLst>
                </a:gridCol>
                <a:gridCol w="329184">
                  <a:extLst>
                    <a:ext uri="{9D8B030D-6E8A-4147-A177-3AD203B41FA5}">
                      <a16:colId xmlns:a16="http://schemas.microsoft.com/office/drawing/2014/main" val="1135374084"/>
                    </a:ext>
                  </a:extLst>
                </a:gridCol>
                <a:gridCol w="329184">
                  <a:extLst>
                    <a:ext uri="{9D8B030D-6E8A-4147-A177-3AD203B41FA5}">
                      <a16:colId xmlns:a16="http://schemas.microsoft.com/office/drawing/2014/main" val="2717412265"/>
                    </a:ext>
                  </a:extLst>
                </a:gridCol>
                <a:gridCol w="329184">
                  <a:extLst>
                    <a:ext uri="{9D8B030D-6E8A-4147-A177-3AD203B41FA5}">
                      <a16:colId xmlns:a16="http://schemas.microsoft.com/office/drawing/2014/main" val="807912313"/>
                    </a:ext>
                  </a:extLst>
                </a:gridCol>
                <a:gridCol w="329184">
                  <a:extLst>
                    <a:ext uri="{9D8B030D-6E8A-4147-A177-3AD203B41FA5}">
                      <a16:colId xmlns:a16="http://schemas.microsoft.com/office/drawing/2014/main" val="1018480776"/>
                    </a:ext>
                  </a:extLst>
                </a:gridCol>
                <a:gridCol w="329184">
                  <a:extLst>
                    <a:ext uri="{9D8B030D-6E8A-4147-A177-3AD203B41FA5}">
                      <a16:colId xmlns:a16="http://schemas.microsoft.com/office/drawing/2014/main" val="242125285"/>
                    </a:ext>
                  </a:extLst>
                </a:gridCol>
                <a:gridCol w="329184">
                  <a:extLst>
                    <a:ext uri="{9D8B030D-6E8A-4147-A177-3AD203B41FA5}">
                      <a16:colId xmlns:a16="http://schemas.microsoft.com/office/drawing/2014/main" val="2776510527"/>
                    </a:ext>
                  </a:extLst>
                </a:gridCol>
                <a:gridCol w="329184">
                  <a:extLst>
                    <a:ext uri="{9D8B030D-6E8A-4147-A177-3AD203B41FA5}">
                      <a16:colId xmlns:a16="http://schemas.microsoft.com/office/drawing/2014/main" val="703923531"/>
                    </a:ext>
                  </a:extLst>
                </a:gridCol>
                <a:gridCol w="329184">
                  <a:extLst>
                    <a:ext uri="{9D8B030D-6E8A-4147-A177-3AD203B41FA5}">
                      <a16:colId xmlns:a16="http://schemas.microsoft.com/office/drawing/2014/main" val="3300210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98865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- 2025-09-03 17:00:56</a:t>
                      </a:r>
                      <a:r>
                        <a:rPr kumimoji="0" lang="en-US" sz="1000" b="0" i="0" u="none" strike="noStrike" kern="1200" cap="none" spc="0" normalizeH="0" baseline="0" noProof="0">
                          <a:ln>
                            <a:noFill/>
                          </a:ln>
                          <a:solidFill>
                            <a:prstClr val="black"/>
                          </a:solidFill>
                          <a:effectLst/>
                          <a:uLnTx/>
                          <a:uFillTx/>
                          <a:latin typeface="Calibri"/>
                          <a:ea typeface="+mn-ea"/>
                          <a:cs typeface="+mn-cs"/>
                        </a:rPr>
                        <a:t>
 More than 40 associates, both in person and online, participated in last week’s Bingo &amp; Bento fundraiser hosted by our Aloha United Way Committee. Associates supported the event by purchasing bentos, treats, and bingo cards, contributing to a lively lunch hour filled with laughter, fun, and prizes. Together, we raised 0, with all proceeds benefiting Aloha United Way and its mission to uplift communities across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https://quintly-eu-image-storage.s3.amazonaws.com/17ae3836335657ff0a83f20c7d11e5e8/be53c30ebbfaa3d6154ec8fa5049e3de.jpg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40445568"/>
                  </a:ext>
                </a:extLst>
              </a:tr>
            </a:tbl>
          </a:graphicData>
        </a:graphic>
      </p:graphicFrame>
      <p:sp>
        <p:nvSpPr>
          <p:cNvPr id="4" name="Text Placeholder 3">
            <a:extLst>
              <a:ext uri="{FF2B5EF4-FFF2-40B4-BE49-F238E27FC236}">
                <a16:creationId xmlns:a16="http://schemas.microsoft.com/office/drawing/2014/main" id="{E5123A40-EE35-4EA6-A004-3B98FCE3B060}"/>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399551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E0AA2-26DA-4180-86A0-2E3714BD11BB}"/>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922408B4-F4AD-4F67-8E6D-A1DEA1D1E25C}"/>
              </a:ext>
            </a:extLst>
          </p:cNvPr>
          <p:cNvGraphicFramePr>
            <a:graphicFrameLocks noGrp="1"/>
          </p:cNvGraphicFramePr>
          <p:nvPr>
            <p:ph type="tbl" sz="quarter" idx="13"/>
            <p:extLst>
              <p:ext uri="{D42A27DB-BD31-4B8C-83A1-F6EECF244321}">
                <p14:modId xmlns:p14="http://schemas.microsoft.com/office/powerpoint/2010/main" val="1738953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57608159"/>
                    </a:ext>
                  </a:extLst>
                </a:gridCol>
                <a:gridCol w="1316737">
                  <a:extLst>
                    <a:ext uri="{9D8B030D-6E8A-4147-A177-3AD203B41FA5}">
                      <a16:colId xmlns:a16="http://schemas.microsoft.com/office/drawing/2014/main" val="2705085171"/>
                    </a:ext>
                  </a:extLst>
                </a:gridCol>
                <a:gridCol w="329184">
                  <a:extLst>
                    <a:ext uri="{9D8B030D-6E8A-4147-A177-3AD203B41FA5}">
                      <a16:colId xmlns:a16="http://schemas.microsoft.com/office/drawing/2014/main" val="3707215324"/>
                    </a:ext>
                  </a:extLst>
                </a:gridCol>
                <a:gridCol w="329184">
                  <a:extLst>
                    <a:ext uri="{9D8B030D-6E8A-4147-A177-3AD203B41FA5}">
                      <a16:colId xmlns:a16="http://schemas.microsoft.com/office/drawing/2014/main" val="3626848569"/>
                    </a:ext>
                  </a:extLst>
                </a:gridCol>
                <a:gridCol w="329184">
                  <a:extLst>
                    <a:ext uri="{9D8B030D-6E8A-4147-A177-3AD203B41FA5}">
                      <a16:colId xmlns:a16="http://schemas.microsoft.com/office/drawing/2014/main" val="3418232147"/>
                    </a:ext>
                  </a:extLst>
                </a:gridCol>
                <a:gridCol w="329184">
                  <a:extLst>
                    <a:ext uri="{9D8B030D-6E8A-4147-A177-3AD203B41FA5}">
                      <a16:colId xmlns:a16="http://schemas.microsoft.com/office/drawing/2014/main" val="910947472"/>
                    </a:ext>
                  </a:extLst>
                </a:gridCol>
                <a:gridCol w="329184">
                  <a:extLst>
                    <a:ext uri="{9D8B030D-6E8A-4147-A177-3AD203B41FA5}">
                      <a16:colId xmlns:a16="http://schemas.microsoft.com/office/drawing/2014/main" val="2281425074"/>
                    </a:ext>
                  </a:extLst>
                </a:gridCol>
                <a:gridCol w="329184">
                  <a:extLst>
                    <a:ext uri="{9D8B030D-6E8A-4147-A177-3AD203B41FA5}">
                      <a16:colId xmlns:a16="http://schemas.microsoft.com/office/drawing/2014/main" val="1618724162"/>
                    </a:ext>
                  </a:extLst>
                </a:gridCol>
                <a:gridCol w="329184">
                  <a:extLst>
                    <a:ext uri="{9D8B030D-6E8A-4147-A177-3AD203B41FA5}">
                      <a16:colId xmlns:a16="http://schemas.microsoft.com/office/drawing/2014/main" val="923339416"/>
                    </a:ext>
                  </a:extLst>
                </a:gridCol>
                <a:gridCol w="329184">
                  <a:extLst>
                    <a:ext uri="{9D8B030D-6E8A-4147-A177-3AD203B41FA5}">
                      <a16:colId xmlns:a16="http://schemas.microsoft.com/office/drawing/2014/main" val="4251885764"/>
                    </a:ext>
                  </a:extLst>
                </a:gridCol>
                <a:gridCol w="329184">
                  <a:extLst>
                    <a:ext uri="{9D8B030D-6E8A-4147-A177-3AD203B41FA5}">
                      <a16:colId xmlns:a16="http://schemas.microsoft.com/office/drawing/2014/main" val="3004743931"/>
                    </a:ext>
                  </a:extLst>
                </a:gridCol>
                <a:gridCol w="329184">
                  <a:extLst>
                    <a:ext uri="{9D8B030D-6E8A-4147-A177-3AD203B41FA5}">
                      <a16:colId xmlns:a16="http://schemas.microsoft.com/office/drawing/2014/main" val="875297196"/>
                    </a:ext>
                  </a:extLst>
                </a:gridCol>
                <a:gridCol w="329184">
                  <a:extLst>
                    <a:ext uri="{9D8B030D-6E8A-4147-A177-3AD203B41FA5}">
                      <a16:colId xmlns:a16="http://schemas.microsoft.com/office/drawing/2014/main" val="3161030708"/>
                    </a:ext>
                  </a:extLst>
                </a:gridCol>
                <a:gridCol w="329184">
                  <a:extLst>
                    <a:ext uri="{9D8B030D-6E8A-4147-A177-3AD203B41FA5}">
                      <a16:colId xmlns:a16="http://schemas.microsoft.com/office/drawing/2014/main" val="3492173462"/>
                    </a:ext>
                  </a:extLst>
                </a:gridCol>
                <a:gridCol w="329184">
                  <a:extLst>
                    <a:ext uri="{9D8B030D-6E8A-4147-A177-3AD203B41FA5}">
                      <a16:colId xmlns:a16="http://schemas.microsoft.com/office/drawing/2014/main" val="1543318039"/>
                    </a:ext>
                  </a:extLst>
                </a:gridCol>
                <a:gridCol w="329184">
                  <a:extLst>
                    <a:ext uri="{9D8B030D-6E8A-4147-A177-3AD203B41FA5}">
                      <a16:colId xmlns:a16="http://schemas.microsoft.com/office/drawing/2014/main" val="4020214307"/>
                    </a:ext>
                  </a:extLst>
                </a:gridCol>
                <a:gridCol w="329184">
                  <a:extLst>
                    <a:ext uri="{9D8B030D-6E8A-4147-A177-3AD203B41FA5}">
                      <a16:colId xmlns:a16="http://schemas.microsoft.com/office/drawing/2014/main" val="2617198227"/>
                    </a:ext>
                  </a:extLst>
                </a:gridCol>
                <a:gridCol w="329184">
                  <a:extLst>
                    <a:ext uri="{9D8B030D-6E8A-4147-A177-3AD203B41FA5}">
                      <a16:colId xmlns:a16="http://schemas.microsoft.com/office/drawing/2014/main" val="2945715064"/>
                    </a:ext>
                  </a:extLst>
                </a:gridCol>
                <a:gridCol w="329184">
                  <a:extLst>
                    <a:ext uri="{9D8B030D-6E8A-4147-A177-3AD203B41FA5}">
                      <a16:colId xmlns:a16="http://schemas.microsoft.com/office/drawing/2014/main" val="828046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24115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- 2025-09-16 17:01:07</a:t>
                      </a:r>
                      <a:r>
                        <a:rPr kumimoji="0" lang="en-US" sz="1000" b="0" i="0" u="none" strike="noStrike" kern="1200" cap="none" spc="0" normalizeH="0" baseline="0" noProof="0">
                          <a:ln>
                            <a:noFill/>
                          </a:ln>
                          <a:solidFill>
                            <a:prstClr val="black"/>
                          </a:solidFill>
                          <a:effectLst/>
                          <a:uLnTx/>
                          <a:uFillTx/>
                          <a:latin typeface="Calibri"/>
                          <a:ea typeface="+mn-ea"/>
                          <a:cs typeface="+mn-cs"/>
                        </a:rPr>
                        <a:t>
 Last week, #TeamFICOH proudly participated in the 19th annual Kapiʻolani Radiothon for Kids, hosted by KSSK  Hawaii at Kapiolani Medical Center for Women &amp; Children. While families shared powerful stories of hope and healing live on air, our volunteers manned the phones, collecting donations to help Hawaii’s keiki who need critical care. On top of donations collected during our shift, the FICOH Charitable Foundation gave ,000 and matched associate contributions. Overall, the radiothon raised 0K to support Kapiʻolani Medical Center’s life-saving 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https://quintly-eu-image-storage.s3.amazonaws.com/17ae3836335657ff0a83f20c7d11e5e8/1496d1d8f40a0df2fbddbf244b3ef3ba.jpg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76544280"/>
                  </a:ext>
                </a:extLst>
              </a:tr>
            </a:tbl>
          </a:graphicData>
        </a:graphic>
      </p:graphicFrame>
      <p:sp>
        <p:nvSpPr>
          <p:cNvPr id="4" name="Text Placeholder 3">
            <a:extLst>
              <a:ext uri="{FF2B5EF4-FFF2-40B4-BE49-F238E27FC236}">
                <a16:creationId xmlns:a16="http://schemas.microsoft.com/office/drawing/2014/main" id="{17A9C69D-CA5D-454B-A743-7FE1D2F9CC01}"/>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2602592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235DA-BD41-408C-82B6-E6D76C829A3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83BD99BC-4044-41B6-9AC8-89E432142F7D}"/>
              </a:ext>
            </a:extLst>
          </p:cNvPr>
          <p:cNvGraphicFramePr>
            <a:graphicFrameLocks noGrp="1"/>
          </p:cNvGraphicFramePr>
          <p:nvPr>
            <p:ph type="tbl" sz="quarter" idx="13"/>
            <p:extLst>
              <p:ext uri="{D42A27DB-BD31-4B8C-83A1-F6EECF244321}">
                <p14:modId xmlns:p14="http://schemas.microsoft.com/office/powerpoint/2010/main" val="419507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23804510"/>
                    </a:ext>
                  </a:extLst>
                </a:gridCol>
                <a:gridCol w="576072">
                  <a:extLst>
                    <a:ext uri="{9D8B030D-6E8A-4147-A177-3AD203B41FA5}">
                      <a16:colId xmlns:a16="http://schemas.microsoft.com/office/drawing/2014/main" val="3465103552"/>
                    </a:ext>
                  </a:extLst>
                </a:gridCol>
                <a:gridCol w="576072">
                  <a:extLst>
                    <a:ext uri="{9D8B030D-6E8A-4147-A177-3AD203B41FA5}">
                      <a16:colId xmlns:a16="http://schemas.microsoft.com/office/drawing/2014/main" val="733743859"/>
                    </a:ext>
                  </a:extLst>
                </a:gridCol>
                <a:gridCol w="576072">
                  <a:extLst>
                    <a:ext uri="{9D8B030D-6E8A-4147-A177-3AD203B41FA5}">
                      <a16:colId xmlns:a16="http://schemas.microsoft.com/office/drawing/2014/main" val="1472777794"/>
                    </a:ext>
                  </a:extLst>
                </a:gridCol>
                <a:gridCol w="576072">
                  <a:extLst>
                    <a:ext uri="{9D8B030D-6E8A-4147-A177-3AD203B41FA5}">
                      <a16:colId xmlns:a16="http://schemas.microsoft.com/office/drawing/2014/main" val="2075416533"/>
                    </a:ext>
                  </a:extLst>
                </a:gridCol>
                <a:gridCol w="576072">
                  <a:extLst>
                    <a:ext uri="{9D8B030D-6E8A-4147-A177-3AD203B41FA5}">
                      <a16:colId xmlns:a16="http://schemas.microsoft.com/office/drawing/2014/main" val="1478859005"/>
                    </a:ext>
                  </a:extLst>
                </a:gridCol>
                <a:gridCol w="576072">
                  <a:extLst>
                    <a:ext uri="{9D8B030D-6E8A-4147-A177-3AD203B41FA5}">
                      <a16:colId xmlns:a16="http://schemas.microsoft.com/office/drawing/2014/main" val="4138261211"/>
                    </a:ext>
                  </a:extLst>
                </a:gridCol>
                <a:gridCol w="576072">
                  <a:extLst>
                    <a:ext uri="{9D8B030D-6E8A-4147-A177-3AD203B41FA5}">
                      <a16:colId xmlns:a16="http://schemas.microsoft.com/office/drawing/2014/main" val="3857773491"/>
                    </a:ext>
                  </a:extLst>
                </a:gridCol>
                <a:gridCol w="576072">
                  <a:extLst>
                    <a:ext uri="{9D8B030D-6E8A-4147-A177-3AD203B41FA5}">
                      <a16:colId xmlns:a16="http://schemas.microsoft.com/office/drawing/2014/main" val="2631286575"/>
                    </a:ext>
                  </a:extLst>
                </a:gridCol>
                <a:gridCol w="576072">
                  <a:extLst>
                    <a:ext uri="{9D8B030D-6E8A-4147-A177-3AD203B41FA5}">
                      <a16:colId xmlns:a16="http://schemas.microsoft.com/office/drawing/2014/main" val="1195299755"/>
                    </a:ext>
                  </a:extLst>
                </a:gridCol>
                <a:gridCol w="576072">
                  <a:extLst>
                    <a:ext uri="{9D8B030D-6E8A-4147-A177-3AD203B41FA5}">
                      <a16:colId xmlns:a16="http://schemas.microsoft.com/office/drawing/2014/main" val="3910732699"/>
                    </a:ext>
                  </a:extLst>
                </a:gridCol>
                <a:gridCol w="576072">
                  <a:extLst>
                    <a:ext uri="{9D8B030D-6E8A-4147-A177-3AD203B41FA5}">
                      <a16:colId xmlns:a16="http://schemas.microsoft.com/office/drawing/2014/main" val="315566162"/>
                    </a:ext>
                  </a:extLst>
                </a:gridCol>
                <a:gridCol w="576072">
                  <a:extLst>
                    <a:ext uri="{9D8B030D-6E8A-4147-A177-3AD203B41FA5}">
                      <a16:colId xmlns:a16="http://schemas.microsoft.com/office/drawing/2014/main" val="374597096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08096912"/>
                  </a:ext>
                </a:extLst>
              </a:tr>
              <a:tr h="370840">
                <a:tc>
                  <a:txBody>
                    <a:bodyPr/>
                    <a:lstStyle/>
                    <a:p>
                      <a:r>
                        <a:rPr lang="en-US" sz="1000"/>
                        <a:t>1164</a:t>
                      </a:r>
                    </a:p>
                  </a:txBody>
                  <a:tcPr/>
                </a:tc>
                <a:tc>
                  <a:txBody>
                    <a:bodyPr/>
                    <a:lstStyle/>
                    <a:p>
                      <a:r>
                        <a:rPr lang="en-US" sz="1000"/>
                        <a:t>2</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tc>
                  <a:txBody>
                    <a:bodyPr/>
                    <a:lstStyle/>
                    <a:p>
                      <a:r>
                        <a:rPr lang="en-US" sz="1000"/>
                        <a:t>0.0 %</a:t>
                      </a:r>
                    </a:p>
                  </a:txBody>
                  <a:tcPr/>
                </a:tc>
                <a:extLst>
                  <a:ext uri="{0D108BD9-81ED-4DB2-BD59-A6C34878D82A}">
                    <a16:rowId xmlns:a16="http://schemas.microsoft.com/office/drawing/2014/main" val="1742946131"/>
                  </a:ext>
                </a:extLst>
              </a:tr>
            </a:tbl>
          </a:graphicData>
        </a:graphic>
      </p:graphicFrame>
      <p:sp>
        <p:nvSpPr>
          <p:cNvPr id="4" name="Text Placeholder 3">
            <a:extLst>
              <a:ext uri="{FF2B5EF4-FFF2-40B4-BE49-F238E27FC236}">
                <a16:creationId xmlns:a16="http://schemas.microsoft.com/office/drawing/2014/main" id="{2887683D-028C-4BBC-8BBD-2E8D941B7D42}"/>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4124843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9447D-2E57-4A30-B1A6-35E8C08244F9}"/>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6194328E-6973-41FB-8101-CCDB9CA8FFB1}"/>
              </a:ext>
            </a:extLst>
          </p:cNvPr>
          <p:cNvGraphicFramePr>
            <a:graphicFrameLocks noGrp="1"/>
          </p:cNvGraphicFramePr>
          <p:nvPr>
            <p:ph type="chart" sz="quarter" idx="13"/>
            <p:extLst>
              <p:ext uri="{D42A27DB-BD31-4B8C-83A1-F6EECF244321}">
                <p14:modId xmlns:p14="http://schemas.microsoft.com/office/powerpoint/2010/main" val="3191621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580E13-5473-4D37-8F62-D419927242E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2E81406-6086-4813-8F22-98C7022809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7577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CEDAC-93F6-42BA-B18B-673272907ADB}"/>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54907917-EF94-46EB-9AFE-00131BF30838}"/>
              </a:ext>
            </a:extLst>
          </p:cNvPr>
          <p:cNvGraphicFramePr>
            <a:graphicFrameLocks noGrp="1"/>
          </p:cNvGraphicFramePr>
          <p:nvPr>
            <p:ph type="chart" sz="quarter" idx="13"/>
            <p:extLst>
              <p:ext uri="{D42A27DB-BD31-4B8C-83A1-F6EECF244321}">
                <p14:modId xmlns:p14="http://schemas.microsoft.com/office/powerpoint/2010/main" val="1912783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CD0E8A-BA2C-4ED1-8C8A-E4B822C6533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8423879-323A-4D2F-AB27-52B9036F73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5387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ADE0D-D5C0-45A4-9A74-D1C069F1E558}"/>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6DE20134-47D5-48EB-83DF-C911201160A2}"/>
              </a:ext>
            </a:extLst>
          </p:cNvPr>
          <p:cNvGraphicFramePr>
            <a:graphicFrameLocks noGrp="1"/>
          </p:cNvGraphicFramePr>
          <p:nvPr>
            <p:ph type="chart" sz="quarter" idx="13"/>
            <p:extLst>
              <p:ext uri="{D42A27DB-BD31-4B8C-83A1-F6EECF244321}">
                <p14:modId xmlns:p14="http://schemas.microsoft.com/office/powerpoint/2010/main" val="2626112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96CB92-D3E6-4C4A-B127-262C6241E32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768EEB2-C9A4-4D24-AB32-B9890D2F37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3455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4B8F-F961-4244-AB15-A5A79F38E505}"/>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6B01225C-7B4C-4BF4-9905-9ED3D8108D83}"/>
              </a:ext>
            </a:extLst>
          </p:cNvPr>
          <p:cNvGraphicFramePr>
            <a:graphicFrameLocks noGrp="1"/>
          </p:cNvGraphicFramePr>
          <p:nvPr>
            <p:ph type="tbl" sz="quarter" idx="13"/>
            <p:extLst>
              <p:ext uri="{D42A27DB-BD31-4B8C-83A1-F6EECF244321}">
                <p14:modId xmlns:p14="http://schemas.microsoft.com/office/powerpoint/2010/main" val="1727993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65295529"/>
                    </a:ext>
                  </a:extLst>
                </a:gridCol>
                <a:gridCol w="1152144">
                  <a:extLst>
                    <a:ext uri="{9D8B030D-6E8A-4147-A177-3AD203B41FA5}">
                      <a16:colId xmlns:a16="http://schemas.microsoft.com/office/drawing/2014/main" val="3479801841"/>
                    </a:ext>
                  </a:extLst>
                </a:gridCol>
                <a:gridCol w="1152144">
                  <a:extLst>
                    <a:ext uri="{9D8B030D-6E8A-4147-A177-3AD203B41FA5}">
                      <a16:colId xmlns:a16="http://schemas.microsoft.com/office/drawing/2014/main" val="2441139564"/>
                    </a:ext>
                  </a:extLst>
                </a:gridCol>
                <a:gridCol w="1152144">
                  <a:extLst>
                    <a:ext uri="{9D8B030D-6E8A-4147-A177-3AD203B41FA5}">
                      <a16:colId xmlns:a16="http://schemas.microsoft.com/office/drawing/2014/main" val="1102064138"/>
                    </a:ext>
                  </a:extLst>
                </a:gridCol>
                <a:gridCol w="1152144">
                  <a:extLst>
                    <a:ext uri="{9D8B030D-6E8A-4147-A177-3AD203B41FA5}">
                      <a16:colId xmlns:a16="http://schemas.microsoft.com/office/drawing/2014/main" val="574719595"/>
                    </a:ext>
                  </a:extLst>
                </a:gridCol>
                <a:gridCol w="1152144">
                  <a:extLst>
                    <a:ext uri="{9D8B030D-6E8A-4147-A177-3AD203B41FA5}">
                      <a16:colId xmlns:a16="http://schemas.microsoft.com/office/drawing/2014/main" val="929830043"/>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714653949"/>
                  </a:ext>
                </a:extLst>
              </a:tr>
              <a:tr h="370840">
                <a:tc>
                  <a:txBody>
                    <a:bodyPr/>
                    <a:lstStyle/>
                    <a:p>
                      <a:r>
                        <a:rPr lang="en-US" sz="1000" b="1"/>
                        <a:t>@FirstInsHI - 2025-09-03 12:21:54</a:t>
                      </a:r>
                      <a:r>
                        <a:rPr lang="en-US" sz="1000"/>
                        <a:t>
 When you get behind the wheel, do you feel confident, complacent or confrontational? It’s a question worth pondering since 70 lives already been lost in Hawaii traffic fatalities this year. Here are 8 ways drivers and pedestrians can stay vigilant &amp;gt; https://t.co/uExKVTj5US</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870050432"/>
                  </a:ext>
                </a:extLst>
              </a:tr>
              <a:tr h="370840">
                <a:tc>
                  <a:txBody>
                    <a:bodyPr/>
                    <a:lstStyle/>
                    <a:p>
                      <a:r>
                        <a:rPr lang="en-US" sz="1000" b="1"/>
                        <a:t>@FirstInsHI - 2025-09-03 12:23:07</a:t>
                      </a:r>
                      <a:r>
                        <a:rPr lang="en-US" sz="1000"/>
                        <a:t>
 Over 40 associates joined our Bingo &amp;amp; Bento fundraiser—online and in person! Thanks to bento, treat, and bingo card purchases, we raised 0 for @AlohaUnitedWay to support Hawai‘i communities. Mahalo for the laughter, fun, and generosity! https://t.co/4ww9iVPuKu</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90022027"/>
                  </a:ext>
                </a:extLst>
              </a:tr>
              <a:tr h="370840">
                <a:tc>
                  <a:txBody>
                    <a:bodyPr/>
                    <a:lstStyle/>
                    <a:p>
                      <a:r>
                        <a:rPr lang="en-US" sz="1000" b="1"/>
                        <a:t>@FirstInsHI - 2025-09-10 13:31:05</a:t>
                      </a:r>
                      <a:r>
                        <a:rPr lang="en-US" sz="1000"/>
                        <a:t>
 NEW BLOG POST: · Think you know what’s in your insurance policy? You might be surprised. This article shows you how to decode it like a pro &amp;gt; https://t.co/JbtR7nQbn1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05372031"/>
                  </a:ext>
                </a:extLst>
              </a:tr>
            </a:tbl>
          </a:graphicData>
        </a:graphic>
      </p:graphicFrame>
      <p:sp>
        <p:nvSpPr>
          <p:cNvPr id="4" name="Text Placeholder 3">
            <a:extLst>
              <a:ext uri="{FF2B5EF4-FFF2-40B4-BE49-F238E27FC236}">
                <a16:creationId xmlns:a16="http://schemas.microsoft.com/office/drawing/2014/main" id="{2AF09568-4947-4A96-80E8-B9D5A1A5CBFB}"/>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440050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DD999-1630-49AA-92E9-F95FDEA8433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498995D6-11FA-44FE-ACFA-76E022F36E28}"/>
              </a:ext>
            </a:extLst>
          </p:cNvPr>
          <p:cNvGraphicFramePr>
            <a:graphicFrameLocks noGrp="1"/>
          </p:cNvGraphicFramePr>
          <p:nvPr>
            <p:ph type="tbl" sz="quarter" idx="13"/>
            <p:extLst>
              <p:ext uri="{D42A27DB-BD31-4B8C-83A1-F6EECF244321}">
                <p14:modId xmlns:p14="http://schemas.microsoft.com/office/powerpoint/2010/main" val="3656119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98912972"/>
                    </a:ext>
                  </a:extLst>
                </a:gridCol>
                <a:gridCol w="576072">
                  <a:extLst>
                    <a:ext uri="{9D8B030D-6E8A-4147-A177-3AD203B41FA5}">
                      <a16:colId xmlns:a16="http://schemas.microsoft.com/office/drawing/2014/main" val="3437546462"/>
                    </a:ext>
                  </a:extLst>
                </a:gridCol>
                <a:gridCol w="576072">
                  <a:extLst>
                    <a:ext uri="{9D8B030D-6E8A-4147-A177-3AD203B41FA5}">
                      <a16:colId xmlns:a16="http://schemas.microsoft.com/office/drawing/2014/main" val="496516193"/>
                    </a:ext>
                  </a:extLst>
                </a:gridCol>
                <a:gridCol w="576072">
                  <a:extLst>
                    <a:ext uri="{9D8B030D-6E8A-4147-A177-3AD203B41FA5}">
                      <a16:colId xmlns:a16="http://schemas.microsoft.com/office/drawing/2014/main" val="770834924"/>
                    </a:ext>
                  </a:extLst>
                </a:gridCol>
                <a:gridCol w="576072">
                  <a:extLst>
                    <a:ext uri="{9D8B030D-6E8A-4147-A177-3AD203B41FA5}">
                      <a16:colId xmlns:a16="http://schemas.microsoft.com/office/drawing/2014/main" val="2030274364"/>
                    </a:ext>
                  </a:extLst>
                </a:gridCol>
                <a:gridCol w="576072">
                  <a:extLst>
                    <a:ext uri="{9D8B030D-6E8A-4147-A177-3AD203B41FA5}">
                      <a16:colId xmlns:a16="http://schemas.microsoft.com/office/drawing/2014/main" val="2698726867"/>
                    </a:ext>
                  </a:extLst>
                </a:gridCol>
                <a:gridCol w="576072">
                  <a:extLst>
                    <a:ext uri="{9D8B030D-6E8A-4147-A177-3AD203B41FA5}">
                      <a16:colId xmlns:a16="http://schemas.microsoft.com/office/drawing/2014/main" val="3355108282"/>
                    </a:ext>
                  </a:extLst>
                </a:gridCol>
                <a:gridCol w="576072">
                  <a:extLst>
                    <a:ext uri="{9D8B030D-6E8A-4147-A177-3AD203B41FA5}">
                      <a16:colId xmlns:a16="http://schemas.microsoft.com/office/drawing/2014/main" val="2240919683"/>
                    </a:ext>
                  </a:extLst>
                </a:gridCol>
                <a:gridCol w="576072">
                  <a:extLst>
                    <a:ext uri="{9D8B030D-6E8A-4147-A177-3AD203B41FA5}">
                      <a16:colId xmlns:a16="http://schemas.microsoft.com/office/drawing/2014/main" val="2174691744"/>
                    </a:ext>
                  </a:extLst>
                </a:gridCol>
                <a:gridCol w="576072">
                  <a:extLst>
                    <a:ext uri="{9D8B030D-6E8A-4147-A177-3AD203B41FA5}">
                      <a16:colId xmlns:a16="http://schemas.microsoft.com/office/drawing/2014/main" val="710519196"/>
                    </a:ext>
                  </a:extLst>
                </a:gridCol>
                <a:gridCol w="576072">
                  <a:extLst>
                    <a:ext uri="{9D8B030D-6E8A-4147-A177-3AD203B41FA5}">
                      <a16:colId xmlns:a16="http://schemas.microsoft.com/office/drawing/2014/main" val="1079557310"/>
                    </a:ext>
                  </a:extLst>
                </a:gridCol>
                <a:gridCol w="576072">
                  <a:extLst>
                    <a:ext uri="{9D8B030D-6E8A-4147-A177-3AD203B41FA5}">
                      <a16:colId xmlns:a16="http://schemas.microsoft.com/office/drawing/2014/main" val="451635769"/>
                    </a:ext>
                  </a:extLst>
                </a:gridCol>
                <a:gridCol w="576072">
                  <a:extLst>
                    <a:ext uri="{9D8B030D-6E8A-4147-A177-3AD203B41FA5}">
                      <a16:colId xmlns:a16="http://schemas.microsoft.com/office/drawing/2014/main" val="2294329398"/>
                    </a:ext>
                  </a:extLst>
                </a:gridCol>
                <a:gridCol w="576072">
                  <a:extLst>
                    <a:ext uri="{9D8B030D-6E8A-4147-A177-3AD203B41FA5}">
                      <a16:colId xmlns:a16="http://schemas.microsoft.com/office/drawing/2014/main" val="131716625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061917879"/>
                  </a:ext>
                </a:extLst>
              </a:tr>
              <a:tr h="370840">
                <a:tc>
                  <a:txBody>
                    <a:bodyPr/>
                    <a:lstStyle/>
                    <a:p>
                      <a:r>
                        <a:rPr lang="en-US" sz="1000"/>
                        <a:t>4999</a:t>
                      </a:r>
                    </a:p>
                  </a:txBody>
                  <a:tcPr/>
                </a:tc>
                <a:tc>
                  <a:txBody>
                    <a:bodyPr/>
                    <a:lstStyle/>
                    <a:p>
                      <a:r>
                        <a:rPr lang="en-US" sz="1000"/>
                        <a:t>31</a:t>
                      </a:r>
                    </a:p>
                  </a:txBody>
                  <a:tcPr/>
                </a:tc>
                <a:tc>
                  <a:txBody>
                    <a:bodyPr/>
                    <a:lstStyle/>
                    <a:p>
                      <a:r>
                        <a:rPr lang="en-US" sz="1000"/>
                        <a:t>7</a:t>
                      </a:r>
                    </a:p>
                  </a:txBody>
                  <a:tcPr/>
                </a:tc>
                <a:tc>
                  <a:txBody>
                    <a:bodyPr/>
                    <a:lstStyle/>
                    <a:p>
                      <a:r>
                        <a:rPr lang="en-US" sz="1000"/>
                        <a:t>218</a:t>
                      </a:r>
                    </a:p>
                  </a:txBody>
                  <a:tcPr/>
                </a:tc>
                <a:tc>
                  <a:txBody>
                    <a:bodyPr/>
                    <a:lstStyle/>
                    <a:p>
                      <a:r>
                        <a:rPr lang="en-US" sz="1000"/>
                        <a:t>31.142857142857</a:t>
                      </a:r>
                    </a:p>
                  </a:txBody>
                  <a:tcPr/>
                </a:tc>
                <a:tc>
                  <a:txBody>
                    <a:bodyPr/>
                    <a:lstStyle/>
                    <a:p>
                      <a:r>
                        <a:rPr lang="en-US" sz="1000"/>
                        <a:t>4</a:t>
                      </a:r>
                    </a:p>
                  </a:txBody>
                  <a:tcPr/>
                </a:tc>
                <a:tc>
                  <a:txBody>
                    <a:bodyPr/>
                    <a:lstStyle/>
                    <a:p>
                      <a:r>
                        <a:rPr lang="en-US" sz="1000"/>
                        <a:t>1</a:t>
                      </a:r>
                    </a:p>
                  </a:txBody>
                  <a:tcPr/>
                </a:tc>
                <a:tc>
                  <a:txBody>
                    <a:bodyPr/>
                    <a:lstStyle/>
                    <a:p>
                      <a:r>
                        <a:rPr lang="en-US" sz="1000"/>
                        <a:t>0.14285714285714</a:t>
                      </a:r>
                    </a:p>
                  </a:txBody>
                  <a:tcPr/>
                </a:tc>
                <a:tc>
                  <a:txBody>
                    <a:bodyPr/>
                    <a:lstStyle/>
                    <a:p>
                      <a:r>
                        <a:rPr lang="en-US" sz="1000"/>
                        <a:t>1464</a:t>
                      </a:r>
                    </a:p>
                  </a:txBody>
                  <a:tcPr/>
                </a:tc>
                <a:tc>
                  <a:txBody>
                    <a:bodyPr/>
                    <a:lstStyle/>
                    <a:p>
                      <a:r>
                        <a:rPr lang="en-US" sz="1000"/>
                        <a:t>209.14285714286</a:t>
                      </a:r>
                    </a:p>
                  </a:txBody>
                  <a:tcPr/>
                </a:tc>
                <a:tc>
                  <a:txBody>
                    <a:bodyPr/>
                    <a:lstStyle/>
                    <a:p>
                      <a:r>
                        <a:rPr lang="en-US" sz="1000"/>
                        <a:t>6360</a:t>
                      </a:r>
                    </a:p>
                  </a:txBody>
                  <a:tcPr/>
                </a:tc>
                <a:tc>
                  <a:txBody>
                    <a:bodyPr/>
                    <a:lstStyle/>
                    <a:p>
                      <a:r>
                        <a:rPr lang="en-US" sz="1000"/>
                        <a:t>908.57142857143</a:t>
                      </a:r>
                    </a:p>
                  </a:txBody>
                  <a:tcPr/>
                </a:tc>
                <a:tc>
                  <a:txBody>
                    <a:bodyPr/>
                    <a:lstStyle/>
                    <a:p>
                      <a:r>
                        <a:rPr lang="en-US" sz="1000"/>
                        <a:t>23.348847197048 %</a:t>
                      </a:r>
                    </a:p>
                  </a:txBody>
                  <a:tcPr/>
                </a:tc>
                <a:tc>
                  <a:txBody>
                    <a:bodyPr/>
                    <a:lstStyle/>
                    <a:p>
                      <a:r>
                        <a:rPr lang="en-US" sz="1000"/>
                        <a:t>407</a:t>
                      </a:r>
                    </a:p>
                  </a:txBody>
                  <a:tcPr/>
                </a:tc>
                <a:extLst>
                  <a:ext uri="{0D108BD9-81ED-4DB2-BD59-A6C34878D82A}">
                    <a16:rowId xmlns:a16="http://schemas.microsoft.com/office/drawing/2014/main" val="458565441"/>
                  </a:ext>
                </a:extLst>
              </a:tr>
            </a:tbl>
          </a:graphicData>
        </a:graphic>
      </p:graphicFrame>
      <p:sp>
        <p:nvSpPr>
          <p:cNvPr id="4" name="Text Placeholder 3">
            <a:extLst>
              <a:ext uri="{FF2B5EF4-FFF2-40B4-BE49-F238E27FC236}">
                <a16:creationId xmlns:a16="http://schemas.microsoft.com/office/drawing/2014/main" id="{F6DFD3D9-BE46-4E34-AD8A-3E752D592C06}"/>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4045464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50979-FF3D-4AF4-AF40-BF6EF3C92B79}"/>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0A27BB27-4605-4849-94BE-BEFFA64163FD}"/>
              </a:ext>
            </a:extLst>
          </p:cNvPr>
          <p:cNvGraphicFramePr>
            <a:graphicFrameLocks noGrp="1"/>
          </p:cNvGraphicFramePr>
          <p:nvPr>
            <p:ph type="chart" sz="quarter" idx="13"/>
            <p:extLst>
              <p:ext uri="{D42A27DB-BD31-4B8C-83A1-F6EECF244321}">
                <p14:modId xmlns:p14="http://schemas.microsoft.com/office/powerpoint/2010/main" val="2209978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392715-3E19-4E93-B7CD-8A0E8821AB3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CEDCBAF-0179-44D6-A94E-7E49D6BAA8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7416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1EA26-5CE3-4E0F-8D4C-38A9B2C228D5}"/>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9CDF2C84-3DE5-4410-B7B9-755BC1BDDC2B}"/>
              </a:ext>
            </a:extLst>
          </p:cNvPr>
          <p:cNvGraphicFramePr>
            <a:graphicFrameLocks noGrp="1"/>
          </p:cNvGraphicFramePr>
          <p:nvPr>
            <p:ph type="chart" sz="quarter" idx="13"/>
            <p:extLst>
              <p:ext uri="{D42A27DB-BD31-4B8C-83A1-F6EECF244321}">
                <p14:modId xmlns:p14="http://schemas.microsoft.com/office/powerpoint/2010/main" val="1475077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33C5FF-FC65-4E98-90E9-47030480A78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43E19EF-9F9C-40D4-A30B-1DDCF08E0E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7785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7B95-B078-445D-A75E-DDDD2B11111E}"/>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294B83C9-20B3-44E2-B8BB-EF3C49F37897}"/>
              </a:ext>
            </a:extLst>
          </p:cNvPr>
          <p:cNvGraphicFramePr>
            <a:graphicFrameLocks noGrp="1"/>
          </p:cNvGraphicFramePr>
          <p:nvPr>
            <p:ph type="chart" sz="quarter" idx="13"/>
            <p:extLst>
              <p:ext uri="{D42A27DB-BD31-4B8C-83A1-F6EECF244321}">
                <p14:modId xmlns:p14="http://schemas.microsoft.com/office/powerpoint/2010/main" val="2981225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82F9A7-CD5E-4E88-B9A0-FCC4EB61E2B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218BCCF-BF6B-46A2-910D-D2A8C127B2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5773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A2D74-FBE9-4DBF-AB1C-4CF085589BAC}"/>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425A51EE-18C4-4D33-9111-3D7D79C80B7D}"/>
              </a:ext>
            </a:extLst>
          </p:cNvPr>
          <p:cNvGraphicFramePr>
            <a:graphicFrameLocks noGrp="1"/>
          </p:cNvGraphicFramePr>
          <p:nvPr>
            <p:ph type="chart" sz="quarter" idx="13"/>
            <p:extLst>
              <p:ext uri="{D42A27DB-BD31-4B8C-83A1-F6EECF244321}">
                <p14:modId xmlns:p14="http://schemas.microsoft.com/office/powerpoint/2010/main" val="3854008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8E424A-3D0C-468B-91A0-F538AF22A61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AD6F6B1-A218-4A0B-9706-0AF4A076A7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3507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816A8-827C-4BCE-91BE-CFF82ACF0A63}"/>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BEAED6C8-126F-4078-A3EB-D585A9C9B0B7}"/>
              </a:ext>
            </a:extLst>
          </p:cNvPr>
          <p:cNvGraphicFramePr>
            <a:graphicFrameLocks noGrp="1"/>
          </p:cNvGraphicFramePr>
          <p:nvPr>
            <p:ph type="tbl" sz="quarter" idx="13"/>
            <p:extLst>
              <p:ext uri="{D42A27DB-BD31-4B8C-83A1-F6EECF244321}">
                <p14:modId xmlns:p14="http://schemas.microsoft.com/office/powerpoint/2010/main" val="2276253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879374378"/>
                    </a:ext>
                  </a:extLst>
                </a:gridCol>
                <a:gridCol w="905256">
                  <a:extLst>
                    <a:ext uri="{9D8B030D-6E8A-4147-A177-3AD203B41FA5}">
                      <a16:colId xmlns:a16="http://schemas.microsoft.com/office/drawing/2014/main" val="372213410"/>
                    </a:ext>
                  </a:extLst>
                </a:gridCol>
                <a:gridCol w="576072">
                  <a:extLst>
                    <a:ext uri="{9D8B030D-6E8A-4147-A177-3AD203B41FA5}">
                      <a16:colId xmlns:a16="http://schemas.microsoft.com/office/drawing/2014/main" val="2012254119"/>
                    </a:ext>
                  </a:extLst>
                </a:gridCol>
                <a:gridCol w="576072">
                  <a:extLst>
                    <a:ext uri="{9D8B030D-6E8A-4147-A177-3AD203B41FA5}">
                      <a16:colId xmlns:a16="http://schemas.microsoft.com/office/drawing/2014/main" val="2297565589"/>
                    </a:ext>
                  </a:extLst>
                </a:gridCol>
                <a:gridCol w="576072">
                  <a:extLst>
                    <a:ext uri="{9D8B030D-6E8A-4147-A177-3AD203B41FA5}">
                      <a16:colId xmlns:a16="http://schemas.microsoft.com/office/drawing/2014/main" val="546158610"/>
                    </a:ext>
                  </a:extLst>
                </a:gridCol>
                <a:gridCol w="576072">
                  <a:extLst>
                    <a:ext uri="{9D8B030D-6E8A-4147-A177-3AD203B41FA5}">
                      <a16:colId xmlns:a16="http://schemas.microsoft.com/office/drawing/2014/main" val="2060805835"/>
                    </a:ext>
                  </a:extLst>
                </a:gridCol>
                <a:gridCol w="576072">
                  <a:extLst>
                    <a:ext uri="{9D8B030D-6E8A-4147-A177-3AD203B41FA5}">
                      <a16:colId xmlns:a16="http://schemas.microsoft.com/office/drawing/2014/main" val="4239969048"/>
                    </a:ext>
                  </a:extLst>
                </a:gridCol>
                <a:gridCol w="576072">
                  <a:extLst>
                    <a:ext uri="{9D8B030D-6E8A-4147-A177-3AD203B41FA5}">
                      <a16:colId xmlns:a16="http://schemas.microsoft.com/office/drawing/2014/main" val="2948635073"/>
                    </a:ext>
                  </a:extLst>
                </a:gridCol>
                <a:gridCol w="576072">
                  <a:extLst>
                    <a:ext uri="{9D8B030D-6E8A-4147-A177-3AD203B41FA5}">
                      <a16:colId xmlns:a16="http://schemas.microsoft.com/office/drawing/2014/main" val="3098241525"/>
                    </a:ext>
                  </a:extLst>
                </a:gridCol>
                <a:gridCol w="576072">
                  <a:extLst>
                    <a:ext uri="{9D8B030D-6E8A-4147-A177-3AD203B41FA5}">
                      <a16:colId xmlns:a16="http://schemas.microsoft.com/office/drawing/2014/main" val="1653801970"/>
                    </a:ext>
                  </a:extLst>
                </a:gridCol>
                <a:gridCol w="576072">
                  <a:extLst>
                    <a:ext uri="{9D8B030D-6E8A-4147-A177-3AD203B41FA5}">
                      <a16:colId xmlns:a16="http://schemas.microsoft.com/office/drawing/2014/main" val="4583266"/>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4111209529"/>
                  </a:ext>
                </a:extLst>
              </a:tr>
              <a:tr h="370840">
                <a:tc>
                  <a:txBody>
                    <a:bodyPr/>
                    <a:lstStyle/>
                    <a:p>
                      <a:r>
                        <a:rPr lang="en-US" sz="1000"/>
                        <a:t>09/25/2025 14:37:46</a:t>
                      </a:r>
                    </a:p>
                  </a:txBody>
                  <a:tcPr/>
                </a:tc>
                <a:tc>
                  <a:txBody>
                    <a:bodyPr/>
                    <a:lstStyle/>
                    <a:p>
                      <a:r>
                        <a:rPr lang="en-US" sz="1000"/>
                        <a:t>09/25/2025 14:37:46</a:t>
                      </a:r>
                    </a:p>
                  </a:txBody>
                  <a:tcPr/>
                </a:tc>
                <a:tc>
                  <a:txBody>
                    <a:bodyPr/>
                    <a:lstStyle/>
                    <a:p>
                      <a:r>
                        <a:rPr lang="en-US" sz="1000"/>
                        <a:t>Gallery</a:t>
                      </a:r>
                    </a:p>
                  </a:txBody>
                  <a:tcPr/>
                </a:tc>
                <a:tc>
                  <a:txBody>
                    <a:bodyPr/>
                    <a:lstStyle/>
                    <a:p>
                      <a:r>
                        <a:rPr lang="en-US" sz="1000"/>
                        <a:t>49</a:t>
                      </a:r>
                    </a:p>
                  </a:txBody>
                  <a:tcPr/>
                </a:tc>
                <a:tc>
                  <a:txBody>
                    <a:bodyPr/>
                    <a:lstStyle/>
                    <a:p>
                      <a:r>
                        <a:rPr lang="en-US" sz="1000"/>
                        <a:t>0</a:t>
                      </a:r>
                    </a:p>
                  </a:txBody>
                  <a:tcPr/>
                </a:tc>
                <a:tc>
                  <a:txBody>
                    <a:bodyPr/>
                    <a:lstStyle/>
                    <a:p>
                      <a:r>
                        <a:rPr lang="en-US" sz="1000"/>
                        <a:t>0</a:t>
                      </a:r>
                    </a:p>
                  </a:txBody>
                  <a:tcPr/>
                </a:tc>
                <a:tc>
                  <a:txBody>
                    <a:bodyPr/>
                    <a:lstStyle/>
                    <a:p>
                      <a:r>
                        <a:rPr lang="en-US" sz="1000"/>
                        <a:t>544</a:t>
                      </a:r>
                    </a:p>
                  </a:txBody>
                  <a:tcPr/>
                </a:tc>
                <a:tc>
                  <a:txBody>
                    <a:bodyPr/>
                    <a:lstStyle/>
                    <a:p>
                      <a:r>
                        <a:rPr lang="en-US" sz="1000"/>
                        <a:t>41.908127208481 %</a:t>
                      </a:r>
                    </a:p>
                  </a:txBody>
                  <a:tcPr/>
                </a:tc>
                <a:tc>
                  <a:txBody>
                    <a:bodyPr/>
                    <a:lstStyle/>
                    <a:p>
                      <a:r>
                        <a:rPr lang="en-US" sz="1000"/>
                        <a:t>1415</a:t>
                      </a:r>
                    </a:p>
                  </a:txBody>
                  <a:tcPr/>
                </a:tc>
                <a:tc>
                  <a:txBody>
                    <a:bodyPr/>
                    <a:lstStyle/>
                    <a:p>
                      <a:r>
                        <a:rPr lang="en-US" sz="1000"/>
                        <a:t>769</a:t>
                      </a:r>
                    </a:p>
                  </a:txBody>
                  <a:tcPr/>
                </a:tc>
                <a:tc>
                  <a:txBody>
                    <a:bodyPr/>
                    <a:lstStyle/>
                    <a:p>
                      <a:r>
                        <a:rPr lang="en-US" sz="1000"/>
                        <a:t>n/a</a:t>
                      </a:r>
                    </a:p>
                  </a:txBody>
                  <a:tcPr/>
                </a:tc>
                <a:extLst>
                  <a:ext uri="{0D108BD9-81ED-4DB2-BD59-A6C34878D82A}">
                    <a16:rowId xmlns:a16="http://schemas.microsoft.com/office/drawing/2014/main" val="2773497230"/>
                  </a:ext>
                </a:extLst>
              </a:tr>
              <a:tr h="370840">
                <a:tc>
                  <a:txBody>
                    <a:bodyPr/>
                    <a:lstStyle/>
                    <a:p>
                      <a:r>
                        <a:rPr lang="en-US" sz="1000"/>
                        <a:t>09/03/2025 12:26:02</a:t>
                      </a:r>
                    </a:p>
                  </a:txBody>
                  <a:tcPr/>
                </a:tc>
                <a:tc>
                  <a:txBody>
                    <a:bodyPr/>
                    <a:lstStyle/>
                    <a:p>
                      <a:r>
                        <a:rPr lang="en-US" sz="1000"/>
                        <a:t>09/03/2025 12:26:02</a:t>
                      </a:r>
                    </a:p>
                  </a:txBody>
                  <a:tcPr/>
                </a:tc>
                <a:tc>
                  <a:txBody>
                    <a:bodyPr/>
                    <a:lstStyle/>
                    <a:p>
                      <a:r>
                        <a:rPr lang="en-US" sz="1000"/>
                        <a:t>Gallery</a:t>
                      </a:r>
                    </a:p>
                  </a:txBody>
                  <a:tcPr/>
                </a:tc>
                <a:tc>
                  <a:txBody>
                    <a:bodyPr/>
                    <a:lstStyle/>
                    <a:p>
                      <a:r>
                        <a:rPr lang="en-US" sz="1000"/>
                        <a:t>41</a:t>
                      </a:r>
                    </a:p>
                  </a:txBody>
                  <a:tcPr/>
                </a:tc>
                <a:tc>
                  <a:txBody>
                    <a:bodyPr/>
                    <a:lstStyle/>
                    <a:p>
                      <a:r>
                        <a:rPr lang="en-US" sz="1000"/>
                        <a:t>1</a:t>
                      </a:r>
                    </a:p>
                  </a:txBody>
                  <a:tcPr/>
                </a:tc>
                <a:tc>
                  <a:txBody>
                    <a:bodyPr/>
                    <a:lstStyle/>
                    <a:p>
                      <a:r>
                        <a:rPr lang="en-US" sz="1000"/>
                        <a:t>1</a:t>
                      </a:r>
                    </a:p>
                  </a:txBody>
                  <a:tcPr/>
                </a:tc>
                <a:tc>
                  <a:txBody>
                    <a:bodyPr/>
                    <a:lstStyle/>
                    <a:p>
                      <a:r>
                        <a:rPr lang="en-US" sz="1000"/>
                        <a:t>385</a:t>
                      </a:r>
                    </a:p>
                  </a:txBody>
                  <a:tcPr/>
                </a:tc>
                <a:tc>
                  <a:txBody>
                    <a:bodyPr/>
                    <a:lstStyle/>
                    <a:p>
                      <a:r>
                        <a:rPr lang="en-US" sz="1000"/>
                        <a:t>30.969609261939 %</a:t>
                      </a:r>
                    </a:p>
                  </a:txBody>
                  <a:tcPr/>
                </a:tc>
                <a:tc>
                  <a:txBody>
                    <a:bodyPr/>
                    <a:lstStyle/>
                    <a:p>
                      <a:r>
                        <a:rPr lang="en-US" sz="1000"/>
                        <a:t>1382</a:t>
                      </a:r>
                    </a:p>
                  </a:txBody>
                  <a:tcPr/>
                </a:tc>
                <a:tc>
                  <a:txBody>
                    <a:bodyPr/>
                    <a:lstStyle/>
                    <a:p>
                      <a:r>
                        <a:rPr lang="en-US" sz="1000"/>
                        <a:t>522</a:t>
                      </a:r>
                    </a:p>
                  </a:txBody>
                  <a:tcPr/>
                </a:tc>
                <a:tc>
                  <a:txBody>
                    <a:bodyPr/>
                    <a:lstStyle/>
                    <a:p>
                      <a:r>
                        <a:rPr lang="en-US" sz="1000"/>
                        <a:t>n/a</a:t>
                      </a:r>
                    </a:p>
                  </a:txBody>
                  <a:tcPr/>
                </a:tc>
                <a:extLst>
                  <a:ext uri="{0D108BD9-81ED-4DB2-BD59-A6C34878D82A}">
                    <a16:rowId xmlns:a16="http://schemas.microsoft.com/office/drawing/2014/main" val="2945633433"/>
                  </a:ext>
                </a:extLst>
              </a:tr>
              <a:tr h="370840">
                <a:tc>
                  <a:txBody>
                    <a:bodyPr/>
                    <a:lstStyle/>
                    <a:p>
                      <a:r>
                        <a:rPr lang="en-US" sz="1000"/>
                        <a:t>09/23/2025 12:16:33</a:t>
                      </a:r>
                    </a:p>
                  </a:txBody>
                  <a:tcPr/>
                </a:tc>
                <a:tc>
                  <a:txBody>
                    <a:bodyPr/>
                    <a:lstStyle/>
                    <a:p>
                      <a:r>
                        <a:rPr lang="en-US" sz="1000"/>
                        <a:t>09/23/2025 12:16:33</a:t>
                      </a:r>
                    </a:p>
                  </a:txBody>
                  <a:tcPr/>
                </a:tc>
                <a:tc>
                  <a:txBody>
                    <a:bodyPr/>
                    <a:lstStyle/>
                    <a:p>
                      <a:r>
                        <a:rPr lang="en-US" sz="1000"/>
                        <a:t>Gallery</a:t>
                      </a:r>
                    </a:p>
                  </a:txBody>
                  <a:tcPr/>
                </a:tc>
                <a:tc>
                  <a:txBody>
                    <a:bodyPr/>
                    <a:lstStyle/>
                    <a:p>
                      <a:r>
                        <a:rPr lang="en-US" sz="1000"/>
                        <a:t>35</a:t>
                      </a:r>
                    </a:p>
                  </a:txBody>
                  <a:tcPr/>
                </a:tc>
                <a:tc>
                  <a:txBody>
                    <a:bodyPr/>
                    <a:lstStyle/>
                    <a:p>
                      <a:r>
                        <a:rPr lang="en-US" sz="1000"/>
                        <a:t>0</a:t>
                      </a:r>
                    </a:p>
                  </a:txBody>
                  <a:tcPr/>
                </a:tc>
                <a:tc>
                  <a:txBody>
                    <a:bodyPr/>
                    <a:lstStyle/>
                    <a:p>
                      <a:r>
                        <a:rPr lang="en-US" sz="1000"/>
                        <a:t>0</a:t>
                      </a:r>
                    </a:p>
                  </a:txBody>
                  <a:tcPr/>
                </a:tc>
                <a:tc>
                  <a:txBody>
                    <a:bodyPr/>
                    <a:lstStyle/>
                    <a:p>
                      <a:r>
                        <a:rPr lang="en-US" sz="1000"/>
                        <a:t>206</a:t>
                      </a:r>
                    </a:p>
                  </a:txBody>
                  <a:tcPr/>
                </a:tc>
                <a:tc>
                  <a:txBody>
                    <a:bodyPr/>
                    <a:lstStyle/>
                    <a:p>
                      <a:r>
                        <a:rPr lang="en-US" sz="1000"/>
                        <a:t>28.154205607477 %</a:t>
                      </a:r>
                    </a:p>
                  </a:txBody>
                  <a:tcPr/>
                </a:tc>
                <a:tc>
                  <a:txBody>
                    <a:bodyPr/>
                    <a:lstStyle/>
                    <a:p>
                      <a:r>
                        <a:rPr lang="en-US" sz="1000"/>
                        <a:t>856</a:t>
                      </a:r>
                    </a:p>
                  </a:txBody>
                  <a:tcPr/>
                </a:tc>
                <a:tc>
                  <a:txBody>
                    <a:bodyPr/>
                    <a:lstStyle/>
                    <a:p>
                      <a:r>
                        <a:rPr lang="en-US" sz="1000"/>
                        <a:t>523</a:t>
                      </a:r>
                    </a:p>
                  </a:txBody>
                  <a:tcPr/>
                </a:tc>
                <a:tc>
                  <a:txBody>
                    <a:bodyPr/>
                    <a:lstStyle/>
                    <a:p>
                      <a:r>
                        <a:rPr lang="en-US" sz="1000"/>
                        <a:t>n/a</a:t>
                      </a:r>
                    </a:p>
                  </a:txBody>
                  <a:tcPr/>
                </a:tc>
                <a:extLst>
                  <a:ext uri="{0D108BD9-81ED-4DB2-BD59-A6C34878D82A}">
                    <a16:rowId xmlns:a16="http://schemas.microsoft.com/office/drawing/2014/main" val="915227047"/>
                  </a:ext>
                </a:extLst>
              </a:tr>
            </a:tbl>
          </a:graphicData>
        </a:graphic>
      </p:graphicFrame>
      <p:sp>
        <p:nvSpPr>
          <p:cNvPr id="4" name="Text Placeholder 3">
            <a:extLst>
              <a:ext uri="{FF2B5EF4-FFF2-40B4-BE49-F238E27FC236}">
                <a16:creationId xmlns:a16="http://schemas.microsoft.com/office/drawing/2014/main" id="{CC54637A-9260-4C28-9B84-B1DD36A9B0E5}"/>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2758153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CEEB6-194C-40C3-8A50-A99B9EEB9C40}"/>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B45033AC-0C3C-4422-BE53-C7CA8A32CECB}"/>
              </a:ext>
            </a:extLst>
          </p:cNvPr>
          <p:cNvGraphicFramePr>
            <a:graphicFrameLocks noGrp="1"/>
          </p:cNvGraphicFramePr>
          <p:nvPr>
            <p:ph type="tbl" sz="quarter" idx="13"/>
            <p:extLst>
              <p:ext uri="{D42A27DB-BD31-4B8C-83A1-F6EECF244321}">
                <p14:modId xmlns:p14="http://schemas.microsoft.com/office/powerpoint/2010/main" val="4278285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13597424"/>
                    </a:ext>
                  </a:extLst>
                </a:gridCol>
                <a:gridCol w="658368">
                  <a:extLst>
                    <a:ext uri="{9D8B030D-6E8A-4147-A177-3AD203B41FA5}">
                      <a16:colId xmlns:a16="http://schemas.microsoft.com/office/drawing/2014/main" val="3968317671"/>
                    </a:ext>
                  </a:extLst>
                </a:gridCol>
                <a:gridCol w="658368">
                  <a:extLst>
                    <a:ext uri="{9D8B030D-6E8A-4147-A177-3AD203B41FA5}">
                      <a16:colId xmlns:a16="http://schemas.microsoft.com/office/drawing/2014/main" val="1503684761"/>
                    </a:ext>
                  </a:extLst>
                </a:gridCol>
                <a:gridCol w="658368">
                  <a:extLst>
                    <a:ext uri="{9D8B030D-6E8A-4147-A177-3AD203B41FA5}">
                      <a16:colId xmlns:a16="http://schemas.microsoft.com/office/drawing/2014/main" val="144608333"/>
                    </a:ext>
                  </a:extLst>
                </a:gridCol>
                <a:gridCol w="658368">
                  <a:extLst>
                    <a:ext uri="{9D8B030D-6E8A-4147-A177-3AD203B41FA5}">
                      <a16:colId xmlns:a16="http://schemas.microsoft.com/office/drawing/2014/main" val="2499072460"/>
                    </a:ext>
                  </a:extLst>
                </a:gridCol>
                <a:gridCol w="658368">
                  <a:extLst>
                    <a:ext uri="{9D8B030D-6E8A-4147-A177-3AD203B41FA5}">
                      <a16:colId xmlns:a16="http://schemas.microsoft.com/office/drawing/2014/main" val="3608412696"/>
                    </a:ext>
                  </a:extLst>
                </a:gridCol>
                <a:gridCol w="658368">
                  <a:extLst>
                    <a:ext uri="{9D8B030D-6E8A-4147-A177-3AD203B41FA5}">
                      <a16:colId xmlns:a16="http://schemas.microsoft.com/office/drawing/2014/main" val="1210262722"/>
                    </a:ext>
                  </a:extLst>
                </a:gridCol>
                <a:gridCol w="658368">
                  <a:extLst>
                    <a:ext uri="{9D8B030D-6E8A-4147-A177-3AD203B41FA5}">
                      <a16:colId xmlns:a16="http://schemas.microsoft.com/office/drawing/2014/main" val="3908618969"/>
                    </a:ext>
                  </a:extLst>
                </a:gridCol>
                <a:gridCol w="658368">
                  <a:extLst>
                    <a:ext uri="{9D8B030D-6E8A-4147-A177-3AD203B41FA5}">
                      <a16:colId xmlns:a16="http://schemas.microsoft.com/office/drawing/2014/main" val="2636042880"/>
                    </a:ext>
                  </a:extLst>
                </a:gridCol>
                <a:gridCol w="658368">
                  <a:extLst>
                    <a:ext uri="{9D8B030D-6E8A-4147-A177-3AD203B41FA5}">
                      <a16:colId xmlns:a16="http://schemas.microsoft.com/office/drawing/2014/main" val="1195716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1440414225"/>
                  </a:ext>
                </a:extLst>
              </a:tr>
              <a:tr h="370840">
                <a:tc>
                  <a:txBody>
                    <a:bodyPr/>
                    <a:lstStyle/>
                    <a:p>
                      <a:r>
                        <a:rPr lang="en-US" sz="1000"/>
                        <a:t>firstinshi</a:t>
                      </a:r>
                    </a:p>
                  </a:txBody>
                  <a:tcPr/>
                </a:tc>
                <a:tc>
                  <a:txBody>
                    <a:bodyPr/>
                    <a:lstStyle/>
                    <a:p>
                      <a:r>
                        <a:rPr lang="en-US" sz="1000"/>
                        <a:t>2999</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7</a:t>
                      </a:r>
                    </a:p>
                  </a:txBody>
                  <a:tcPr/>
                </a:tc>
                <a:tc>
                  <a:txBody>
                    <a:bodyPr/>
                    <a:lstStyle/>
                    <a:p>
                      <a:r>
                        <a:rPr lang="en-US" sz="1000"/>
                        <a:t>174</a:t>
                      </a:r>
                    </a:p>
                  </a:txBody>
                  <a:tcPr/>
                </a:tc>
                <a:tc>
                  <a:txBody>
                    <a:bodyPr/>
                    <a:lstStyle/>
                    <a:p>
                      <a:r>
                        <a:rPr lang="en-US" sz="1000"/>
                        <a:t>2</a:t>
                      </a:r>
                    </a:p>
                  </a:txBody>
                  <a:tcPr/>
                </a:tc>
                <a:extLst>
                  <a:ext uri="{0D108BD9-81ED-4DB2-BD59-A6C34878D82A}">
                    <a16:rowId xmlns:a16="http://schemas.microsoft.com/office/drawing/2014/main" val="783490731"/>
                  </a:ext>
                </a:extLst>
              </a:tr>
            </a:tbl>
          </a:graphicData>
        </a:graphic>
      </p:graphicFrame>
      <p:sp>
        <p:nvSpPr>
          <p:cNvPr id="4" name="Text Placeholder 3">
            <a:extLst>
              <a:ext uri="{FF2B5EF4-FFF2-40B4-BE49-F238E27FC236}">
                <a16:creationId xmlns:a16="http://schemas.microsoft.com/office/drawing/2014/main" id="{FE6547B6-C194-4C1A-9D19-D0E1AB204B12}"/>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896131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3B2C1-8449-4C53-B433-FF209F2C7A1C}"/>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BCF8B746-6BB7-49FB-A04A-7A64586CFA05}"/>
              </a:ext>
            </a:extLst>
          </p:cNvPr>
          <p:cNvGraphicFramePr>
            <a:graphicFrameLocks noGrp="1"/>
          </p:cNvGraphicFramePr>
          <p:nvPr>
            <p:ph type="chart" sz="quarter" idx="13"/>
            <p:extLst>
              <p:ext uri="{D42A27DB-BD31-4B8C-83A1-F6EECF244321}">
                <p14:modId xmlns:p14="http://schemas.microsoft.com/office/powerpoint/2010/main" val="283999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001BA2-5548-4C1A-8F7B-0DF99560992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2184A4D-69AD-4ED7-9173-2736930FC5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7096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B14B8-889D-4887-A9EC-1A4D5FC19CD0}"/>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E0FEFBFC-1DBB-4FBB-B3AD-CE5275D7C9F1}"/>
              </a:ext>
            </a:extLst>
          </p:cNvPr>
          <p:cNvGraphicFramePr>
            <a:graphicFrameLocks noGrp="1"/>
          </p:cNvGraphicFramePr>
          <p:nvPr>
            <p:ph type="chart" sz="quarter" idx="13"/>
            <p:extLst>
              <p:ext uri="{D42A27DB-BD31-4B8C-83A1-F6EECF244321}">
                <p14:modId xmlns:p14="http://schemas.microsoft.com/office/powerpoint/2010/main" val="1650208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1FEB9B-ED42-42B7-81F6-FACC4CE2B28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C49627E-59A9-4782-BCEF-A1E981C4FD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431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75B5-B12B-4215-8851-6ABD31B3932E}"/>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7CC74B1E-F43E-45AB-A0DE-FD5F31FC3511}"/>
              </a:ext>
            </a:extLst>
          </p:cNvPr>
          <p:cNvGraphicFramePr>
            <a:graphicFrameLocks noGrp="1"/>
          </p:cNvGraphicFramePr>
          <p:nvPr>
            <p:ph type="chart" sz="quarter" idx="13"/>
            <p:extLst>
              <p:ext uri="{D42A27DB-BD31-4B8C-83A1-F6EECF244321}">
                <p14:modId xmlns:p14="http://schemas.microsoft.com/office/powerpoint/2010/main" val="3385714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480124-AB2F-4E1B-B1C0-1674F2E2FE4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ECC1FE7-E7BF-4C13-964B-0C219477C8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71125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B8617-5B09-492D-834E-A518DDE0C3D9}"/>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1BC0D7D3-1429-4BBB-9F37-6CB1798BEAAC}"/>
              </a:ext>
            </a:extLst>
          </p:cNvPr>
          <p:cNvGraphicFramePr>
            <a:graphicFrameLocks noGrp="1"/>
          </p:cNvGraphicFramePr>
          <p:nvPr>
            <p:ph type="chart" sz="quarter" idx="13"/>
            <p:extLst>
              <p:ext uri="{D42A27DB-BD31-4B8C-83A1-F6EECF244321}">
                <p14:modId xmlns:p14="http://schemas.microsoft.com/office/powerpoint/2010/main" val="1665550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190F4C-E363-42A4-8ED0-4ADE4FC2274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A84A9E7-AFCD-4629-847D-391E655D63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7267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A09C0-A408-49E9-AC42-7BCAFB39E682}"/>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4D5CD581-CD11-433A-9FC8-3F7C38DB96E3}"/>
              </a:ext>
            </a:extLst>
          </p:cNvPr>
          <p:cNvGraphicFramePr>
            <a:graphicFrameLocks noGrp="1"/>
          </p:cNvGraphicFramePr>
          <p:nvPr>
            <p:ph type="tbl" sz="quarter" idx="13"/>
            <p:extLst>
              <p:ext uri="{D42A27DB-BD31-4B8C-83A1-F6EECF244321}">
                <p14:modId xmlns:p14="http://schemas.microsoft.com/office/powerpoint/2010/main" val="1030238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7928890"/>
                    </a:ext>
                  </a:extLst>
                </a:gridCol>
                <a:gridCol w="822960">
                  <a:extLst>
                    <a:ext uri="{9D8B030D-6E8A-4147-A177-3AD203B41FA5}">
                      <a16:colId xmlns:a16="http://schemas.microsoft.com/office/drawing/2014/main" val="2383014807"/>
                    </a:ext>
                  </a:extLst>
                </a:gridCol>
                <a:gridCol w="411480">
                  <a:extLst>
                    <a:ext uri="{9D8B030D-6E8A-4147-A177-3AD203B41FA5}">
                      <a16:colId xmlns:a16="http://schemas.microsoft.com/office/drawing/2014/main" val="1282136889"/>
                    </a:ext>
                  </a:extLst>
                </a:gridCol>
                <a:gridCol w="411480">
                  <a:extLst>
                    <a:ext uri="{9D8B030D-6E8A-4147-A177-3AD203B41FA5}">
                      <a16:colId xmlns:a16="http://schemas.microsoft.com/office/drawing/2014/main" val="865449923"/>
                    </a:ext>
                  </a:extLst>
                </a:gridCol>
                <a:gridCol w="411480">
                  <a:extLst>
                    <a:ext uri="{9D8B030D-6E8A-4147-A177-3AD203B41FA5}">
                      <a16:colId xmlns:a16="http://schemas.microsoft.com/office/drawing/2014/main" val="2999838230"/>
                    </a:ext>
                  </a:extLst>
                </a:gridCol>
                <a:gridCol w="411480">
                  <a:extLst>
                    <a:ext uri="{9D8B030D-6E8A-4147-A177-3AD203B41FA5}">
                      <a16:colId xmlns:a16="http://schemas.microsoft.com/office/drawing/2014/main" val="317078276"/>
                    </a:ext>
                  </a:extLst>
                </a:gridCol>
                <a:gridCol w="411480">
                  <a:extLst>
                    <a:ext uri="{9D8B030D-6E8A-4147-A177-3AD203B41FA5}">
                      <a16:colId xmlns:a16="http://schemas.microsoft.com/office/drawing/2014/main" val="1305114300"/>
                    </a:ext>
                  </a:extLst>
                </a:gridCol>
                <a:gridCol w="411480">
                  <a:extLst>
                    <a:ext uri="{9D8B030D-6E8A-4147-A177-3AD203B41FA5}">
                      <a16:colId xmlns:a16="http://schemas.microsoft.com/office/drawing/2014/main" val="3134927605"/>
                    </a:ext>
                  </a:extLst>
                </a:gridCol>
                <a:gridCol w="411480">
                  <a:extLst>
                    <a:ext uri="{9D8B030D-6E8A-4147-A177-3AD203B41FA5}">
                      <a16:colId xmlns:a16="http://schemas.microsoft.com/office/drawing/2014/main" val="1267280753"/>
                    </a:ext>
                  </a:extLst>
                </a:gridCol>
                <a:gridCol w="411480">
                  <a:extLst>
                    <a:ext uri="{9D8B030D-6E8A-4147-A177-3AD203B41FA5}">
                      <a16:colId xmlns:a16="http://schemas.microsoft.com/office/drawing/2014/main" val="3747208264"/>
                    </a:ext>
                  </a:extLst>
                </a:gridCol>
                <a:gridCol w="411480">
                  <a:extLst>
                    <a:ext uri="{9D8B030D-6E8A-4147-A177-3AD203B41FA5}">
                      <a16:colId xmlns:a16="http://schemas.microsoft.com/office/drawing/2014/main" val="2487882341"/>
                    </a:ext>
                  </a:extLst>
                </a:gridCol>
                <a:gridCol w="411480">
                  <a:extLst>
                    <a:ext uri="{9D8B030D-6E8A-4147-A177-3AD203B41FA5}">
                      <a16:colId xmlns:a16="http://schemas.microsoft.com/office/drawing/2014/main" val="4154005870"/>
                    </a:ext>
                  </a:extLst>
                </a:gridCol>
                <a:gridCol w="411480">
                  <a:extLst>
                    <a:ext uri="{9D8B030D-6E8A-4147-A177-3AD203B41FA5}">
                      <a16:colId xmlns:a16="http://schemas.microsoft.com/office/drawing/2014/main" val="1554447570"/>
                    </a:ext>
                  </a:extLst>
                </a:gridCol>
                <a:gridCol w="411480">
                  <a:extLst>
                    <a:ext uri="{9D8B030D-6E8A-4147-A177-3AD203B41FA5}">
                      <a16:colId xmlns:a16="http://schemas.microsoft.com/office/drawing/2014/main" val="860926653"/>
                    </a:ext>
                  </a:extLst>
                </a:gridCol>
                <a:gridCol w="411480">
                  <a:extLst>
                    <a:ext uri="{9D8B030D-6E8A-4147-A177-3AD203B41FA5}">
                      <a16:colId xmlns:a16="http://schemas.microsoft.com/office/drawing/2014/main" val="1317316141"/>
                    </a:ext>
                  </a:extLst>
                </a:gridCol>
                <a:gridCol w="411480">
                  <a:extLst>
                    <a:ext uri="{9D8B030D-6E8A-4147-A177-3AD203B41FA5}">
                      <a16:colId xmlns:a16="http://schemas.microsoft.com/office/drawing/2014/main" val="4239781754"/>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987580702"/>
                  </a:ext>
                </a:extLst>
              </a:tr>
              <a:tr h="370840">
                <a:tc>
                  <a:txBody>
                    <a:bodyPr/>
                    <a:lstStyle/>
                    <a:p>
                      <a:r>
                        <a:rPr lang="en-US" sz="1000"/>
                        <a:t>09/25/2025 17:01:58</a:t>
                      </a:r>
                    </a:p>
                  </a:txBody>
                  <a:tcPr/>
                </a:tc>
                <a:tc>
                  <a:txBody>
                    <a:bodyPr/>
                    <a:lstStyle/>
                    <a:p>
                      <a:r>
                        <a:rPr lang="en-US" sz="1000"/>
                        <a:t>09/25/2025 17:01:58</a:t>
                      </a:r>
                    </a:p>
                  </a:txBody>
                  <a:tcPr/>
                </a:tc>
                <a:tc>
                  <a:txBody>
                    <a:bodyPr/>
                    <a:lstStyle/>
                    <a:p>
                      <a:r>
                        <a:rPr lang="en-US" sz="1000"/>
                        <a:t>Reel</a:t>
                      </a:r>
                    </a:p>
                  </a:txBody>
                  <a:tcPr/>
                </a:tc>
                <a:tc>
                  <a:txBody>
                    <a:bodyPr/>
                    <a:lstStyle/>
                    <a:p>
                      <a:r>
                        <a:rPr lang="en-US" sz="1000"/>
                        <a:t>1048</a:t>
                      </a:r>
                    </a:p>
                  </a:txBody>
                  <a:tcPr/>
                </a:tc>
                <a:tc>
                  <a:txBody>
                    <a:bodyPr/>
                    <a:lstStyle/>
                    <a:p>
                      <a:r>
                        <a:rPr lang="en-US" sz="1000"/>
                        <a:t>42</a:t>
                      </a:r>
                    </a:p>
                  </a:txBody>
                  <a:tcPr/>
                </a:tc>
                <a:tc>
                  <a:txBody>
                    <a:bodyPr/>
                    <a:lstStyle/>
                    <a:p>
                      <a:r>
                        <a:rPr lang="en-US" sz="1000"/>
                        <a:t>1</a:t>
                      </a:r>
                    </a:p>
                  </a:txBody>
                  <a:tcPr/>
                </a:tc>
                <a:tc>
                  <a:txBody>
                    <a:bodyPr/>
                    <a:lstStyle/>
                    <a:p>
                      <a:r>
                        <a:rPr lang="en-US" sz="1000"/>
                        <a:t>1</a:t>
                      </a:r>
                    </a:p>
                  </a:txBody>
                  <a:tcPr/>
                </a:tc>
                <a:tc>
                  <a:txBody>
                    <a:bodyPr/>
                    <a:lstStyle/>
                    <a:p>
                      <a:r>
                        <a:rPr lang="en-US" sz="1000"/>
                        <a:t>4</a:t>
                      </a:r>
                    </a:p>
                  </a:txBody>
                  <a:tcPr/>
                </a:tc>
                <a:tc>
                  <a:txBody>
                    <a:bodyPr/>
                    <a:lstStyle/>
                    <a:p>
                      <a:r>
                        <a:rPr lang="en-US" sz="1000"/>
                        <a:t>48</a:t>
                      </a:r>
                    </a:p>
                  </a:txBody>
                  <a:tcPr/>
                </a:tc>
                <a:tc>
                  <a:txBody>
                    <a:bodyPr/>
                    <a:lstStyle/>
                    <a:p>
                      <a:r>
                        <a:rPr lang="en-US" sz="1000"/>
                        <a:t>4.58 %</a:t>
                      </a:r>
                    </a:p>
                  </a:txBody>
                  <a:tcPr/>
                </a:tc>
                <a:tc>
                  <a:txBody>
                    <a:bodyPr/>
                    <a:lstStyle/>
                    <a:p>
                      <a:r>
                        <a:rPr lang="en-US" sz="1000"/>
                        <a:t>709</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533502773"/>
                  </a:ext>
                </a:extLst>
              </a:tr>
              <a:tr h="370840">
                <a:tc>
                  <a:txBody>
                    <a:bodyPr/>
                    <a:lstStyle/>
                    <a:p>
                      <a:r>
                        <a:rPr lang="en-US" sz="1000"/>
                        <a:t>09/19/2025 17:02:15</a:t>
                      </a:r>
                    </a:p>
                  </a:txBody>
                  <a:tcPr/>
                </a:tc>
                <a:tc>
                  <a:txBody>
                    <a:bodyPr/>
                    <a:lstStyle/>
                    <a:p>
                      <a:r>
                        <a:rPr lang="en-US" sz="1000"/>
                        <a:t>09/19/2025 17:02:15</a:t>
                      </a:r>
                    </a:p>
                  </a:txBody>
                  <a:tcPr/>
                </a:tc>
                <a:tc>
                  <a:txBody>
                    <a:bodyPr/>
                    <a:lstStyle/>
                    <a:p>
                      <a:r>
                        <a:rPr lang="en-US" sz="1000"/>
                        <a:t>Reel</a:t>
                      </a:r>
                    </a:p>
                  </a:txBody>
                  <a:tcPr/>
                </a:tc>
                <a:tc>
                  <a:txBody>
                    <a:bodyPr/>
                    <a:lstStyle/>
                    <a:p>
                      <a:r>
                        <a:rPr lang="en-US" sz="1000"/>
                        <a:t>663</a:t>
                      </a:r>
                    </a:p>
                  </a:txBody>
                  <a:tcPr/>
                </a:tc>
                <a:tc>
                  <a:txBody>
                    <a:bodyPr/>
                    <a:lstStyle/>
                    <a:p>
                      <a:r>
                        <a:rPr lang="en-US" sz="1000"/>
                        <a:t>32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32</a:t>
                      </a:r>
                    </a:p>
                  </a:txBody>
                  <a:tcPr/>
                </a:tc>
                <a:tc>
                  <a:txBody>
                    <a:bodyPr/>
                    <a:lstStyle/>
                    <a:p>
                      <a:r>
                        <a:rPr lang="en-US" sz="1000"/>
                        <a:t>4.83 %</a:t>
                      </a:r>
                    </a:p>
                  </a:txBody>
                  <a:tcPr/>
                </a:tc>
                <a:tc>
                  <a:txBody>
                    <a:bodyPr/>
                    <a:lstStyle/>
                    <a:p>
                      <a:r>
                        <a:rPr lang="en-US" sz="1000"/>
                        <a:t>409</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986103196"/>
                  </a:ext>
                </a:extLst>
              </a:tr>
              <a:tr h="370840">
                <a:tc>
                  <a:txBody>
                    <a:bodyPr/>
                    <a:lstStyle/>
                    <a:p>
                      <a:r>
                        <a:rPr lang="en-US" sz="1000"/>
                        <a:t>09/16/2025 17:01:07</a:t>
                      </a:r>
                    </a:p>
                  </a:txBody>
                  <a:tcPr/>
                </a:tc>
                <a:tc>
                  <a:txBody>
                    <a:bodyPr/>
                    <a:lstStyle/>
                    <a:p>
                      <a:r>
                        <a:rPr lang="en-US" sz="1000"/>
                        <a:t>09/16/2025 17:01:07</a:t>
                      </a:r>
                    </a:p>
                  </a:txBody>
                  <a:tcPr/>
                </a:tc>
                <a:tc>
                  <a:txBody>
                    <a:bodyPr/>
                    <a:lstStyle/>
                    <a:p>
                      <a:r>
                        <a:rPr lang="en-US" sz="1000"/>
                        <a:t>Carousel</a:t>
                      </a:r>
                    </a:p>
                  </a:txBody>
                  <a:tcPr/>
                </a:tc>
                <a:tc>
                  <a:txBody>
                    <a:bodyPr/>
                    <a:lstStyle/>
                    <a:p>
                      <a:r>
                        <a:rPr lang="en-US" sz="1000"/>
                        <a:t>1035</a:t>
                      </a:r>
                    </a:p>
                  </a:txBody>
                  <a:tcPr/>
                </a:tc>
                <a:tc>
                  <a:txBody>
                    <a:bodyPr/>
                    <a:lstStyle/>
                    <a:p>
                      <a:r>
                        <a:rPr lang="en-US" sz="1000"/>
                        <a:t>27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27</a:t>
                      </a:r>
                    </a:p>
                  </a:txBody>
                  <a:tcPr/>
                </a:tc>
                <a:tc>
                  <a:txBody>
                    <a:bodyPr/>
                    <a:lstStyle/>
                    <a:p>
                      <a:r>
                        <a:rPr lang="en-US" sz="1000"/>
                        <a:t>2.61 %</a:t>
                      </a:r>
                    </a:p>
                  </a:txBody>
                  <a:tcPr/>
                </a:tc>
                <a:tc>
                  <a:txBody>
                    <a:bodyPr/>
                    <a:lstStyle/>
                    <a:p>
                      <a:r>
                        <a:rPr lang="en-US" sz="1000"/>
                        <a:t>291</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847804734"/>
                  </a:ext>
                </a:extLst>
              </a:tr>
            </a:tbl>
          </a:graphicData>
        </a:graphic>
      </p:graphicFrame>
      <p:sp>
        <p:nvSpPr>
          <p:cNvPr id="4" name="Text Placeholder 3">
            <a:extLst>
              <a:ext uri="{FF2B5EF4-FFF2-40B4-BE49-F238E27FC236}">
                <a16:creationId xmlns:a16="http://schemas.microsoft.com/office/drawing/2014/main" id="{DD8103B3-0BE2-41EC-A85A-20B9ABBE161D}"/>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1437257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7282B-CBA9-4F20-A597-F9CC5E4DF013}"/>
              </a:ext>
            </a:extLst>
          </p:cNvPr>
          <p:cNvSpPr>
            <a:spLocks noGrp="1"/>
          </p:cNvSpPr>
          <p:nvPr>
            <p:ph type="title"/>
          </p:nvPr>
        </p:nvSpPr>
        <p:spPr/>
        <p:txBody>
          <a:bodyPr/>
          <a:lstStyle/>
          <a:p>
            <a:r>
              <a:rPr lang="en-US"/>
              <a:t>Instagram Reels | FICOH</a:t>
            </a:r>
          </a:p>
        </p:txBody>
      </p:sp>
      <p:graphicFrame>
        <p:nvGraphicFramePr>
          <p:cNvPr id="5" name="Table Placeholder 4">
            <a:extLst>
              <a:ext uri="{FF2B5EF4-FFF2-40B4-BE49-F238E27FC236}">
                <a16:creationId xmlns:a16="http://schemas.microsoft.com/office/drawing/2014/main" id="{DF715C26-1A70-45FE-9A34-04B014E1D27E}"/>
              </a:ext>
            </a:extLst>
          </p:cNvPr>
          <p:cNvGraphicFramePr>
            <a:graphicFrameLocks noGrp="1"/>
          </p:cNvGraphicFramePr>
          <p:nvPr>
            <p:ph type="tbl" sz="quarter" idx="13"/>
            <p:extLst>
              <p:ext uri="{D42A27DB-BD31-4B8C-83A1-F6EECF244321}">
                <p14:modId xmlns:p14="http://schemas.microsoft.com/office/powerpoint/2010/main" val="1918829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87248746"/>
                    </a:ext>
                  </a:extLst>
                </a:gridCol>
                <a:gridCol w="658368">
                  <a:extLst>
                    <a:ext uri="{9D8B030D-6E8A-4147-A177-3AD203B41FA5}">
                      <a16:colId xmlns:a16="http://schemas.microsoft.com/office/drawing/2014/main" val="175984632"/>
                    </a:ext>
                  </a:extLst>
                </a:gridCol>
                <a:gridCol w="411480">
                  <a:extLst>
                    <a:ext uri="{9D8B030D-6E8A-4147-A177-3AD203B41FA5}">
                      <a16:colId xmlns:a16="http://schemas.microsoft.com/office/drawing/2014/main" val="210434998"/>
                    </a:ext>
                  </a:extLst>
                </a:gridCol>
                <a:gridCol w="411480">
                  <a:extLst>
                    <a:ext uri="{9D8B030D-6E8A-4147-A177-3AD203B41FA5}">
                      <a16:colId xmlns:a16="http://schemas.microsoft.com/office/drawing/2014/main" val="1165579246"/>
                    </a:ext>
                  </a:extLst>
                </a:gridCol>
                <a:gridCol w="411480">
                  <a:extLst>
                    <a:ext uri="{9D8B030D-6E8A-4147-A177-3AD203B41FA5}">
                      <a16:colId xmlns:a16="http://schemas.microsoft.com/office/drawing/2014/main" val="2581545592"/>
                    </a:ext>
                  </a:extLst>
                </a:gridCol>
                <a:gridCol w="411480">
                  <a:extLst>
                    <a:ext uri="{9D8B030D-6E8A-4147-A177-3AD203B41FA5}">
                      <a16:colId xmlns:a16="http://schemas.microsoft.com/office/drawing/2014/main" val="1717139432"/>
                    </a:ext>
                  </a:extLst>
                </a:gridCol>
                <a:gridCol w="411480">
                  <a:extLst>
                    <a:ext uri="{9D8B030D-6E8A-4147-A177-3AD203B41FA5}">
                      <a16:colId xmlns:a16="http://schemas.microsoft.com/office/drawing/2014/main" val="1643898401"/>
                    </a:ext>
                  </a:extLst>
                </a:gridCol>
                <a:gridCol w="411480">
                  <a:extLst>
                    <a:ext uri="{9D8B030D-6E8A-4147-A177-3AD203B41FA5}">
                      <a16:colId xmlns:a16="http://schemas.microsoft.com/office/drawing/2014/main" val="3245660637"/>
                    </a:ext>
                  </a:extLst>
                </a:gridCol>
                <a:gridCol w="411480">
                  <a:extLst>
                    <a:ext uri="{9D8B030D-6E8A-4147-A177-3AD203B41FA5}">
                      <a16:colId xmlns:a16="http://schemas.microsoft.com/office/drawing/2014/main" val="3192590207"/>
                    </a:ext>
                  </a:extLst>
                </a:gridCol>
                <a:gridCol w="411480">
                  <a:extLst>
                    <a:ext uri="{9D8B030D-6E8A-4147-A177-3AD203B41FA5}">
                      <a16:colId xmlns:a16="http://schemas.microsoft.com/office/drawing/2014/main" val="2432492677"/>
                    </a:ext>
                  </a:extLst>
                </a:gridCol>
                <a:gridCol w="411480">
                  <a:extLst>
                    <a:ext uri="{9D8B030D-6E8A-4147-A177-3AD203B41FA5}">
                      <a16:colId xmlns:a16="http://schemas.microsoft.com/office/drawing/2014/main" val="223904661"/>
                    </a:ext>
                  </a:extLst>
                </a:gridCol>
                <a:gridCol w="411480">
                  <a:extLst>
                    <a:ext uri="{9D8B030D-6E8A-4147-A177-3AD203B41FA5}">
                      <a16:colId xmlns:a16="http://schemas.microsoft.com/office/drawing/2014/main" val="2965445736"/>
                    </a:ext>
                  </a:extLst>
                </a:gridCol>
                <a:gridCol w="411480">
                  <a:extLst>
                    <a:ext uri="{9D8B030D-6E8A-4147-A177-3AD203B41FA5}">
                      <a16:colId xmlns:a16="http://schemas.microsoft.com/office/drawing/2014/main" val="3730499574"/>
                    </a:ext>
                  </a:extLst>
                </a:gridCol>
                <a:gridCol w="411480">
                  <a:extLst>
                    <a:ext uri="{9D8B030D-6E8A-4147-A177-3AD203B41FA5}">
                      <a16:colId xmlns:a16="http://schemas.microsoft.com/office/drawing/2014/main" val="3615653010"/>
                    </a:ext>
                  </a:extLst>
                </a:gridCol>
                <a:gridCol w="411480">
                  <a:extLst>
                    <a:ext uri="{9D8B030D-6E8A-4147-A177-3AD203B41FA5}">
                      <a16:colId xmlns:a16="http://schemas.microsoft.com/office/drawing/2014/main" val="938991831"/>
                    </a:ext>
                  </a:extLst>
                </a:gridCol>
                <a:gridCol w="411480">
                  <a:extLst>
                    <a:ext uri="{9D8B030D-6E8A-4147-A177-3AD203B41FA5}">
                      <a16:colId xmlns:a16="http://schemas.microsoft.com/office/drawing/2014/main" val="2527443289"/>
                    </a:ext>
                  </a:extLst>
                </a:gridCol>
              </a:tblGrid>
              <a:tr h="370840">
                <a:tc>
                  <a:txBody>
                    <a:bodyPr/>
                    <a:lstStyle/>
                    <a:p>
                      <a:r>
                        <a:rPr lang="en-US" sz="1000"/>
                        <a:t>Post</a:t>
                      </a:r>
                    </a:p>
                  </a:txBody>
                  <a:tcPr/>
                </a:tc>
                <a:tc>
                  <a:txBody>
                    <a:bodyPr/>
                    <a:lstStyle/>
                    <a:p>
                      <a:r>
                        <a:rPr lang="en-US" sz="1000"/>
                        <a:t>Published</a:t>
                      </a:r>
                    </a:p>
                  </a:txBody>
                  <a:tcPr/>
                </a:tc>
                <a:tc>
                  <a:txBody>
                    <a:bodyPr/>
                    <a:lstStyle/>
                    <a:p>
                      <a:r>
                        <a:rPr lang="en-US" sz="1000"/>
                        <a:t>Views</a:t>
                      </a:r>
                    </a:p>
                  </a:txBody>
                  <a:tcPr/>
                </a:tc>
                <a:tc>
                  <a:txBody>
                    <a:bodyPr/>
                    <a:lstStyle/>
                    <a:p>
                      <a:r>
                        <a:rPr lang="en-US" sz="1000"/>
                        <a:t>Reach (Organic)</a:t>
                      </a:r>
                    </a:p>
                  </a:txBody>
                  <a:tcPr/>
                </a:tc>
                <a:tc>
                  <a:txBody>
                    <a:bodyPr/>
                    <a:lstStyle/>
                    <a:p>
                      <a:r>
                        <a:rPr lang="en-US" sz="1000"/>
                        <a:t>Interactions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Shares (Organic)</a:t>
                      </a:r>
                    </a:p>
                  </a:txBody>
                  <a:tcPr/>
                </a:tc>
                <a:tc>
                  <a:txBody>
                    <a:bodyPr/>
                    <a:lstStyle/>
                    <a:p>
                      <a:r>
                        <a:rPr lang="en-US" sz="1000"/>
                        <a:t>Saves (Organic)</a:t>
                      </a:r>
                    </a:p>
                  </a:txBody>
                  <a:tcPr/>
                </a:tc>
                <a:tc>
                  <a:txBody>
                    <a:bodyPr/>
                    <a:lstStyle/>
                    <a:p>
                      <a:r>
                        <a:rPr lang="en-US" sz="1000"/>
                        <a:t>Interaction Rate (Organic)</a:t>
                      </a:r>
                    </a:p>
                  </a:txBody>
                  <a:tcPr/>
                </a:tc>
                <a:tc>
                  <a:txBody>
                    <a:bodyPr/>
                    <a:lstStyle/>
                    <a:p>
                      <a:r>
                        <a:rPr lang="en-US" sz="1000"/>
                        <a:t>Plays</a:t>
                      </a:r>
                    </a:p>
                  </a:txBody>
                  <a:tcPr/>
                </a:tc>
                <a:tc>
                  <a:txBody>
                    <a:bodyPr/>
                    <a:lstStyle/>
                    <a:p>
                      <a:r>
                        <a:rPr lang="en-US" sz="1000"/>
                        <a:t>Initial Plays</a:t>
                      </a:r>
                    </a:p>
                  </a:txBody>
                  <a:tcPr/>
                </a:tc>
                <a:tc>
                  <a:txBody>
                    <a:bodyPr/>
                    <a:lstStyle/>
                    <a:p>
                      <a:r>
                        <a:rPr lang="en-US" sz="1000"/>
                        <a:t>Replays</a:t>
                      </a:r>
                    </a:p>
                  </a:txBody>
                  <a:tcPr/>
                </a:tc>
                <a:tc>
                  <a:txBody>
                    <a:bodyPr/>
                    <a:lstStyle/>
                    <a:p>
                      <a:r>
                        <a:rPr lang="en-US" sz="1000"/>
                        <a:t>Avg. Watch Time (sec)</a:t>
                      </a:r>
                    </a:p>
                  </a:txBody>
                  <a:tcPr/>
                </a:tc>
                <a:tc>
                  <a:txBody>
                    <a:bodyPr/>
                    <a:lstStyle/>
                    <a:p>
                      <a:r>
                        <a:rPr lang="en-US" sz="1000"/>
                        <a:t>Watch Time (min)</a:t>
                      </a:r>
                    </a:p>
                  </a:txBody>
                  <a:tcPr/>
                </a:tc>
                <a:tc>
                  <a:txBody>
                    <a:bodyPr/>
                    <a:lstStyle/>
                    <a:p>
                      <a:r>
                        <a:rPr lang="en-US" sz="1000"/>
                        <a:t>Views</a:t>
                      </a:r>
                    </a:p>
                  </a:txBody>
                  <a:tcPr/>
                </a:tc>
                <a:extLst>
                  <a:ext uri="{0D108BD9-81ED-4DB2-BD59-A6C34878D82A}">
                    <a16:rowId xmlns:a16="http://schemas.microsoft.com/office/drawing/2014/main" val="3097538866"/>
                  </a:ext>
                </a:extLst>
              </a:tr>
              <a:tr h="370840">
                <a:tc>
                  <a:txBody>
                    <a:bodyPr/>
                    <a:lstStyle/>
                    <a:p>
                      <a:r>
                        <a:rPr lang="en-US" sz="1000"/>
                        <a:t>09/25/2025 17:01:58</a:t>
                      </a:r>
                    </a:p>
                  </a:txBody>
                  <a:tcPr/>
                </a:tc>
                <a:tc>
                  <a:txBody>
                    <a:bodyPr/>
                    <a:lstStyle/>
                    <a:p>
                      <a:r>
                        <a:rPr lang="en-US" sz="1000"/>
                        <a:t>09/25/2025 17:01:58</a:t>
                      </a:r>
                    </a:p>
                  </a:txBody>
                  <a:tcPr/>
                </a:tc>
                <a:tc>
                  <a:txBody>
                    <a:bodyPr/>
                    <a:lstStyle/>
                    <a:p>
                      <a:r>
                        <a:rPr lang="en-US" sz="1000"/>
                        <a:t>1048</a:t>
                      </a:r>
                    </a:p>
                  </a:txBody>
                  <a:tcPr/>
                </a:tc>
                <a:tc>
                  <a:txBody>
                    <a:bodyPr/>
                    <a:lstStyle/>
                    <a:p>
                      <a:r>
                        <a:rPr lang="en-US" sz="1000"/>
                        <a:t>709</a:t>
                      </a:r>
                    </a:p>
                  </a:txBody>
                  <a:tcPr/>
                </a:tc>
                <a:tc>
                  <a:txBody>
                    <a:bodyPr/>
                    <a:lstStyle/>
                    <a:p>
                      <a:r>
                        <a:rPr lang="en-US" sz="1000"/>
                        <a:t>48</a:t>
                      </a:r>
                    </a:p>
                  </a:txBody>
                  <a:tcPr/>
                </a:tc>
                <a:tc>
                  <a:txBody>
                    <a:bodyPr/>
                    <a:lstStyle/>
                    <a:p>
                      <a:r>
                        <a:rPr lang="en-US" sz="1000"/>
                        <a:t>42</a:t>
                      </a:r>
                    </a:p>
                  </a:txBody>
                  <a:tcPr/>
                </a:tc>
                <a:tc>
                  <a:txBody>
                    <a:bodyPr/>
                    <a:lstStyle/>
                    <a:p>
                      <a:r>
                        <a:rPr lang="en-US" sz="1000"/>
                        <a:t>1</a:t>
                      </a:r>
                    </a:p>
                  </a:txBody>
                  <a:tcPr/>
                </a:tc>
                <a:tc>
                  <a:txBody>
                    <a:bodyPr/>
                    <a:lstStyle/>
                    <a:p>
                      <a:r>
                        <a:rPr lang="en-US" sz="1000"/>
                        <a:t>4</a:t>
                      </a:r>
                    </a:p>
                  </a:txBody>
                  <a:tcPr/>
                </a:tc>
                <a:tc>
                  <a:txBody>
                    <a:bodyPr/>
                    <a:lstStyle/>
                    <a:p>
                      <a:r>
                        <a:rPr lang="en-US" sz="1000"/>
                        <a:t>1</a:t>
                      </a:r>
                    </a:p>
                  </a:txBody>
                  <a:tcPr/>
                </a:tc>
                <a:tc>
                  <a:txBody>
                    <a:bodyPr/>
                    <a:lstStyle/>
                    <a:p>
                      <a:r>
                        <a:rPr lang="en-US" sz="1000"/>
                        <a:t>6.77 %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10.945</a:t>
                      </a:r>
                    </a:p>
                  </a:txBody>
                  <a:tcPr/>
                </a:tc>
                <a:tc>
                  <a:txBody>
                    <a:bodyPr/>
                    <a:lstStyle/>
                    <a:p>
                      <a:r>
                        <a:rPr lang="en-US" sz="1000"/>
                        <a:t>147.21061666667</a:t>
                      </a:r>
                    </a:p>
                  </a:txBody>
                  <a:tcPr/>
                </a:tc>
                <a:tc>
                  <a:txBody>
                    <a:bodyPr/>
                    <a:lstStyle/>
                    <a:p>
                      <a:r>
                        <a:rPr lang="en-US" sz="1000"/>
                        <a:t>1048</a:t>
                      </a:r>
                    </a:p>
                  </a:txBody>
                  <a:tcPr/>
                </a:tc>
                <a:extLst>
                  <a:ext uri="{0D108BD9-81ED-4DB2-BD59-A6C34878D82A}">
                    <a16:rowId xmlns:a16="http://schemas.microsoft.com/office/drawing/2014/main" val="2457448242"/>
                  </a:ext>
                </a:extLst>
              </a:tr>
              <a:tr h="370840">
                <a:tc>
                  <a:txBody>
                    <a:bodyPr/>
                    <a:lstStyle/>
                    <a:p>
                      <a:r>
                        <a:rPr lang="en-US" sz="1000"/>
                        <a:t>09/23/2025 17:01:53</a:t>
                      </a:r>
                    </a:p>
                  </a:txBody>
                  <a:tcPr/>
                </a:tc>
                <a:tc>
                  <a:txBody>
                    <a:bodyPr/>
                    <a:lstStyle/>
                    <a:p>
                      <a:r>
                        <a:rPr lang="en-US" sz="1000"/>
                        <a:t>09/23/2025 17:01:53</a:t>
                      </a:r>
                    </a:p>
                  </a:txBody>
                  <a:tcPr/>
                </a:tc>
                <a:tc>
                  <a:txBody>
                    <a:bodyPr/>
                    <a:lstStyle/>
                    <a:p>
                      <a:r>
                        <a:rPr lang="en-US" sz="1000"/>
                        <a:t>517</a:t>
                      </a:r>
                    </a:p>
                  </a:txBody>
                  <a:tcPr/>
                </a:tc>
                <a:tc>
                  <a:txBody>
                    <a:bodyPr/>
                    <a:lstStyle/>
                    <a:p>
                      <a:r>
                        <a:rPr lang="en-US" sz="1000"/>
                        <a:t>324</a:t>
                      </a:r>
                    </a:p>
                  </a:txBody>
                  <a:tcPr/>
                </a:tc>
                <a:tc>
                  <a:txBody>
                    <a:bodyPr/>
                    <a:lstStyle/>
                    <a:p>
                      <a:r>
                        <a:rPr lang="en-US" sz="1000"/>
                        <a:t>15</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4.63 %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7.23</a:t>
                      </a:r>
                    </a:p>
                  </a:txBody>
                  <a:tcPr/>
                </a:tc>
                <a:tc>
                  <a:txBody>
                    <a:bodyPr/>
                    <a:lstStyle/>
                    <a:p>
                      <a:r>
                        <a:rPr lang="en-US" sz="1000"/>
                        <a:t>48.3268</a:t>
                      </a:r>
                    </a:p>
                  </a:txBody>
                  <a:tcPr/>
                </a:tc>
                <a:tc>
                  <a:txBody>
                    <a:bodyPr/>
                    <a:lstStyle/>
                    <a:p>
                      <a:r>
                        <a:rPr lang="en-US" sz="1000"/>
                        <a:t>517</a:t>
                      </a:r>
                    </a:p>
                  </a:txBody>
                  <a:tcPr/>
                </a:tc>
                <a:extLst>
                  <a:ext uri="{0D108BD9-81ED-4DB2-BD59-A6C34878D82A}">
                    <a16:rowId xmlns:a16="http://schemas.microsoft.com/office/drawing/2014/main" val="3696036865"/>
                  </a:ext>
                </a:extLst>
              </a:tr>
              <a:tr h="370840">
                <a:tc>
                  <a:txBody>
                    <a:bodyPr/>
                    <a:lstStyle/>
                    <a:p>
                      <a:r>
                        <a:rPr lang="en-US" sz="1000"/>
                        <a:t>09/19/2025 17:02:15</a:t>
                      </a:r>
                    </a:p>
                  </a:txBody>
                  <a:tcPr/>
                </a:tc>
                <a:tc>
                  <a:txBody>
                    <a:bodyPr/>
                    <a:lstStyle/>
                    <a:p>
                      <a:r>
                        <a:rPr lang="en-US" sz="1000"/>
                        <a:t>09/19/2025 17:02:15</a:t>
                      </a:r>
                    </a:p>
                  </a:txBody>
                  <a:tcPr/>
                </a:tc>
                <a:tc>
                  <a:txBody>
                    <a:bodyPr/>
                    <a:lstStyle/>
                    <a:p>
                      <a:r>
                        <a:rPr lang="en-US" sz="1000"/>
                        <a:t>663</a:t>
                      </a:r>
                    </a:p>
                  </a:txBody>
                  <a:tcPr/>
                </a:tc>
                <a:tc>
                  <a:txBody>
                    <a:bodyPr/>
                    <a:lstStyle/>
                    <a:p>
                      <a:r>
                        <a:rPr lang="en-US" sz="1000"/>
                        <a:t>409</a:t>
                      </a:r>
                    </a:p>
                  </a:txBody>
                  <a:tcPr/>
                </a:tc>
                <a:tc>
                  <a:txBody>
                    <a:bodyPr/>
                    <a:lstStyle/>
                    <a:p>
                      <a:r>
                        <a:rPr lang="en-US" sz="1000"/>
                        <a:t>32</a:t>
                      </a:r>
                    </a:p>
                  </a:txBody>
                  <a:tcPr/>
                </a:tc>
                <a:tc>
                  <a:txBody>
                    <a:bodyPr/>
                    <a:lstStyle/>
                    <a:p>
                      <a:r>
                        <a:rPr lang="en-US" sz="1000"/>
                        <a:t>32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7.82 %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8.5</a:t>
                      </a:r>
                    </a:p>
                  </a:txBody>
                  <a:tcPr/>
                </a:tc>
                <a:tc>
                  <a:txBody>
                    <a:bodyPr/>
                    <a:lstStyle/>
                    <a:p>
                      <a:r>
                        <a:rPr lang="en-US" sz="1000"/>
                        <a:t>72.399466666667</a:t>
                      </a:r>
                    </a:p>
                  </a:txBody>
                  <a:tcPr/>
                </a:tc>
                <a:tc>
                  <a:txBody>
                    <a:bodyPr/>
                    <a:lstStyle/>
                    <a:p>
                      <a:r>
                        <a:rPr lang="en-US" sz="1000"/>
                        <a:t>663</a:t>
                      </a:r>
                    </a:p>
                  </a:txBody>
                  <a:tcPr/>
                </a:tc>
                <a:extLst>
                  <a:ext uri="{0D108BD9-81ED-4DB2-BD59-A6C34878D82A}">
                    <a16:rowId xmlns:a16="http://schemas.microsoft.com/office/drawing/2014/main" val="3065097061"/>
                  </a:ext>
                </a:extLst>
              </a:tr>
              <a:tr h="370840">
                <a:tc>
                  <a:txBody>
                    <a:bodyPr/>
                    <a:lstStyle/>
                    <a:p>
                      <a:r>
                        <a:rPr lang="en-US" sz="1000"/>
                        <a:t>09/03/2025 17:02:33</a:t>
                      </a:r>
                    </a:p>
                  </a:txBody>
                  <a:tcPr/>
                </a:tc>
                <a:tc>
                  <a:txBody>
                    <a:bodyPr/>
                    <a:lstStyle/>
                    <a:p>
                      <a:r>
                        <a:rPr lang="en-US" sz="1000"/>
                        <a:t>09/03/2025 17:02:33</a:t>
                      </a:r>
                    </a:p>
                  </a:txBody>
                  <a:tcPr/>
                </a:tc>
                <a:tc>
                  <a:txBody>
                    <a:bodyPr/>
                    <a:lstStyle/>
                    <a:p>
                      <a:r>
                        <a:rPr lang="en-US" sz="1000"/>
                        <a:t>657</a:t>
                      </a:r>
                    </a:p>
                  </a:txBody>
                  <a:tcPr/>
                </a:tc>
                <a:tc>
                  <a:txBody>
                    <a:bodyPr/>
                    <a:lstStyle/>
                    <a:p>
                      <a:r>
                        <a:rPr lang="en-US" sz="1000"/>
                        <a:t>398</a:t>
                      </a:r>
                    </a:p>
                  </a:txBody>
                  <a:tcPr/>
                </a:tc>
                <a:tc>
                  <a:txBody>
                    <a:bodyPr/>
                    <a:lstStyle/>
                    <a:p>
                      <a:r>
                        <a:rPr lang="en-US" sz="1000"/>
                        <a:t>21</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5.28 %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9.576</a:t>
                      </a:r>
                    </a:p>
                  </a:txBody>
                  <a:tcPr/>
                </a:tc>
                <a:tc>
                  <a:txBody>
                    <a:bodyPr/>
                    <a:lstStyle/>
                    <a:p>
                      <a:r>
                        <a:rPr lang="en-US" sz="1000"/>
                        <a:t>82.040566666667</a:t>
                      </a:r>
                    </a:p>
                  </a:txBody>
                  <a:tcPr/>
                </a:tc>
                <a:tc>
                  <a:txBody>
                    <a:bodyPr/>
                    <a:lstStyle/>
                    <a:p>
                      <a:r>
                        <a:rPr lang="en-US" sz="1000"/>
                        <a:t>657</a:t>
                      </a:r>
                    </a:p>
                  </a:txBody>
                  <a:tcPr/>
                </a:tc>
                <a:extLst>
                  <a:ext uri="{0D108BD9-81ED-4DB2-BD59-A6C34878D82A}">
                    <a16:rowId xmlns:a16="http://schemas.microsoft.com/office/drawing/2014/main" val="537319171"/>
                  </a:ext>
                </a:extLst>
              </a:tr>
              <a:tr h="370840">
                <a:tc>
                  <a:txBody>
                    <a:bodyPr/>
                    <a:lstStyle/>
                    <a:p>
                      <a:r>
                        <a:rPr lang="en-US" sz="1000" b="1"/>
                        <a:t>Summary</a:t>
                      </a:r>
                    </a:p>
                  </a:txBody>
                  <a:tcPr/>
                </a:tc>
                <a:tc>
                  <a:txBody>
                    <a:bodyPr/>
                    <a:lstStyle/>
                    <a:p>
                      <a:r>
                        <a:rPr lang="en-US" sz="1000" b="1"/>
                        <a:t>Summary</a:t>
                      </a:r>
                    </a:p>
                  </a:txBody>
                  <a:tcPr/>
                </a:tc>
                <a:tc>
                  <a:txBody>
                    <a:bodyPr/>
                    <a:lstStyle/>
                    <a:p>
                      <a:r>
                        <a:rPr lang="el-GR" sz="1000" b="1"/>
                        <a:t>Σ = 2885</a:t>
                      </a:r>
                      <a:endParaRPr lang="en-US" sz="1000" b="1"/>
                    </a:p>
                  </a:txBody>
                  <a:tcPr/>
                </a:tc>
                <a:tc>
                  <a:txBody>
                    <a:bodyPr/>
                    <a:lstStyle/>
                    <a:p>
                      <a:r>
                        <a:rPr lang="en-US" sz="1000" b="1"/>
                        <a:t>x̄ = 460</a:t>
                      </a:r>
                    </a:p>
                  </a:txBody>
                  <a:tcPr/>
                </a:tc>
                <a:tc>
                  <a:txBody>
                    <a:bodyPr/>
                    <a:lstStyle/>
                    <a:p>
                      <a:r>
                        <a:rPr lang="el-GR" sz="1000" b="1"/>
                        <a:t>Σ = 116</a:t>
                      </a:r>
                      <a:endParaRPr lang="en-US" sz="1000" b="1"/>
                    </a:p>
                  </a:txBody>
                  <a:tcPr/>
                </a:tc>
                <a:tc>
                  <a:txBody>
                    <a:bodyPr/>
                    <a:lstStyle/>
                    <a:p>
                      <a:r>
                        <a:rPr lang="el-GR" sz="1000" b="1"/>
                        <a:t>Σ = 110</a:t>
                      </a:r>
                      <a:endParaRPr lang="en-US" sz="1000" b="1"/>
                    </a:p>
                  </a:txBody>
                  <a:tcPr/>
                </a:tc>
                <a:tc>
                  <a:txBody>
                    <a:bodyPr/>
                    <a:lstStyle/>
                    <a:p>
                      <a:r>
                        <a:rPr lang="el-GR" sz="1000" b="1"/>
                        <a:t>Σ = 1</a:t>
                      </a:r>
                      <a:endParaRPr lang="en-US" sz="1000" b="1"/>
                    </a:p>
                  </a:txBody>
                  <a:tcPr/>
                </a:tc>
                <a:tc>
                  <a:txBody>
                    <a:bodyPr/>
                    <a:lstStyle/>
                    <a:p>
                      <a:r>
                        <a:rPr lang="el-GR" sz="1000" b="1"/>
                        <a:t>Σ = 4</a:t>
                      </a:r>
                      <a:endParaRPr lang="en-US" sz="1000" b="1"/>
                    </a:p>
                  </a:txBody>
                  <a:tcPr/>
                </a:tc>
                <a:tc>
                  <a:txBody>
                    <a:bodyPr/>
                    <a:lstStyle/>
                    <a:p>
                      <a:r>
                        <a:rPr lang="el-GR" sz="1000" b="1"/>
                        <a:t>Σ = 1</a:t>
                      </a:r>
                      <a:endParaRPr lang="en-US" sz="1000" b="1"/>
                    </a:p>
                  </a:txBody>
                  <a:tcPr/>
                </a:tc>
                <a:tc>
                  <a:txBody>
                    <a:bodyPr/>
                    <a:lstStyle/>
                    <a:p>
                      <a:r>
                        <a:rPr lang="en-US" sz="1000" b="1"/>
                        <a:t>x̄ = 6.13%</a:t>
                      </a:r>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n-US" sz="1000" b="1"/>
                        <a:t>x̄ = 9.06</a:t>
                      </a:r>
                    </a:p>
                  </a:txBody>
                  <a:tcPr/>
                </a:tc>
                <a:tc>
                  <a:txBody>
                    <a:bodyPr/>
                    <a:lstStyle/>
                    <a:p>
                      <a:r>
                        <a:rPr lang="el-GR" sz="1000" b="1"/>
                        <a:t>Σ = 350</a:t>
                      </a:r>
                      <a:endParaRPr lang="en-US" sz="1000" b="1"/>
                    </a:p>
                  </a:txBody>
                  <a:tcPr/>
                </a:tc>
                <a:tc>
                  <a:txBody>
                    <a:bodyPr/>
                    <a:lstStyle/>
                    <a:p>
                      <a:r>
                        <a:rPr lang="el-GR" sz="1000" b="1"/>
                        <a:t>Σ = 2885</a:t>
                      </a:r>
                      <a:endParaRPr lang="en-US" sz="1000" b="1"/>
                    </a:p>
                  </a:txBody>
                  <a:tcPr/>
                </a:tc>
                <a:extLst>
                  <a:ext uri="{0D108BD9-81ED-4DB2-BD59-A6C34878D82A}">
                    <a16:rowId xmlns:a16="http://schemas.microsoft.com/office/drawing/2014/main" val="2483430841"/>
                  </a:ext>
                </a:extLst>
              </a:tr>
            </a:tbl>
          </a:graphicData>
        </a:graphic>
      </p:graphicFrame>
      <p:sp>
        <p:nvSpPr>
          <p:cNvPr id="4" name="Text Placeholder 3">
            <a:extLst>
              <a:ext uri="{FF2B5EF4-FFF2-40B4-BE49-F238E27FC236}">
                <a16:creationId xmlns:a16="http://schemas.microsoft.com/office/drawing/2014/main" id="{E0286A14-F24D-4E43-9701-C4F97C822902}"/>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976586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3E433-D3B0-4CDB-8C7A-486215FD241B}"/>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70A53E54-5B3B-4A4C-A6D6-C19975317E5F}"/>
              </a:ext>
            </a:extLst>
          </p:cNvPr>
          <p:cNvGraphicFramePr>
            <a:graphicFrameLocks noGrp="1"/>
          </p:cNvGraphicFramePr>
          <p:nvPr>
            <p:ph type="tbl" sz="quarter" idx="13"/>
            <p:extLst>
              <p:ext uri="{D42A27DB-BD31-4B8C-83A1-F6EECF244321}">
                <p14:modId xmlns:p14="http://schemas.microsoft.com/office/powerpoint/2010/main" val="3817912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04453407"/>
                    </a:ext>
                  </a:extLst>
                </a:gridCol>
                <a:gridCol w="1069848">
                  <a:extLst>
                    <a:ext uri="{9D8B030D-6E8A-4147-A177-3AD203B41FA5}">
                      <a16:colId xmlns:a16="http://schemas.microsoft.com/office/drawing/2014/main" val="721831302"/>
                    </a:ext>
                  </a:extLst>
                </a:gridCol>
                <a:gridCol w="493776">
                  <a:extLst>
                    <a:ext uri="{9D8B030D-6E8A-4147-A177-3AD203B41FA5}">
                      <a16:colId xmlns:a16="http://schemas.microsoft.com/office/drawing/2014/main" val="519082643"/>
                    </a:ext>
                  </a:extLst>
                </a:gridCol>
                <a:gridCol w="1069848">
                  <a:extLst>
                    <a:ext uri="{9D8B030D-6E8A-4147-A177-3AD203B41FA5}">
                      <a16:colId xmlns:a16="http://schemas.microsoft.com/office/drawing/2014/main" val="1219843710"/>
                    </a:ext>
                  </a:extLst>
                </a:gridCol>
                <a:gridCol w="1069848">
                  <a:extLst>
                    <a:ext uri="{9D8B030D-6E8A-4147-A177-3AD203B41FA5}">
                      <a16:colId xmlns:a16="http://schemas.microsoft.com/office/drawing/2014/main" val="4009493934"/>
                    </a:ext>
                  </a:extLst>
                </a:gridCol>
                <a:gridCol w="1069848">
                  <a:extLst>
                    <a:ext uri="{9D8B030D-6E8A-4147-A177-3AD203B41FA5}">
                      <a16:colId xmlns:a16="http://schemas.microsoft.com/office/drawing/2014/main" val="411964983"/>
                    </a:ext>
                  </a:extLst>
                </a:gridCol>
                <a:gridCol w="1069848">
                  <a:extLst>
                    <a:ext uri="{9D8B030D-6E8A-4147-A177-3AD203B41FA5}">
                      <a16:colId xmlns:a16="http://schemas.microsoft.com/office/drawing/2014/main" val="3164146799"/>
                    </a:ext>
                  </a:extLst>
                </a:gridCol>
                <a:gridCol w="1069848">
                  <a:extLst>
                    <a:ext uri="{9D8B030D-6E8A-4147-A177-3AD203B41FA5}">
                      <a16:colId xmlns:a16="http://schemas.microsoft.com/office/drawing/2014/main" val="183472937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3304372316"/>
                  </a:ext>
                </a:extLst>
              </a:tr>
              <a:tr h="370840">
                <a:tc>
                  <a:txBody>
                    <a:bodyPr/>
                    <a:lstStyle/>
                    <a:p>
                      <a:r>
                        <a:rPr lang="en-US" sz="1000"/>
                        <a:t>116</a:t>
                      </a:r>
                    </a:p>
                  </a:txBody>
                  <a:tcPr/>
                </a:tc>
                <a:tc>
                  <a:txBody>
                    <a:bodyPr/>
                    <a:lstStyle/>
                    <a:p>
                      <a:r>
                        <a:rPr lang="en-US" sz="1000"/>
                        <a:t>0.6460 %</a:t>
                      </a:r>
                    </a:p>
                  </a:txBody>
                  <a:tcPr/>
                </a:tc>
                <a:tc>
                  <a:txBody>
                    <a:bodyPr/>
                    <a:lstStyle/>
                    <a:p>
                      <a:r>
                        <a:rPr lang="en-US" sz="1000"/>
                        <a:t>0.09</a:t>
                      </a:r>
                    </a:p>
                  </a:txBody>
                  <a:tcPr/>
                </a:tc>
                <a:tc>
                  <a:txBody>
                    <a:bodyPr/>
                    <a:lstStyle/>
                    <a:p>
                      <a:r>
                        <a:rPr lang="en-US" sz="1000"/>
                        <a:t>89.10</a:t>
                      </a:r>
                    </a:p>
                  </a:txBody>
                  <a:tcPr/>
                </a:tc>
                <a:tc>
                  <a:txBody>
                    <a:bodyPr/>
                    <a:lstStyle/>
                    <a:p>
                      <a:r>
                        <a:rPr lang="en-US" sz="1000"/>
                        <a:t>81.15</a:t>
                      </a:r>
                    </a:p>
                  </a:txBody>
                  <a:tcPr/>
                </a:tc>
                <a:tc>
                  <a:txBody>
                    <a:bodyPr/>
                    <a:lstStyle/>
                    <a:p>
                      <a:r>
                        <a:rPr lang="en-US" sz="1000"/>
                        <a:t>49.83</a:t>
                      </a:r>
                    </a:p>
                  </a:txBody>
                  <a:tcPr/>
                </a:tc>
                <a:tc>
                  <a:txBody>
                    <a:bodyPr/>
                    <a:lstStyle/>
                    <a:p>
                      <a:r>
                        <a:rPr lang="en-US" sz="1000"/>
                        <a:t>9623</a:t>
                      </a:r>
                    </a:p>
                  </a:txBody>
                  <a:tcPr/>
                </a:tc>
                <a:tc>
                  <a:txBody>
                    <a:bodyPr/>
                    <a:lstStyle/>
                    <a:p>
                      <a:r>
                        <a:rPr lang="en-US" sz="1000"/>
                        <a:t>5780</a:t>
                      </a:r>
                    </a:p>
                  </a:txBody>
                  <a:tcPr/>
                </a:tc>
                <a:extLst>
                  <a:ext uri="{0D108BD9-81ED-4DB2-BD59-A6C34878D82A}">
                    <a16:rowId xmlns:a16="http://schemas.microsoft.com/office/drawing/2014/main" val="3171835699"/>
                  </a:ext>
                </a:extLst>
              </a:tr>
            </a:tbl>
          </a:graphicData>
        </a:graphic>
      </p:graphicFrame>
      <p:sp>
        <p:nvSpPr>
          <p:cNvPr id="4" name="Text Placeholder 3">
            <a:extLst>
              <a:ext uri="{FF2B5EF4-FFF2-40B4-BE49-F238E27FC236}">
                <a16:creationId xmlns:a16="http://schemas.microsoft.com/office/drawing/2014/main" id="{1B1210D9-FD1F-40B4-8841-9D9CBCBD7868}"/>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6972563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F90E9-5AF1-45F6-8C07-ACE8EAD6698A}"/>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286A0A61-8AA0-4B2D-AD93-33A9D0E9971F}"/>
              </a:ext>
            </a:extLst>
          </p:cNvPr>
          <p:cNvGraphicFramePr>
            <a:graphicFrameLocks noGrp="1"/>
          </p:cNvGraphicFramePr>
          <p:nvPr>
            <p:ph type="tbl" sz="quarter" idx="13"/>
            <p:extLst>
              <p:ext uri="{D42A27DB-BD31-4B8C-83A1-F6EECF244321}">
                <p14:modId xmlns:p14="http://schemas.microsoft.com/office/powerpoint/2010/main" val="1267921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40334854"/>
                    </a:ext>
                  </a:extLst>
                </a:gridCol>
                <a:gridCol w="905256">
                  <a:extLst>
                    <a:ext uri="{9D8B030D-6E8A-4147-A177-3AD203B41FA5}">
                      <a16:colId xmlns:a16="http://schemas.microsoft.com/office/drawing/2014/main" val="2245665160"/>
                    </a:ext>
                  </a:extLst>
                </a:gridCol>
                <a:gridCol w="411480">
                  <a:extLst>
                    <a:ext uri="{9D8B030D-6E8A-4147-A177-3AD203B41FA5}">
                      <a16:colId xmlns:a16="http://schemas.microsoft.com/office/drawing/2014/main" val="2712469917"/>
                    </a:ext>
                  </a:extLst>
                </a:gridCol>
                <a:gridCol w="905256">
                  <a:extLst>
                    <a:ext uri="{9D8B030D-6E8A-4147-A177-3AD203B41FA5}">
                      <a16:colId xmlns:a16="http://schemas.microsoft.com/office/drawing/2014/main" val="273406370"/>
                    </a:ext>
                  </a:extLst>
                </a:gridCol>
                <a:gridCol w="905256">
                  <a:extLst>
                    <a:ext uri="{9D8B030D-6E8A-4147-A177-3AD203B41FA5}">
                      <a16:colId xmlns:a16="http://schemas.microsoft.com/office/drawing/2014/main" val="1471554151"/>
                    </a:ext>
                  </a:extLst>
                </a:gridCol>
                <a:gridCol w="905256">
                  <a:extLst>
                    <a:ext uri="{9D8B030D-6E8A-4147-A177-3AD203B41FA5}">
                      <a16:colId xmlns:a16="http://schemas.microsoft.com/office/drawing/2014/main" val="3423745559"/>
                    </a:ext>
                  </a:extLst>
                </a:gridCol>
                <a:gridCol w="905256">
                  <a:extLst>
                    <a:ext uri="{9D8B030D-6E8A-4147-A177-3AD203B41FA5}">
                      <a16:colId xmlns:a16="http://schemas.microsoft.com/office/drawing/2014/main" val="306560411"/>
                    </a:ext>
                  </a:extLst>
                </a:gridCol>
                <a:gridCol w="905256">
                  <a:extLst>
                    <a:ext uri="{9D8B030D-6E8A-4147-A177-3AD203B41FA5}">
                      <a16:colId xmlns:a16="http://schemas.microsoft.com/office/drawing/2014/main" val="98984473"/>
                    </a:ext>
                  </a:extLst>
                </a:gridCol>
                <a:gridCol w="905256">
                  <a:extLst>
                    <a:ext uri="{9D8B030D-6E8A-4147-A177-3AD203B41FA5}">
                      <a16:colId xmlns:a16="http://schemas.microsoft.com/office/drawing/2014/main" val="106354672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726326426"/>
                  </a:ext>
                </a:extLst>
              </a:tr>
              <a:tr h="370840">
                <a:tc>
                  <a:txBody>
                    <a:bodyPr/>
                    <a:lstStyle/>
                    <a:p>
                      <a:r>
                        <a:rPr lang="en-US" sz="1000"/>
                        <a:t>24</a:t>
                      </a:r>
                    </a:p>
                  </a:txBody>
                  <a:tcPr/>
                </a:tc>
                <a:tc>
                  <a:txBody>
                    <a:bodyPr/>
                    <a:lstStyle/>
                    <a:p>
                      <a:r>
                        <a:rPr lang="en-US" sz="1000"/>
                        <a:t>0.7328 %</a:t>
                      </a:r>
                    </a:p>
                  </a:txBody>
                  <a:tcPr/>
                </a:tc>
                <a:tc>
                  <a:txBody>
                    <a:bodyPr/>
                    <a:lstStyle/>
                    <a:p>
                      <a:r>
                        <a:rPr lang="en-US" sz="1000"/>
                        <a:t>0.08</a:t>
                      </a:r>
                    </a:p>
                  </a:txBody>
                  <a:tcPr/>
                </a:tc>
                <a:tc>
                  <a:txBody>
                    <a:bodyPr/>
                    <a:lstStyle/>
                    <a:p>
                      <a:r>
                        <a:rPr lang="en-US" sz="1000"/>
                        <a:t>88.25</a:t>
                      </a:r>
                    </a:p>
                  </a:txBody>
                  <a:tcPr/>
                </a:tc>
                <a:tc>
                  <a:txBody>
                    <a:bodyPr/>
                    <a:lstStyle/>
                    <a:p>
                      <a:r>
                        <a:rPr lang="en-US" sz="1000"/>
                        <a:t>71.54</a:t>
                      </a:r>
                    </a:p>
                  </a:txBody>
                  <a:tcPr/>
                </a:tc>
                <a:tc>
                  <a:txBody>
                    <a:bodyPr/>
                    <a:lstStyle/>
                    <a:p>
                      <a:r>
                        <a:rPr lang="en-US" sz="1000"/>
                        <a:t>41.96</a:t>
                      </a:r>
                    </a:p>
                  </a:txBody>
                  <a:tcPr/>
                </a:tc>
                <a:tc>
                  <a:txBody>
                    <a:bodyPr/>
                    <a:lstStyle/>
                    <a:p>
                      <a:r>
                        <a:rPr lang="en-US" sz="1000"/>
                        <a:t>41.88</a:t>
                      </a:r>
                    </a:p>
                  </a:txBody>
                  <a:tcPr/>
                </a:tc>
                <a:tc>
                  <a:txBody>
                    <a:bodyPr/>
                    <a:lstStyle/>
                    <a:p>
                      <a:r>
                        <a:rPr lang="en-US" sz="1000"/>
                        <a:t>2118</a:t>
                      </a:r>
                    </a:p>
                  </a:txBody>
                  <a:tcPr/>
                </a:tc>
                <a:tc>
                  <a:txBody>
                    <a:bodyPr/>
                    <a:lstStyle/>
                    <a:p>
                      <a:r>
                        <a:rPr lang="en-US" sz="1000"/>
                        <a:t>1007</a:t>
                      </a:r>
                    </a:p>
                  </a:txBody>
                  <a:tcPr/>
                </a:tc>
                <a:extLst>
                  <a:ext uri="{0D108BD9-81ED-4DB2-BD59-A6C34878D82A}">
                    <a16:rowId xmlns:a16="http://schemas.microsoft.com/office/drawing/2014/main" val="1095478508"/>
                  </a:ext>
                </a:extLst>
              </a:tr>
            </a:tbl>
          </a:graphicData>
        </a:graphic>
      </p:graphicFrame>
      <p:sp>
        <p:nvSpPr>
          <p:cNvPr id="4" name="Text Placeholder 3">
            <a:extLst>
              <a:ext uri="{FF2B5EF4-FFF2-40B4-BE49-F238E27FC236}">
                <a16:creationId xmlns:a16="http://schemas.microsoft.com/office/drawing/2014/main" id="{8B77C40C-F459-46B2-B948-CA62898F9696}"/>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518928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B48E1-CD9C-450B-B0BF-AC7A3E8D890C}"/>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35B08DFD-E71F-414B-B45B-E5646587629B}"/>
              </a:ext>
            </a:extLst>
          </p:cNvPr>
          <p:cNvGraphicFramePr>
            <a:graphicFrameLocks noGrp="1"/>
          </p:cNvGraphicFramePr>
          <p:nvPr>
            <p:ph type="tbl" sz="quarter" idx="13"/>
            <p:extLst>
              <p:ext uri="{D42A27DB-BD31-4B8C-83A1-F6EECF244321}">
                <p14:modId xmlns:p14="http://schemas.microsoft.com/office/powerpoint/2010/main" val="2005897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068199841"/>
                    </a:ext>
                  </a:extLst>
                </a:gridCol>
                <a:gridCol w="1152143">
                  <a:extLst>
                    <a:ext uri="{9D8B030D-6E8A-4147-A177-3AD203B41FA5}">
                      <a16:colId xmlns:a16="http://schemas.microsoft.com/office/drawing/2014/main" val="3639829910"/>
                    </a:ext>
                  </a:extLst>
                </a:gridCol>
                <a:gridCol w="576072">
                  <a:extLst>
                    <a:ext uri="{9D8B030D-6E8A-4147-A177-3AD203B41FA5}">
                      <a16:colId xmlns:a16="http://schemas.microsoft.com/office/drawing/2014/main" val="4034221364"/>
                    </a:ext>
                  </a:extLst>
                </a:gridCol>
                <a:gridCol w="576072">
                  <a:extLst>
                    <a:ext uri="{9D8B030D-6E8A-4147-A177-3AD203B41FA5}">
                      <a16:colId xmlns:a16="http://schemas.microsoft.com/office/drawing/2014/main" val="1033786858"/>
                    </a:ext>
                  </a:extLst>
                </a:gridCol>
                <a:gridCol w="576072">
                  <a:extLst>
                    <a:ext uri="{9D8B030D-6E8A-4147-A177-3AD203B41FA5}">
                      <a16:colId xmlns:a16="http://schemas.microsoft.com/office/drawing/2014/main" val="2957307768"/>
                    </a:ext>
                  </a:extLst>
                </a:gridCol>
                <a:gridCol w="576072">
                  <a:extLst>
                    <a:ext uri="{9D8B030D-6E8A-4147-A177-3AD203B41FA5}">
                      <a16:colId xmlns:a16="http://schemas.microsoft.com/office/drawing/2014/main" val="300821388"/>
                    </a:ext>
                  </a:extLst>
                </a:gridCol>
                <a:gridCol w="576072">
                  <a:extLst>
                    <a:ext uri="{9D8B030D-6E8A-4147-A177-3AD203B41FA5}">
                      <a16:colId xmlns:a16="http://schemas.microsoft.com/office/drawing/2014/main" val="1676166524"/>
                    </a:ext>
                  </a:extLst>
                </a:gridCol>
                <a:gridCol w="576072">
                  <a:extLst>
                    <a:ext uri="{9D8B030D-6E8A-4147-A177-3AD203B41FA5}">
                      <a16:colId xmlns:a16="http://schemas.microsoft.com/office/drawing/2014/main" val="3639454686"/>
                    </a:ext>
                  </a:extLst>
                </a:gridCol>
                <a:gridCol w="576072">
                  <a:extLst>
                    <a:ext uri="{9D8B030D-6E8A-4147-A177-3AD203B41FA5}">
                      <a16:colId xmlns:a16="http://schemas.microsoft.com/office/drawing/2014/main" val="1501764526"/>
                    </a:ext>
                  </a:extLst>
                </a:gridCol>
                <a:gridCol w="576072">
                  <a:extLst>
                    <a:ext uri="{9D8B030D-6E8A-4147-A177-3AD203B41FA5}">
                      <a16:colId xmlns:a16="http://schemas.microsoft.com/office/drawing/2014/main" val="4253209524"/>
                    </a:ext>
                  </a:extLst>
                </a:gridCol>
                <a:gridCol w="576072">
                  <a:extLst>
                    <a:ext uri="{9D8B030D-6E8A-4147-A177-3AD203B41FA5}">
                      <a16:colId xmlns:a16="http://schemas.microsoft.com/office/drawing/2014/main" val="233253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4103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- 2025-09-29 12:47:02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https://quintly-eu-image-storage.s3.amazonaws.com/42a5b893a9726451877e4ab7634db126/1451ca97f74ea3cd519916b325c78590.jpg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09/30/2025 12:39:33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5097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- 2025-09-29 12:46:25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https://quintly-eu-image-storage.s3.amazonaws.com/42a5b893a9726451877e4ab7634db126/0cd9fb3bf73c93720ce43c9001e67b15.jpg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09/30/2025 12:39:33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8260338"/>
                  </a:ext>
                </a:extLst>
              </a:tr>
            </a:tbl>
          </a:graphicData>
        </a:graphic>
      </p:graphicFrame>
      <p:sp>
        <p:nvSpPr>
          <p:cNvPr id="4" name="Text Placeholder 3">
            <a:extLst>
              <a:ext uri="{FF2B5EF4-FFF2-40B4-BE49-F238E27FC236}">
                <a16:creationId xmlns:a16="http://schemas.microsoft.com/office/drawing/2014/main" id="{D390DFD0-26C0-40B9-A829-6ECD92C8AA95}"/>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5680832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955AA-C225-4341-9516-1DA15736372F}"/>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2ED472A0-EF0F-43DA-881C-FB184CF8BBC3}"/>
              </a:ext>
            </a:extLst>
          </p:cNvPr>
          <p:cNvGraphicFramePr>
            <a:graphicFrameLocks noGrp="1"/>
          </p:cNvGraphicFramePr>
          <p:nvPr>
            <p:ph type="tbl" sz="quarter" idx="13"/>
            <p:extLst>
              <p:ext uri="{D42A27DB-BD31-4B8C-83A1-F6EECF244321}">
                <p14:modId xmlns:p14="http://schemas.microsoft.com/office/powerpoint/2010/main" val="1001325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308379751"/>
                    </a:ext>
                  </a:extLst>
                </a:gridCol>
                <a:gridCol w="1152143">
                  <a:extLst>
                    <a:ext uri="{9D8B030D-6E8A-4147-A177-3AD203B41FA5}">
                      <a16:colId xmlns:a16="http://schemas.microsoft.com/office/drawing/2014/main" val="2782270559"/>
                    </a:ext>
                  </a:extLst>
                </a:gridCol>
                <a:gridCol w="576072">
                  <a:extLst>
                    <a:ext uri="{9D8B030D-6E8A-4147-A177-3AD203B41FA5}">
                      <a16:colId xmlns:a16="http://schemas.microsoft.com/office/drawing/2014/main" val="3504630153"/>
                    </a:ext>
                  </a:extLst>
                </a:gridCol>
                <a:gridCol w="576072">
                  <a:extLst>
                    <a:ext uri="{9D8B030D-6E8A-4147-A177-3AD203B41FA5}">
                      <a16:colId xmlns:a16="http://schemas.microsoft.com/office/drawing/2014/main" val="1516435520"/>
                    </a:ext>
                  </a:extLst>
                </a:gridCol>
                <a:gridCol w="576072">
                  <a:extLst>
                    <a:ext uri="{9D8B030D-6E8A-4147-A177-3AD203B41FA5}">
                      <a16:colId xmlns:a16="http://schemas.microsoft.com/office/drawing/2014/main" val="620809299"/>
                    </a:ext>
                  </a:extLst>
                </a:gridCol>
                <a:gridCol w="576072">
                  <a:extLst>
                    <a:ext uri="{9D8B030D-6E8A-4147-A177-3AD203B41FA5}">
                      <a16:colId xmlns:a16="http://schemas.microsoft.com/office/drawing/2014/main" val="938325403"/>
                    </a:ext>
                  </a:extLst>
                </a:gridCol>
                <a:gridCol w="576072">
                  <a:extLst>
                    <a:ext uri="{9D8B030D-6E8A-4147-A177-3AD203B41FA5}">
                      <a16:colId xmlns:a16="http://schemas.microsoft.com/office/drawing/2014/main" val="1026786389"/>
                    </a:ext>
                  </a:extLst>
                </a:gridCol>
                <a:gridCol w="576072">
                  <a:extLst>
                    <a:ext uri="{9D8B030D-6E8A-4147-A177-3AD203B41FA5}">
                      <a16:colId xmlns:a16="http://schemas.microsoft.com/office/drawing/2014/main" val="1578948956"/>
                    </a:ext>
                  </a:extLst>
                </a:gridCol>
                <a:gridCol w="576072">
                  <a:extLst>
                    <a:ext uri="{9D8B030D-6E8A-4147-A177-3AD203B41FA5}">
                      <a16:colId xmlns:a16="http://schemas.microsoft.com/office/drawing/2014/main" val="3554166678"/>
                    </a:ext>
                  </a:extLst>
                </a:gridCol>
                <a:gridCol w="576072">
                  <a:extLst>
                    <a:ext uri="{9D8B030D-6E8A-4147-A177-3AD203B41FA5}">
                      <a16:colId xmlns:a16="http://schemas.microsoft.com/office/drawing/2014/main" val="3969748893"/>
                    </a:ext>
                  </a:extLst>
                </a:gridCol>
                <a:gridCol w="576072">
                  <a:extLst>
                    <a:ext uri="{9D8B030D-6E8A-4147-A177-3AD203B41FA5}">
                      <a16:colId xmlns:a16="http://schemas.microsoft.com/office/drawing/2014/main" val="2487596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441903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- 2025-09-29 12:46:20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https://quintly-eu-image-storage.s3.amazonaws.com/42a5b893a9726451877e4ab7634db126/649b017a5e8a07a0b3daad5379dfbf6a.jpg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09/30/2025 12:39:33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524939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- 2025-09-29 12:46:12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https://quintly-eu-image-storage.s3.amazonaws.com/42a5b893a9726451877e4ab7634db126/02988b0b5dfe0f22606ee3a396807108.jpg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09/30/2025 12:39:33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81985132"/>
                  </a:ext>
                </a:extLst>
              </a:tr>
            </a:tbl>
          </a:graphicData>
        </a:graphic>
      </p:graphicFrame>
      <p:sp>
        <p:nvSpPr>
          <p:cNvPr id="4" name="Text Placeholder 3">
            <a:extLst>
              <a:ext uri="{FF2B5EF4-FFF2-40B4-BE49-F238E27FC236}">
                <a16:creationId xmlns:a16="http://schemas.microsoft.com/office/drawing/2014/main" id="{3EDDA0E4-58A7-49F1-996A-C63F89AD212C}"/>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5426801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CF9E7-3792-4ACF-BEEF-DEC12EABFC72}"/>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61ED7ACF-C4C6-4C7D-9D13-C20E6B8DC745}"/>
              </a:ext>
            </a:extLst>
          </p:cNvPr>
          <p:cNvGraphicFramePr>
            <a:graphicFrameLocks noGrp="1"/>
          </p:cNvGraphicFramePr>
          <p:nvPr>
            <p:ph type="tbl" sz="quarter" idx="13"/>
            <p:extLst>
              <p:ext uri="{D42A27DB-BD31-4B8C-83A1-F6EECF244321}">
                <p14:modId xmlns:p14="http://schemas.microsoft.com/office/powerpoint/2010/main" val="2504051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4215292383"/>
                    </a:ext>
                  </a:extLst>
                </a:gridCol>
                <a:gridCol w="1152143">
                  <a:extLst>
                    <a:ext uri="{9D8B030D-6E8A-4147-A177-3AD203B41FA5}">
                      <a16:colId xmlns:a16="http://schemas.microsoft.com/office/drawing/2014/main" val="319052938"/>
                    </a:ext>
                  </a:extLst>
                </a:gridCol>
                <a:gridCol w="576072">
                  <a:extLst>
                    <a:ext uri="{9D8B030D-6E8A-4147-A177-3AD203B41FA5}">
                      <a16:colId xmlns:a16="http://schemas.microsoft.com/office/drawing/2014/main" val="1912068798"/>
                    </a:ext>
                  </a:extLst>
                </a:gridCol>
                <a:gridCol w="576072">
                  <a:extLst>
                    <a:ext uri="{9D8B030D-6E8A-4147-A177-3AD203B41FA5}">
                      <a16:colId xmlns:a16="http://schemas.microsoft.com/office/drawing/2014/main" val="3653023226"/>
                    </a:ext>
                  </a:extLst>
                </a:gridCol>
                <a:gridCol w="576072">
                  <a:extLst>
                    <a:ext uri="{9D8B030D-6E8A-4147-A177-3AD203B41FA5}">
                      <a16:colId xmlns:a16="http://schemas.microsoft.com/office/drawing/2014/main" val="2325128139"/>
                    </a:ext>
                  </a:extLst>
                </a:gridCol>
                <a:gridCol w="576072">
                  <a:extLst>
                    <a:ext uri="{9D8B030D-6E8A-4147-A177-3AD203B41FA5}">
                      <a16:colId xmlns:a16="http://schemas.microsoft.com/office/drawing/2014/main" val="3169341541"/>
                    </a:ext>
                  </a:extLst>
                </a:gridCol>
                <a:gridCol w="576072">
                  <a:extLst>
                    <a:ext uri="{9D8B030D-6E8A-4147-A177-3AD203B41FA5}">
                      <a16:colId xmlns:a16="http://schemas.microsoft.com/office/drawing/2014/main" val="3829621456"/>
                    </a:ext>
                  </a:extLst>
                </a:gridCol>
                <a:gridCol w="576072">
                  <a:extLst>
                    <a:ext uri="{9D8B030D-6E8A-4147-A177-3AD203B41FA5}">
                      <a16:colId xmlns:a16="http://schemas.microsoft.com/office/drawing/2014/main" val="1005483288"/>
                    </a:ext>
                  </a:extLst>
                </a:gridCol>
                <a:gridCol w="576072">
                  <a:extLst>
                    <a:ext uri="{9D8B030D-6E8A-4147-A177-3AD203B41FA5}">
                      <a16:colId xmlns:a16="http://schemas.microsoft.com/office/drawing/2014/main" val="2158570394"/>
                    </a:ext>
                  </a:extLst>
                </a:gridCol>
                <a:gridCol w="576072">
                  <a:extLst>
                    <a:ext uri="{9D8B030D-6E8A-4147-A177-3AD203B41FA5}">
                      <a16:colId xmlns:a16="http://schemas.microsoft.com/office/drawing/2014/main" val="1498433295"/>
                    </a:ext>
                  </a:extLst>
                </a:gridCol>
                <a:gridCol w="576072">
                  <a:extLst>
                    <a:ext uri="{9D8B030D-6E8A-4147-A177-3AD203B41FA5}">
                      <a16:colId xmlns:a16="http://schemas.microsoft.com/office/drawing/2014/main" val="2203949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81338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- 2025-09-25 17:08:31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https://quintly-eu-image-storage.s3.amazonaws.com/42a5b893a9726451877e4ab7634db126/030b43ea940da4c65de3b9db99b933b7.jpg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09/26/2025 16:38:17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977355971"/>
                  </a:ext>
                </a:extLst>
              </a:tr>
            </a:tbl>
          </a:graphicData>
        </a:graphic>
      </p:graphicFrame>
      <p:sp>
        <p:nvSpPr>
          <p:cNvPr id="4" name="Text Placeholder 3">
            <a:extLst>
              <a:ext uri="{FF2B5EF4-FFF2-40B4-BE49-F238E27FC236}">
                <a16:creationId xmlns:a16="http://schemas.microsoft.com/office/drawing/2014/main" id="{2B1C210C-7A78-4F9E-963A-191A852C0EAB}"/>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21849319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1890</Words>
  <Application>Microsoft Office PowerPoint</Application>
  <PresentationFormat>On-screen Show (4:3)</PresentationFormat>
  <Paragraphs>659</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Posts Table | FICOH</vt:lpstr>
      <vt:lpstr>Instagram Reels | FICOH</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2025-10-06T13:33:57Z</dcterms:created>
  <dcterms:modified xsi:type="dcterms:W3CDTF">2025-10-06T13:34:35Z</dcterms:modified>
</cp:coreProperties>
</file>