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7563</c:v>
                </c:pt>
                <c:pt idx="1">
                  <c:v>7559</c:v>
                </c:pt>
                <c:pt idx="2">
                  <c:v>7549</c:v>
                </c:pt>
                <c:pt idx="3">
                  <c:v>7512</c:v>
                </c:pt>
                <c:pt idx="4">
                  <c:v>7518</c:v>
                </c:pt>
                <c:pt idx="5">
                  <c:v>7534</c:v>
                </c:pt>
                <c:pt idx="6">
                  <c:v>7526</c:v>
                </c:pt>
                <c:pt idx="7">
                  <c:v>7534</c:v>
                </c:pt>
                <c:pt idx="8">
                  <c:v>7530</c:v>
                </c:pt>
              </c:numCache>
            </c:numRef>
          </c:val>
          <c:smooth val="0"/>
          <c:extLst>
            <c:ext xmlns:c16="http://schemas.microsoft.com/office/drawing/2014/chart" uri="{C3380CC4-5D6E-409C-BE32-E72D297353CC}">
              <c16:uniqueId val="{00000000-3FEE-41A0-9EBE-3D51CB150732}"/>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Sheet1!$C$2:$C$10</c:f>
              <c:numCache>
                <c:formatCode>General</c:formatCode>
                <c:ptCount val="9"/>
                <c:pt idx="0">
                  <c:v>3942</c:v>
                </c:pt>
                <c:pt idx="1">
                  <c:v>3939</c:v>
                </c:pt>
                <c:pt idx="2">
                  <c:v>3951</c:v>
                </c:pt>
                <c:pt idx="3">
                  <c:v>3947</c:v>
                </c:pt>
                <c:pt idx="4">
                  <c:v>3936</c:v>
                </c:pt>
                <c:pt idx="5">
                  <c:v>3955</c:v>
                </c:pt>
                <c:pt idx="6">
                  <c:v>3948</c:v>
                </c:pt>
                <c:pt idx="7">
                  <c:v>3951</c:v>
                </c:pt>
                <c:pt idx="8">
                  <c:v>3957</c:v>
                </c:pt>
              </c:numCache>
            </c:numRef>
          </c:val>
          <c:smooth val="0"/>
          <c:extLst>
            <c:ext xmlns:c16="http://schemas.microsoft.com/office/drawing/2014/chart" uri="{C3380CC4-5D6E-409C-BE32-E72D297353CC}">
              <c16:uniqueId val="{00000001-3FEE-41A0-9EBE-3D51CB15073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Sheet1!$D$2:$D$10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2-3FEE-41A0-9EBE-3D51CB15073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Sheet1!$E$2:$E$10</c:f>
              <c:numCache>
                <c:formatCode>General</c:formatCode>
                <c:ptCount val="9"/>
                <c:pt idx="0">
                  <c:v>46705</c:v>
                </c:pt>
                <c:pt idx="1">
                  <c:v>47141</c:v>
                </c:pt>
                <c:pt idx="2">
                  <c:v>47705</c:v>
                </c:pt>
                <c:pt idx="3">
                  <c:v>48477</c:v>
                </c:pt>
                <c:pt idx="4">
                  <c:v>49043</c:v>
                </c:pt>
                <c:pt idx="5">
                  <c:v>49694</c:v>
                </c:pt>
                <c:pt idx="6">
                  <c:v>50405</c:v>
                </c:pt>
                <c:pt idx="7">
                  <c:v>51164</c:v>
                </c:pt>
                <c:pt idx="8">
                  <c:v>51874</c:v>
                </c:pt>
              </c:numCache>
            </c:numRef>
          </c:val>
          <c:smooth val="0"/>
          <c:extLst>
            <c:ext xmlns:c16="http://schemas.microsoft.com/office/drawing/2014/chart" uri="{C3380CC4-5D6E-409C-BE32-E72D297353CC}">
              <c16:uniqueId val="{00000003-3FEE-41A0-9EBE-3D51CB15073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Sheet1!$F$2:$F$10</c:f>
              <c:numCache>
                <c:formatCode>General</c:formatCode>
                <c:ptCount val="9"/>
                <c:pt idx="0">
                  <c:v>3866</c:v>
                </c:pt>
                <c:pt idx="1">
                  <c:v>3883</c:v>
                </c:pt>
                <c:pt idx="2">
                  <c:v>3904</c:v>
                </c:pt>
                <c:pt idx="3">
                  <c:v>4037</c:v>
                </c:pt>
                <c:pt idx="4">
                  <c:v>4076</c:v>
                </c:pt>
                <c:pt idx="5">
                  <c:v>4114</c:v>
                </c:pt>
                <c:pt idx="6">
                  <c:v>4135</c:v>
                </c:pt>
                <c:pt idx="7">
                  <c:v>4190</c:v>
                </c:pt>
                <c:pt idx="8">
                  <c:v>4287</c:v>
                </c:pt>
              </c:numCache>
            </c:numRef>
          </c:val>
          <c:smooth val="0"/>
          <c:extLst>
            <c:ext xmlns:c16="http://schemas.microsoft.com/office/drawing/2014/chart" uri="{C3380CC4-5D6E-409C-BE32-E72D297353CC}">
              <c16:uniqueId val="{00000004-3FEE-41A0-9EBE-3D51CB150732}"/>
            </c:ext>
          </c:extLst>
        </c:ser>
        <c:dLbls>
          <c:showLegendKey val="0"/>
          <c:showVal val="0"/>
          <c:showCatName val="0"/>
          <c:showSerName val="0"/>
          <c:showPercent val="0"/>
          <c:showBubbleSize val="0"/>
        </c:dLbls>
        <c:smooth val="0"/>
        <c:axId val="400438944"/>
        <c:axId val="338215840"/>
      </c:lineChart>
      <c:dateAx>
        <c:axId val="40043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5840"/>
        <c:crosses val="autoZero"/>
        <c:auto val="1"/>
        <c:lblOffset val="100"/>
        <c:baseTimeUnit val="months"/>
      </c:dateAx>
      <c:valAx>
        <c:axId val="33821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3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16</c:v>
                </c:pt>
                <c:pt idx="8">
                  <c:v>17</c:v>
                </c:pt>
                <c:pt idx="9">
                  <c:v>0</c:v>
                </c:pt>
                <c:pt idx="10">
                  <c:v>0</c:v>
                </c:pt>
              </c:numCache>
            </c:numRef>
          </c:val>
          <c:extLst>
            <c:ext xmlns:c16="http://schemas.microsoft.com/office/drawing/2014/chart" uri="{C3380CC4-5D6E-409C-BE32-E72D297353CC}">
              <c16:uniqueId val="{00000000-6390-4304-B358-53C889C6FEF8}"/>
            </c:ext>
          </c:extLst>
        </c:ser>
        <c:dLbls>
          <c:showLegendKey val="0"/>
          <c:showVal val="0"/>
          <c:showCatName val="0"/>
          <c:showSerName val="0"/>
          <c:showPercent val="0"/>
          <c:showBubbleSize val="0"/>
        </c:dLbls>
        <c:gapWidth val="219"/>
        <c:overlap val="-27"/>
        <c:axId val="402904440"/>
        <c:axId val="402903088"/>
      </c:barChart>
      <c:dateAx>
        <c:axId val="40290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3088"/>
        <c:crosses val="autoZero"/>
        <c:auto val="1"/>
        <c:lblOffset val="100"/>
        <c:baseTimeUnit val="months"/>
      </c:dateAx>
      <c:valAx>
        <c:axId val="40290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87</c:v>
                </c:pt>
                <c:pt idx="8">
                  <c:v>28</c:v>
                </c:pt>
                <c:pt idx="9">
                  <c:v>18</c:v>
                </c:pt>
                <c:pt idx="10">
                  <c:v>0</c:v>
                </c:pt>
                <c:pt idx="11">
                  <c:v>0</c:v>
                </c:pt>
              </c:numCache>
            </c:numRef>
          </c:val>
          <c:extLst>
            <c:ext xmlns:c16="http://schemas.microsoft.com/office/drawing/2014/chart" uri="{C3380CC4-5D6E-409C-BE32-E72D297353CC}">
              <c16:uniqueId val="{00000000-D2E8-4E03-B38C-5E313A865868}"/>
            </c:ext>
          </c:extLst>
        </c:ser>
        <c:dLbls>
          <c:showLegendKey val="0"/>
          <c:showVal val="0"/>
          <c:showCatName val="0"/>
          <c:showSerName val="0"/>
          <c:showPercent val="0"/>
          <c:showBubbleSize val="0"/>
        </c:dLbls>
        <c:gapWidth val="219"/>
        <c:overlap val="-27"/>
        <c:axId val="405012336"/>
        <c:axId val="405011680"/>
      </c:barChart>
      <c:dateAx>
        <c:axId val="40501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11680"/>
        <c:crosses val="autoZero"/>
        <c:auto val="1"/>
        <c:lblOffset val="100"/>
        <c:baseTimeUnit val="months"/>
      </c:dateAx>
      <c:valAx>
        <c:axId val="40501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1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2022</c:v>
                </c:pt>
                <c:pt idx="8">
                  <c:v>739</c:v>
                </c:pt>
                <c:pt idx="9">
                  <c:v>64</c:v>
                </c:pt>
                <c:pt idx="10">
                  <c:v>0</c:v>
                </c:pt>
                <c:pt idx="11">
                  <c:v>0</c:v>
                </c:pt>
              </c:numCache>
            </c:numRef>
          </c:val>
          <c:extLst>
            <c:ext xmlns:c16="http://schemas.microsoft.com/office/drawing/2014/chart" uri="{C3380CC4-5D6E-409C-BE32-E72D297353CC}">
              <c16:uniqueId val="{00000000-A0E1-401B-A108-834E4579DBE4}"/>
            </c:ext>
          </c:extLst>
        </c:ser>
        <c:dLbls>
          <c:showLegendKey val="0"/>
          <c:showVal val="0"/>
          <c:showCatName val="0"/>
          <c:showSerName val="0"/>
          <c:showPercent val="0"/>
          <c:showBubbleSize val="0"/>
        </c:dLbls>
        <c:gapWidth val="219"/>
        <c:overlap val="-27"/>
        <c:axId val="401350824"/>
        <c:axId val="401351152"/>
      </c:barChart>
      <c:catAx>
        <c:axId val="40135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51152"/>
        <c:crosses val="autoZero"/>
        <c:auto val="1"/>
        <c:lblAlgn val="ctr"/>
        <c:lblOffset val="100"/>
        <c:noMultiLvlLbl val="0"/>
      </c:catAx>
      <c:valAx>
        <c:axId val="40135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5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79034</c:v>
                </c:pt>
                <c:pt idx="8">
                  <c:v>82736</c:v>
                </c:pt>
                <c:pt idx="9">
                  <c:v>0</c:v>
                </c:pt>
                <c:pt idx="10">
                  <c:v>0</c:v>
                </c:pt>
              </c:numCache>
            </c:numRef>
          </c:val>
          <c:extLst>
            <c:ext xmlns:c16="http://schemas.microsoft.com/office/drawing/2014/chart" uri="{C3380CC4-5D6E-409C-BE32-E72D297353CC}">
              <c16:uniqueId val="{00000000-FA99-41D6-B360-616566BF4F39}"/>
            </c:ext>
          </c:extLst>
        </c:ser>
        <c:dLbls>
          <c:showLegendKey val="0"/>
          <c:showVal val="0"/>
          <c:showCatName val="0"/>
          <c:showSerName val="0"/>
          <c:showPercent val="0"/>
          <c:showBubbleSize val="0"/>
        </c:dLbls>
        <c:gapWidth val="219"/>
        <c:overlap val="-27"/>
        <c:axId val="333862272"/>
        <c:axId val="333062136"/>
      </c:barChart>
      <c:dateAx>
        <c:axId val="33386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62136"/>
        <c:crosses val="autoZero"/>
        <c:auto val="1"/>
        <c:lblOffset val="100"/>
        <c:baseTimeUnit val="months"/>
      </c:dateAx>
      <c:valAx>
        <c:axId val="33306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8321-4F4A-9DE9-0528DC59D83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8321-4F4A-9DE9-0528DC59D83C}"/>
            </c:ext>
          </c:extLst>
        </c:ser>
        <c:dLbls>
          <c:showLegendKey val="0"/>
          <c:showVal val="0"/>
          <c:showCatName val="0"/>
          <c:showSerName val="0"/>
          <c:showPercent val="0"/>
          <c:showBubbleSize val="0"/>
        </c:dLbls>
        <c:gapWidth val="219"/>
        <c:overlap val="-27"/>
        <c:axId val="504762272"/>
        <c:axId val="504761288"/>
      </c:barChart>
      <c:catAx>
        <c:axId val="5047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61288"/>
        <c:crosses val="autoZero"/>
        <c:auto val="1"/>
        <c:lblAlgn val="ctr"/>
        <c:lblOffset val="100"/>
        <c:noMultiLvlLbl val="0"/>
      </c:catAx>
      <c:valAx>
        <c:axId val="50476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3</c:v>
                </c:pt>
                <c:pt idx="8">
                  <c:v>6</c:v>
                </c:pt>
                <c:pt idx="9">
                  <c:v>-1</c:v>
                </c:pt>
              </c:numCache>
            </c:numRef>
          </c:val>
          <c:extLst>
            <c:ext xmlns:c16="http://schemas.microsoft.com/office/drawing/2014/chart" uri="{C3380CC4-5D6E-409C-BE32-E72D297353CC}">
              <c16:uniqueId val="{00000000-C55E-4004-9F8D-E1749A3177AC}"/>
            </c:ext>
          </c:extLst>
        </c:ser>
        <c:dLbls>
          <c:showLegendKey val="0"/>
          <c:showVal val="0"/>
          <c:showCatName val="0"/>
          <c:showSerName val="0"/>
          <c:showPercent val="0"/>
          <c:showBubbleSize val="0"/>
        </c:dLbls>
        <c:gapWidth val="219"/>
        <c:overlap val="-27"/>
        <c:axId val="509816648"/>
        <c:axId val="509816320"/>
      </c:barChart>
      <c:dateAx>
        <c:axId val="50981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16320"/>
        <c:crosses val="autoZero"/>
        <c:auto val="1"/>
        <c:lblOffset val="100"/>
        <c:baseTimeUnit val="months"/>
      </c:dateAx>
      <c:valAx>
        <c:axId val="50981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1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1</c:v>
                </c:pt>
                <c:pt idx="8">
                  <c:v>2</c:v>
                </c:pt>
                <c:pt idx="9">
                  <c:v>0</c:v>
                </c:pt>
                <c:pt idx="10">
                  <c:v>0</c:v>
                </c:pt>
                <c:pt idx="11">
                  <c:v>0</c:v>
                </c:pt>
              </c:numCache>
            </c:numRef>
          </c:val>
          <c:extLst>
            <c:ext xmlns:c16="http://schemas.microsoft.com/office/drawing/2014/chart" uri="{C3380CC4-5D6E-409C-BE32-E72D297353CC}">
              <c16:uniqueId val="{00000000-AA0C-4295-9CA2-50D3A259CD32}"/>
            </c:ext>
          </c:extLst>
        </c:ser>
        <c:dLbls>
          <c:showLegendKey val="0"/>
          <c:showVal val="0"/>
          <c:showCatName val="0"/>
          <c:showSerName val="0"/>
          <c:showPercent val="0"/>
          <c:showBubbleSize val="0"/>
        </c:dLbls>
        <c:gapWidth val="219"/>
        <c:overlap val="-27"/>
        <c:axId val="495334064"/>
        <c:axId val="495335376"/>
      </c:barChart>
      <c:dateAx>
        <c:axId val="49533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35376"/>
        <c:crosses val="autoZero"/>
        <c:auto val="1"/>
        <c:lblOffset val="100"/>
        <c:baseTimeUnit val="months"/>
      </c:dateAx>
      <c:valAx>
        <c:axId val="49533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3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23</c:v>
                </c:pt>
                <c:pt idx="8">
                  <c:v>44</c:v>
                </c:pt>
                <c:pt idx="9">
                  <c:v>2</c:v>
                </c:pt>
                <c:pt idx="10">
                  <c:v>0</c:v>
                </c:pt>
                <c:pt idx="11">
                  <c:v>0</c:v>
                </c:pt>
              </c:numCache>
            </c:numRef>
          </c:val>
          <c:extLst>
            <c:ext xmlns:c16="http://schemas.microsoft.com/office/drawing/2014/chart" uri="{C3380CC4-5D6E-409C-BE32-E72D297353CC}">
              <c16:uniqueId val="{00000000-268C-4F44-8BA0-D3BC6752A7DD}"/>
            </c:ext>
          </c:extLst>
        </c:ser>
        <c:dLbls>
          <c:showLegendKey val="0"/>
          <c:showVal val="0"/>
          <c:showCatName val="0"/>
          <c:showSerName val="0"/>
          <c:showPercent val="0"/>
          <c:showBubbleSize val="0"/>
        </c:dLbls>
        <c:gapWidth val="219"/>
        <c:overlap val="-27"/>
        <c:axId val="508591440"/>
        <c:axId val="508590784"/>
      </c:barChart>
      <c:catAx>
        <c:axId val="50859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590784"/>
        <c:crosses val="autoZero"/>
        <c:auto val="1"/>
        <c:lblAlgn val="ctr"/>
        <c:lblOffset val="100"/>
        <c:noMultiLvlLbl val="0"/>
      </c:catAx>
      <c:valAx>
        <c:axId val="50859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59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22</c:v>
                </c:pt>
                <c:pt idx="8">
                  <c:v>32</c:v>
                </c:pt>
                <c:pt idx="9">
                  <c:v>0</c:v>
                </c:pt>
                <c:pt idx="10">
                  <c:v>0</c:v>
                </c:pt>
                <c:pt idx="11">
                  <c:v>0</c:v>
                </c:pt>
              </c:numCache>
            </c:numRef>
          </c:val>
          <c:extLst>
            <c:ext xmlns:c16="http://schemas.microsoft.com/office/drawing/2014/chart" uri="{C3380CC4-5D6E-409C-BE32-E72D297353CC}">
              <c16:uniqueId val="{00000000-4A5E-4428-9E93-5F7843B6AECD}"/>
            </c:ext>
          </c:extLst>
        </c:ser>
        <c:dLbls>
          <c:showLegendKey val="0"/>
          <c:showVal val="0"/>
          <c:showCatName val="0"/>
          <c:showSerName val="0"/>
          <c:showPercent val="0"/>
          <c:showBubbleSize val="0"/>
        </c:dLbls>
        <c:gapWidth val="219"/>
        <c:overlap val="-27"/>
        <c:axId val="506247216"/>
        <c:axId val="485069344"/>
      </c:barChart>
      <c:dateAx>
        <c:axId val="50624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69344"/>
        <c:crosses val="autoZero"/>
        <c:auto val="1"/>
        <c:lblOffset val="100"/>
        <c:baseTimeUnit val="months"/>
      </c:dateAx>
      <c:valAx>
        <c:axId val="48506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24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759</c:v>
                </c:pt>
                <c:pt idx="8">
                  <c:v>710</c:v>
                </c:pt>
                <c:pt idx="9">
                  <c:v>101</c:v>
                </c:pt>
              </c:numCache>
            </c:numRef>
          </c:val>
          <c:extLst>
            <c:ext xmlns:c16="http://schemas.microsoft.com/office/drawing/2014/chart" uri="{C3380CC4-5D6E-409C-BE32-E72D297353CC}">
              <c16:uniqueId val="{00000000-405F-4AF7-BCEC-BAD9F3F0BF50}"/>
            </c:ext>
          </c:extLst>
        </c:ser>
        <c:dLbls>
          <c:showLegendKey val="0"/>
          <c:showVal val="0"/>
          <c:showCatName val="0"/>
          <c:showSerName val="0"/>
          <c:showPercent val="0"/>
          <c:showBubbleSize val="0"/>
        </c:dLbls>
        <c:gapWidth val="219"/>
        <c:overlap val="-27"/>
        <c:axId val="552618936"/>
        <c:axId val="552615984"/>
      </c:barChart>
      <c:dateAx>
        <c:axId val="55261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615984"/>
        <c:crosses val="autoZero"/>
        <c:auto val="1"/>
        <c:lblOffset val="100"/>
        <c:baseTimeUnit val="months"/>
      </c:dateAx>
      <c:valAx>
        <c:axId val="55261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61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2025-01</c:v>
                </c:pt>
                <c:pt idx="1">
                  <c:v>2025-02</c:v>
                </c:pt>
                <c:pt idx="2">
                  <c:v>2025-03</c:v>
                </c:pt>
                <c:pt idx="3">
                  <c:v>2025-04</c:v>
                </c:pt>
                <c:pt idx="4">
                  <c:v>2025-05</c:v>
                </c:pt>
                <c:pt idx="5">
                  <c:v>2025-06</c:v>
                </c:pt>
                <c:pt idx="6">
                  <c:v>2025-07</c:v>
                </c:pt>
                <c:pt idx="7">
                  <c:v>2025-08</c:v>
                </c:pt>
                <c:pt idx="8">
                  <c:v>2025-09</c:v>
                </c:pt>
                <c:pt idx="9">
                  <c:v>2025-10</c:v>
                </c:pt>
              </c:strCache>
            </c:strRef>
          </c:cat>
          <c:val>
            <c:numRef>
              <c:f>Sheet1!$B$2:$B$11</c:f>
              <c:numCache>
                <c:formatCode>General</c:formatCode>
                <c:ptCount val="10"/>
                <c:pt idx="0">
                  <c:v>98</c:v>
                </c:pt>
                <c:pt idx="1">
                  <c:v>99</c:v>
                </c:pt>
                <c:pt idx="2">
                  <c:v>84</c:v>
                </c:pt>
                <c:pt idx="3">
                  <c:v>93</c:v>
                </c:pt>
                <c:pt idx="4">
                  <c:v>100</c:v>
                </c:pt>
                <c:pt idx="5">
                  <c:v>193</c:v>
                </c:pt>
                <c:pt idx="6">
                  <c:v>158</c:v>
                </c:pt>
                <c:pt idx="7">
                  <c:v>89</c:v>
                </c:pt>
                <c:pt idx="8">
                  <c:v>111</c:v>
                </c:pt>
                <c:pt idx="9">
                  <c:v>30</c:v>
                </c:pt>
              </c:numCache>
            </c:numRef>
          </c:val>
          <c:extLst>
            <c:ext xmlns:c16="http://schemas.microsoft.com/office/drawing/2014/chart" uri="{C3380CC4-5D6E-409C-BE32-E72D297353CC}">
              <c16:uniqueId val="{00000000-953E-4B67-B378-638B0441A5F9}"/>
            </c:ext>
          </c:extLst>
        </c:ser>
        <c:dLbls>
          <c:showLegendKey val="0"/>
          <c:showVal val="0"/>
          <c:showCatName val="0"/>
          <c:showSerName val="0"/>
          <c:showPercent val="0"/>
          <c:showBubbleSize val="0"/>
        </c:dLbls>
        <c:gapWidth val="219"/>
        <c:overlap val="-27"/>
        <c:axId val="509959896"/>
        <c:axId val="509961864"/>
      </c:barChart>
      <c:catAx>
        <c:axId val="50995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61864"/>
        <c:crosses val="autoZero"/>
        <c:auto val="1"/>
        <c:lblAlgn val="ctr"/>
        <c:lblOffset val="100"/>
        <c:noMultiLvlLbl val="0"/>
      </c:catAx>
      <c:valAx>
        <c:axId val="50996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5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2025-01</c:v>
                </c:pt>
                <c:pt idx="1">
                  <c:v>2025-02</c:v>
                </c:pt>
                <c:pt idx="2">
                  <c:v>2025-03</c:v>
                </c:pt>
                <c:pt idx="3">
                  <c:v>2025-04</c:v>
                </c:pt>
                <c:pt idx="4">
                  <c:v>2025-05</c:v>
                </c:pt>
                <c:pt idx="5">
                  <c:v>2025-06</c:v>
                </c:pt>
                <c:pt idx="6">
                  <c:v>2025-07</c:v>
                </c:pt>
                <c:pt idx="7">
                  <c:v>2025-08</c:v>
                </c:pt>
                <c:pt idx="8">
                  <c:v>2025-09</c:v>
                </c:pt>
                <c:pt idx="9">
                  <c:v>2025-10</c:v>
                </c:pt>
              </c:strCache>
            </c:strRef>
          </c:cat>
          <c:val>
            <c:numRef>
              <c:f>Sheet1!$B$2:$B$11</c:f>
              <c:numCache>
                <c:formatCode>General</c:formatCode>
                <c:ptCount val="10"/>
                <c:pt idx="0">
                  <c:v>1977</c:v>
                </c:pt>
                <c:pt idx="1">
                  <c:v>1997</c:v>
                </c:pt>
                <c:pt idx="2">
                  <c:v>1946</c:v>
                </c:pt>
                <c:pt idx="3">
                  <c:v>2792</c:v>
                </c:pt>
                <c:pt idx="4">
                  <c:v>2208</c:v>
                </c:pt>
                <c:pt idx="5">
                  <c:v>1938</c:v>
                </c:pt>
                <c:pt idx="6">
                  <c:v>2844</c:v>
                </c:pt>
                <c:pt idx="7">
                  <c:v>2236</c:v>
                </c:pt>
                <c:pt idx="8">
                  <c:v>2571</c:v>
                </c:pt>
                <c:pt idx="9">
                  <c:v>91</c:v>
                </c:pt>
              </c:numCache>
            </c:numRef>
          </c:val>
          <c:extLst>
            <c:ext xmlns:c16="http://schemas.microsoft.com/office/drawing/2014/chart" uri="{C3380CC4-5D6E-409C-BE32-E72D297353CC}">
              <c16:uniqueId val="{00000000-6FC3-44E0-8B24-5A07D0F48360}"/>
            </c:ext>
          </c:extLst>
        </c:ser>
        <c:dLbls>
          <c:showLegendKey val="0"/>
          <c:showVal val="0"/>
          <c:showCatName val="0"/>
          <c:showSerName val="0"/>
          <c:showPercent val="0"/>
          <c:showBubbleSize val="0"/>
        </c:dLbls>
        <c:gapWidth val="219"/>
        <c:overlap val="-27"/>
        <c:axId val="509968424"/>
        <c:axId val="509963504"/>
      </c:barChart>
      <c:catAx>
        <c:axId val="50996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63504"/>
        <c:crosses val="autoZero"/>
        <c:auto val="1"/>
        <c:lblAlgn val="ctr"/>
        <c:lblOffset val="100"/>
        <c:noMultiLvlLbl val="0"/>
      </c:catAx>
      <c:valAx>
        <c:axId val="50996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6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77788</c:v>
                </c:pt>
                <c:pt idx="9">
                  <c:v>94957</c:v>
                </c:pt>
                <c:pt idx="10">
                  <c:v>2878</c:v>
                </c:pt>
              </c:numCache>
            </c:numRef>
          </c:val>
          <c:extLst>
            <c:ext xmlns:c16="http://schemas.microsoft.com/office/drawing/2014/chart" uri="{C3380CC4-5D6E-409C-BE32-E72D297353CC}">
              <c16:uniqueId val="{00000000-D5B8-47ED-BCD4-90E1A9879BD1}"/>
            </c:ext>
          </c:extLst>
        </c:ser>
        <c:dLbls>
          <c:showLegendKey val="0"/>
          <c:showVal val="0"/>
          <c:showCatName val="0"/>
          <c:showSerName val="0"/>
          <c:showPercent val="0"/>
          <c:showBubbleSize val="0"/>
        </c:dLbls>
        <c:gapWidth val="219"/>
        <c:overlap val="-27"/>
        <c:axId val="504763584"/>
        <c:axId val="487009776"/>
      </c:barChart>
      <c:catAx>
        <c:axId val="50476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09776"/>
        <c:crosses val="autoZero"/>
        <c:auto val="1"/>
        <c:lblAlgn val="ctr"/>
        <c:lblOffset val="100"/>
        <c:noMultiLvlLbl val="0"/>
      </c:catAx>
      <c:valAx>
        <c:axId val="48700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6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55</c:v>
                </c:pt>
                <c:pt idx="8">
                  <c:v>97</c:v>
                </c:pt>
                <c:pt idx="9">
                  <c:v>6</c:v>
                </c:pt>
              </c:numCache>
            </c:numRef>
          </c:val>
          <c:extLst>
            <c:ext xmlns:c16="http://schemas.microsoft.com/office/drawing/2014/chart" uri="{C3380CC4-5D6E-409C-BE32-E72D297353CC}">
              <c16:uniqueId val="{00000000-4665-426F-99B3-BF89FB1D6F9C}"/>
            </c:ext>
          </c:extLst>
        </c:ser>
        <c:dLbls>
          <c:showLegendKey val="0"/>
          <c:showVal val="0"/>
          <c:showCatName val="0"/>
          <c:showSerName val="0"/>
          <c:showPercent val="0"/>
          <c:showBubbleSize val="0"/>
        </c:dLbls>
        <c:gapWidth val="219"/>
        <c:overlap val="-27"/>
        <c:axId val="552624752"/>
        <c:axId val="552622128"/>
      </c:barChart>
      <c:dateAx>
        <c:axId val="55262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622128"/>
        <c:crosses val="autoZero"/>
        <c:auto val="1"/>
        <c:lblOffset val="100"/>
        <c:baseTimeUnit val="months"/>
      </c:dateAx>
      <c:valAx>
        <c:axId val="55262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62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25</c:v>
                </c:pt>
                <c:pt idx="8">
                  <c:v>39</c:v>
                </c:pt>
                <c:pt idx="9">
                  <c:v>25</c:v>
                </c:pt>
                <c:pt idx="10">
                  <c:v>0</c:v>
                </c:pt>
                <c:pt idx="11">
                  <c:v>0</c:v>
                </c:pt>
              </c:numCache>
            </c:numRef>
          </c:val>
          <c:extLst>
            <c:ext xmlns:c16="http://schemas.microsoft.com/office/drawing/2014/chart" uri="{C3380CC4-5D6E-409C-BE32-E72D297353CC}">
              <c16:uniqueId val="{00000000-5E64-4C79-86BF-7A9F257D5D5F}"/>
            </c:ext>
          </c:extLst>
        </c:ser>
        <c:dLbls>
          <c:showLegendKey val="0"/>
          <c:showVal val="0"/>
          <c:showCatName val="0"/>
          <c:showSerName val="0"/>
          <c:showPercent val="0"/>
          <c:showBubbleSize val="0"/>
        </c:dLbls>
        <c:gapWidth val="219"/>
        <c:overlap val="-27"/>
        <c:axId val="486313792"/>
        <c:axId val="486320680"/>
      </c:barChart>
      <c:dateAx>
        <c:axId val="486313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20680"/>
        <c:crosses val="autoZero"/>
        <c:auto val="1"/>
        <c:lblOffset val="100"/>
        <c:baseTimeUnit val="months"/>
      </c:dateAx>
      <c:valAx>
        <c:axId val="48632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597</c:v>
                </c:pt>
                <c:pt idx="7">
                  <c:v>459</c:v>
                </c:pt>
                <c:pt idx="8">
                  <c:v>834</c:v>
                </c:pt>
                <c:pt idx="9">
                  <c:v>77</c:v>
                </c:pt>
                <c:pt idx="10">
                  <c:v>0</c:v>
                </c:pt>
                <c:pt idx="11">
                  <c:v>0</c:v>
                </c:pt>
              </c:numCache>
            </c:numRef>
          </c:val>
          <c:extLst>
            <c:ext xmlns:c16="http://schemas.microsoft.com/office/drawing/2014/chart" uri="{C3380CC4-5D6E-409C-BE32-E72D297353CC}">
              <c16:uniqueId val="{00000000-4127-49A1-AA30-867D309F1810}"/>
            </c:ext>
          </c:extLst>
        </c:ser>
        <c:dLbls>
          <c:showLegendKey val="0"/>
          <c:showVal val="0"/>
          <c:showCatName val="0"/>
          <c:showSerName val="0"/>
          <c:showPercent val="0"/>
          <c:showBubbleSize val="0"/>
        </c:dLbls>
        <c:gapWidth val="219"/>
        <c:overlap val="-27"/>
        <c:axId val="486316416"/>
        <c:axId val="486317400"/>
      </c:barChart>
      <c:catAx>
        <c:axId val="48631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7400"/>
        <c:crosses val="autoZero"/>
        <c:auto val="1"/>
        <c:lblAlgn val="ctr"/>
        <c:lblOffset val="100"/>
        <c:noMultiLvlLbl val="0"/>
      </c:catAx>
      <c:valAx>
        <c:axId val="48631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8FC0B-1910-4E60-BA07-2762BE7E758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EAFAE5D4-9903-4142-972A-4D68641FF62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9911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1054-3225-4274-B00E-C6687F7EEAA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308389AE-7517-483D-A053-D9BEBEF3D106}"/>
              </a:ext>
            </a:extLst>
          </p:cNvPr>
          <p:cNvGraphicFramePr>
            <a:graphicFrameLocks noGrp="1"/>
          </p:cNvGraphicFramePr>
          <p:nvPr>
            <p:ph type="chart" sz="quarter" idx="13"/>
            <p:extLst>
              <p:ext uri="{D42A27DB-BD31-4B8C-83A1-F6EECF244321}">
                <p14:modId xmlns:p14="http://schemas.microsoft.com/office/powerpoint/2010/main" val="3225939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DE7FD1-272B-429B-A81D-0E96736398A5}"/>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1B6847B5-82FE-4BCC-923A-72D405597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795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F7B62-E9B6-4BA5-A480-95961B5BB5F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498BCF2-433D-40F3-981B-442FD2C7BF23}"/>
              </a:ext>
            </a:extLst>
          </p:cNvPr>
          <p:cNvGraphicFramePr>
            <a:graphicFrameLocks noGrp="1"/>
          </p:cNvGraphicFramePr>
          <p:nvPr>
            <p:ph type="tbl" sz="quarter" idx="13"/>
            <p:extLst>
              <p:ext uri="{D42A27DB-BD31-4B8C-83A1-F6EECF244321}">
                <p14:modId xmlns:p14="http://schemas.microsoft.com/office/powerpoint/2010/main" val="1153955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52079152"/>
                    </a:ext>
                  </a:extLst>
                </a:gridCol>
                <a:gridCol w="905256">
                  <a:extLst>
                    <a:ext uri="{9D8B030D-6E8A-4147-A177-3AD203B41FA5}">
                      <a16:colId xmlns:a16="http://schemas.microsoft.com/office/drawing/2014/main" val="3291043299"/>
                    </a:ext>
                  </a:extLst>
                </a:gridCol>
                <a:gridCol w="905256">
                  <a:extLst>
                    <a:ext uri="{9D8B030D-6E8A-4147-A177-3AD203B41FA5}">
                      <a16:colId xmlns:a16="http://schemas.microsoft.com/office/drawing/2014/main" val="2710990269"/>
                    </a:ext>
                  </a:extLst>
                </a:gridCol>
                <a:gridCol w="905256">
                  <a:extLst>
                    <a:ext uri="{9D8B030D-6E8A-4147-A177-3AD203B41FA5}">
                      <a16:colId xmlns:a16="http://schemas.microsoft.com/office/drawing/2014/main" val="2344638996"/>
                    </a:ext>
                  </a:extLst>
                </a:gridCol>
                <a:gridCol w="905256">
                  <a:extLst>
                    <a:ext uri="{9D8B030D-6E8A-4147-A177-3AD203B41FA5}">
                      <a16:colId xmlns:a16="http://schemas.microsoft.com/office/drawing/2014/main" val="1110671783"/>
                    </a:ext>
                  </a:extLst>
                </a:gridCol>
                <a:gridCol w="905256">
                  <a:extLst>
                    <a:ext uri="{9D8B030D-6E8A-4147-A177-3AD203B41FA5}">
                      <a16:colId xmlns:a16="http://schemas.microsoft.com/office/drawing/2014/main" val="3467244120"/>
                    </a:ext>
                  </a:extLst>
                </a:gridCol>
                <a:gridCol w="905256">
                  <a:extLst>
                    <a:ext uri="{9D8B030D-6E8A-4147-A177-3AD203B41FA5}">
                      <a16:colId xmlns:a16="http://schemas.microsoft.com/office/drawing/2014/main" val="2252284396"/>
                    </a:ext>
                  </a:extLst>
                </a:gridCol>
                <a:gridCol w="905256">
                  <a:extLst>
                    <a:ext uri="{9D8B030D-6E8A-4147-A177-3AD203B41FA5}">
                      <a16:colId xmlns:a16="http://schemas.microsoft.com/office/drawing/2014/main" val="1785713346"/>
                    </a:ext>
                  </a:extLst>
                </a:gridCol>
                <a:gridCol w="905256">
                  <a:extLst>
                    <a:ext uri="{9D8B030D-6E8A-4147-A177-3AD203B41FA5}">
                      <a16:colId xmlns:a16="http://schemas.microsoft.com/office/drawing/2014/main" val="194896769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40031630"/>
                  </a:ext>
                </a:extLst>
              </a:tr>
              <a:tr h="370840">
                <a:tc>
                  <a:txBody>
                    <a:bodyPr/>
                    <a:lstStyle/>
                    <a:p>
                      <a:r>
                        <a:rPr lang="en-US" sz="1000"/>
                        <a:t>7530</a:t>
                      </a:r>
                    </a:p>
                  </a:txBody>
                  <a:tcPr/>
                </a:tc>
                <a:tc>
                  <a:txBody>
                    <a:bodyPr/>
                    <a:lstStyle/>
                    <a:p>
                      <a:r>
                        <a:rPr lang="en-US" sz="1000"/>
                        <a:t>-4</a:t>
                      </a:r>
                    </a:p>
                  </a:txBody>
                  <a:tcPr/>
                </a:tc>
                <a:tc>
                  <a:txBody>
                    <a:bodyPr/>
                    <a:lstStyle/>
                    <a:p>
                      <a:r>
                        <a:rPr lang="en-US" sz="1000"/>
                        <a:t>22</a:t>
                      </a:r>
                    </a:p>
                  </a:txBody>
                  <a:tcPr/>
                </a:tc>
                <a:tc>
                  <a:txBody>
                    <a:bodyPr/>
                    <a:lstStyle/>
                    <a:p>
                      <a:r>
                        <a:rPr lang="en-US" sz="1000"/>
                        <a:t>681</a:t>
                      </a:r>
                    </a:p>
                  </a:txBody>
                  <a:tcPr/>
                </a:tc>
                <a:tc>
                  <a:txBody>
                    <a:bodyPr/>
                    <a:lstStyle/>
                    <a:p>
                      <a:r>
                        <a:rPr lang="en-US" sz="1000"/>
                        <a:t>23</a:t>
                      </a:r>
                    </a:p>
                  </a:txBody>
                  <a:tcPr/>
                </a:tc>
                <a:tc>
                  <a:txBody>
                    <a:bodyPr/>
                    <a:lstStyle/>
                    <a:p>
                      <a:r>
                        <a:rPr lang="en-US" sz="1000"/>
                        <a:t>35</a:t>
                      </a:r>
                    </a:p>
                  </a:txBody>
                  <a:tcPr/>
                </a:tc>
                <a:tc>
                  <a:txBody>
                    <a:bodyPr/>
                    <a:lstStyle/>
                    <a:p>
                      <a:r>
                        <a:rPr lang="en-US" sz="1000"/>
                        <a:t>0</a:t>
                      </a:r>
                    </a:p>
                  </a:txBody>
                  <a:tcPr/>
                </a:tc>
                <a:tc>
                  <a:txBody>
                    <a:bodyPr/>
                    <a:lstStyle/>
                    <a:p>
                      <a:r>
                        <a:rPr lang="en-US" sz="1000"/>
                        <a:t>0.4460 %</a:t>
                      </a:r>
                    </a:p>
                  </a:txBody>
                  <a:tcPr/>
                </a:tc>
                <a:tc>
                  <a:txBody>
                    <a:bodyPr/>
                    <a:lstStyle/>
                    <a:p>
                      <a:r>
                        <a:rPr lang="en-US" sz="1000"/>
                        <a:t>0.0 %</a:t>
                      </a:r>
                    </a:p>
                  </a:txBody>
                  <a:tcPr/>
                </a:tc>
                <a:extLst>
                  <a:ext uri="{0D108BD9-81ED-4DB2-BD59-A6C34878D82A}">
                    <a16:rowId xmlns:a16="http://schemas.microsoft.com/office/drawing/2014/main" val="505550544"/>
                  </a:ext>
                </a:extLst>
              </a:tr>
            </a:tbl>
          </a:graphicData>
        </a:graphic>
      </p:graphicFrame>
      <p:sp>
        <p:nvSpPr>
          <p:cNvPr id="4" name="Text Placeholder 3">
            <a:extLst>
              <a:ext uri="{FF2B5EF4-FFF2-40B4-BE49-F238E27FC236}">
                <a16:creationId xmlns:a16="http://schemas.microsoft.com/office/drawing/2014/main" id="{4FEC7D7E-9E86-4212-A339-C8F04BB586D7}"/>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66340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9D72-35E1-44FB-9071-55C9B33681CC}"/>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20AB7F50-EDBA-4902-950D-DBD3C2FEB2AC}"/>
              </a:ext>
            </a:extLst>
          </p:cNvPr>
          <p:cNvGraphicFramePr>
            <a:graphicFrameLocks noGrp="1"/>
          </p:cNvGraphicFramePr>
          <p:nvPr>
            <p:ph type="chart" sz="quarter" idx="13"/>
            <p:extLst>
              <p:ext uri="{D42A27DB-BD31-4B8C-83A1-F6EECF244321}">
                <p14:modId xmlns:p14="http://schemas.microsoft.com/office/powerpoint/2010/main" val="2660124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8771BB-7A9B-4A2C-BA99-D5B46129C2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92A3DDF-C53B-41D8-AE1C-467C11CA64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785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8AEA5-7062-42AE-BC75-3940AD7BA05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7274A78-7AB8-41E6-895E-1D01D6FDC20A}"/>
              </a:ext>
            </a:extLst>
          </p:cNvPr>
          <p:cNvGraphicFramePr>
            <a:graphicFrameLocks noGrp="1"/>
          </p:cNvGraphicFramePr>
          <p:nvPr>
            <p:ph type="chart" sz="quarter" idx="13"/>
            <p:extLst>
              <p:ext uri="{D42A27DB-BD31-4B8C-83A1-F6EECF244321}">
                <p14:modId xmlns:p14="http://schemas.microsoft.com/office/powerpoint/2010/main" val="287264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744D4-5C7E-407C-A2C2-5236BCFB192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F385276-96AD-44AD-989F-8BF0858AD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42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1A078-DAD1-4511-AADC-F0E22C5DB8C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F5E409C-3324-4E71-8E0E-CBB814D93C50}"/>
              </a:ext>
            </a:extLst>
          </p:cNvPr>
          <p:cNvGraphicFramePr>
            <a:graphicFrameLocks noGrp="1"/>
          </p:cNvGraphicFramePr>
          <p:nvPr>
            <p:ph type="chart" sz="quarter" idx="13"/>
            <p:extLst>
              <p:ext uri="{D42A27DB-BD31-4B8C-83A1-F6EECF244321}">
                <p14:modId xmlns:p14="http://schemas.microsoft.com/office/powerpoint/2010/main" val="706365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3E940-2F2D-4505-9A97-DE72F331062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75AFB2-67C9-460B-B010-FFC3AEC73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675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1891-D6B3-4768-A50C-CB797547C31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212BE12-7A1D-488C-A9E5-E7276D15A510}"/>
              </a:ext>
            </a:extLst>
          </p:cNvPr>
          <p:cNvGraphicFramePr>
            <a:graphicFrameLocks noGrp="1"/>
          </p:cNvGraphicFramePr>
          <p:nvPr>
            <p:ph type="chart" sz="quarter" idx="13"/>
            <p:extLst>
              <p:ext uri="{D42A27DB-BD31-4B8C-83A1-F6EECF244321}">
                <p14:modId xmlns:p14="http://schemas.microsoft.com/office/powerpoint/2010/main" val="3321848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5CCE8-DA39-49B9-8D24-77ACA3579FE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E1A1584-50B0-4972-96AE-EBEF62E8A3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509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074F3-49EF-43C3-961E-D24F924DCB4E}"/>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DCAF1AB8-0614-481A-9FCC-ECDE8DABCEC2}"/>
              </a:ext>
            </a:extLst>
          </p:cNvPr>
          <p:cNvGraphicFramePr>
            <a:graphicFrameLocks noGrp="1"/>
          </p:cNvGraphicFramePr>
          <p:nvPr>
            <p:ph type="tbl" sz="quarter" idx="13"/>
            <p:extLst>
              <p:ext uri="{D42A27DB-BD31-4B8C-83A1-F6EECF244321}">
                <p14:modId xmlns:p14="http://schemas.microsoft.com/office/powerpoint/2010/main" val="321395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67849042"/>
                    </a:ext>
                  </a:extLst>
                </a:gridCol>
                <a:gridCol w="1481328">
                  <a:extLst>
                    <a:ext uri="{9D8B030D-6E8A-4147-A177-3AD203B41FA5}">
                      <a16:colId xmlns:a16="http://schemas.microsoft.com/office/drawing/2014/main" val="2274557511"/>
                    </a:ext>
                  </a:extLst>
                </a:gridCol>
                <a:gridCol w="329184">
                  <a:extLst>
                    <a:ext uri="{9D8B030D-6E8A-4147-A177-3AD203B41FA5}">
                      <a16:colId xmlns:a16="http://schemas.microsoft.com/office/drawing/2014/main" val="363397908"/>
                    </a:ext>
                  </a:extLst>
                </a:gridCol>
                <a:gridCol w="329184">
                  <a:extLst>
                    <a:ext uri="{9D8B030D-6E8A-4147-A177-3AD203B41FA5}">
                      <a16:colId xmlns:a16="http://schemas.microsoft.com/office/drawing/2014/main" val="3402097731"/>
                    </a:ext>
                  </a:extLst>
                </a:gridCol>
                <a:gridCol w="329184">
                  <a:extLst>
                    <a:ext uri="{9D8B030D-6E8A-4147-A177-3AD203B41FA5}">
                      <a16:colId xmlns:a16="http://schemas.microsoft.com/office/drawing/2014/main" val="514390678"/>
                    </a:ext>
                  </a:extLst>
                </a:gridCol>
                <a:gridCol w="329184">
                  <a:extLst>
                    <a:ext uri="{9D8B030D-6E8A-4147-A177-3AD203B41FA5}">
                      <a16:colId xmlns:a16="http://schemas.microsoft.com/office/drawing/2014/main" val="3634033473"/>
                    </a:ext>
                  </a:extLst>
                </a:gridCol>
                <a:gridCol w="329184">
                  <a:extLst>
                    <a:ext uri="{9D8B030D-6E8A-4147-A177-3AD203B41FA5}">
                      <a16:colId xmlns:a16="http://schemas.microsoft.com/office/drawing/2014/main" val="3194601608"/>
                    </a:ext>
                  </a:extLst>
                </a:gridCol>
                <a:gridCol w="329184">
                  <a:extLst>
                    <a:ext uri="{9D8B030D-6E8A-4147-A177-3AD203B41FA5}">
                      <a16:colId xmlns:a16="http://schemas.microsoft.com/office/drawing/2014/main" val="3890803256"/>
                    </a:ext>
                  </a:extLst>
                </a:gridCol>
                <a:gridCol w="329184">
                  <a:extLst>
                    <a:ext uri="{9D8B030D-6E8A-4147-A177-3AD203B41FA5}">
                      <a16:colId xmlns:a16="http://schemas.microsoft.com/office/drawing/2014/main" val="2650718303"/>
                    </a:ext>
                  </a:extLst>
                </a:gridCol>
                <a:gridCol w="329184">
                  <a:extLst>
                    <a:ext uri="{9D8B030D-6E8A-4147-A177-3AD203B41FA5}">
                      <a16:colId xmlns:a16="http://schemas.microsoft.com/office/drawing/2014/main" val="3335975261"/>
                    </a:ext>
                  </a:extLst>
                </a:gridCol>
                <a:gridCol w="329184">
                  <a:extLst>
                    <a:ext uri="{9D8B030D-6E8A-4147-A177-3AD203B41FA5}">
                      <a16:colId xmlns:a16="http://schemas.microsoft.com/office/drawing/2014/main" val="90052008"/>
                    </a:ext>
                  </a:extLst>
                </a:gridCol>
                <a:gridCol w="329184">
                  <a:extLst>
                    <a:ext uri="{9D8B030D-6E8A-4147-A177-3AD203B41FA5}">
                      <a16:colId xmlns:a16="http://schemas.microsoft.com/office/drawing/2014/main" val="1824025182"/>
                    </a:ext>
                  </a:extLst>
                </a:gridCol>
                <a:gridCol w="329184">
                  <a:extLst>
                    <a:ext uri="{9D8B030D-6E8A-4147-A177-3AD203B41FA5}">
                      <a16:colId xmlns:a16="http://schemas.microsoft.com/office/drawing/2014/main" val="3070803989"/>
                    </a:ext>
                  </a:extLst>
                </a:gridCol>
                <a:gridCol w="329184">
                  <a:extLst>
                    <a:ext uri="{9D8B030D-6E8A-4147-A177-3AD203B41FA5}">
                      <a16:colId xmlns:a16="http://schemas.microsoft.com/office/drawing/2014/main" val="969710640"/>
                    </a:ext>
                  </a:extLst>
                </a:gridCol>
                <a:gridCol w="329184">
                  <a:extLst>
                    <a:ext uri="{9D8B030D-6E8A-4147-A177-3AD203B41FA5}">
                      <a16:colId xmlns:a16="http://schemas.microsoft.com/office/drawing/2014/main" val="1670252560"/>
                    </a:ext>
                  </a:extLst>
                </a:gridCol>
                <a:gridCol w="329184">
                  <a:extLst>
                    <a:ext uri="{9D8B030D-6E8A-4147-A177-3AD203B41FA5}">
                      <a16:colId xmlns:a16="http://schemas.microsoft.com/office/drawing/2014/main" val="287811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5739275"/>
                  </a:ext>
                </a:extLst>
              </a:tr>
            </a:tbl>
          </a:graphicData>
        </a:graphic>
      </p:graphicFrame>
      <p:sp>
        <p:nvSpPr>
          <p:cNvPr id="4" name="Text Placeholder 3">
            <a:extLst>
              <a:ext uri="{FF2B5EF4-FFF2-40B4-BE49-F238E27FC236}">
                <a16:creationId xmlns:a16="http://schemas.microsoft.com/office/drawing/2014/main" id="{54869523-108F-4877-BB1C-ADAE20AE5BF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606311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BB07-4FCC-43B5-BF4B-EF57BF14ED90}"/>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983D5191-1E99-4D93-8A4D-7E432A73BA11}"/>
              </a:ext>
            </a:extLst>
          </p:cNvPr>
          <p:cNvGraphicFramePr>
            <a:graphicFrameLocks noGrp="1"/>
          </p:cNvGraphicFramePr>
          <p:nvPr>
            <p:ph type="tbl" sz="quarter" idx="13"/>
            <p:extLst>
              <p:ext uri="{D42A27DB-BD31-4B8C-83A1-F6EECF244321}">
                <p14:modId xmlns:p14="http://schemas.microsoft.com/office/powerpoint/2010/main" val="3888467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33625962"/>
                    </a:ext>
                  </a:extLst>
                </a:gridCol>
                <a:gridCol w="1481328">
                  <a:extLst>
                    <a:ext uri="{9D8B030D-6E8A-4147-A177-3AD203B41FA5}">
                      <a16:colId xmlns:a16="http://schemas.microsoft.com/office/drawing/2014/main" val="3149181763"/>
                    </a:ext>
                  </a:extLst>
                </a:gridCol>
                <a:gridCol w="329184">
                  <a:extLst>
                    <a:ext uri="{9D8B030D-6E8A-4147-A177-3AD203B41FA5}">
                      <a16:colId xmlns:a16="http://schemas.microsoft.com/office/drawing/2014/main" val="2127840128"/>
                    </a:ext>
                  </a:extLst>
                </a:gridCol>
                <a:gridCol w="329184">
                  <a:extLst>
                    <a:ext uri="{9D8B030D-6E8A-4147-A177-3AD203B41FA5}">
                      <a16:colId xmlns:a16="http://schemas.microsoft.com/office/drawing/2014/main" val="2896389586"/>
                    </a:ext>
                  </a:extLst>
                </a:gridCol>
                <a:gridCol w="329184">
                  <a:extLst>
                    <a:ext uri="{9D8B030D-6E8A-4147-A177-3AD203B41FA5}">
                      <a16:colId xmlns:a16="http://schemas.microsoft.com/office/drawing/2014/main" val="880823224"/>
                    </a:ext>
                  </a:extLst>
                </a:gridCol>
                <a:gridCol w="329184">
                  <a:extLst>
                    <a:ext uri="{9D8B030D-6E8A-4147-A177-3AD203B41FA5}">
                      <a16:colId xmlns:a16="http://schemas.microsoft.com/office/drawing/2014/main" val="2718548298"/>
                    </a:ext>
                  </a:extLst>
                </a:gridCol>
                <a:gridCol w="329184">
                  <a:extLst>
                    <a:ext uri="{9D8B030D-6E8A-4147-A177-3AD203B41FA5}">
                      <a16:colId xmlns:a16="http://schemas.microsoft.com/office/drawing/2014/main" val="3447424037"/>
                    </a:ext>
                  </a:extLst>
                </a:gridCol>
                <a:gridCol w="329184">
                  <a:extLst>
                    <a:ext uri="{9D8B030D-6E8A-4147-A177-3AD203B41FA5}">
                      <a16:colId xmlns:a16="http://schemas.microsoft.com/office/drawing/2014/main" val="2462695707"/>
                    </a:ext>
                  </a:extLst>
                </a:gridCol>
                <a:gridCol w="329184">
                  <a:extLst>
                    <a:ext uri="{9D8B030D-6E8A-4147-A177-3AD203B41FA5}">
                      <a16:colId xmlns:a16="http://schemas.microsoft.com/office/drawing/2014/main" val="3592744395"/>
                    </a:ext>
                  </a:extLst>
                </a:gridCol>
                <a:gridCol w="329184">
                  <a:extLst>
                    <a:ext uri="{9D8B030D-6E8A-4147-A177-3AD203B41FA5}">
                      <a16:colId xmlns:a16="http://schemas.microsoft.com/office/drawing/2014/main" val="1841197261"/>
                    </a:ext>
                  </a:extLst>
                </a:gridCol>
                <a:gridCol w="329184">
                  <a:extLst>
                    <a:ext uri="{9D8B030D-6E8A-4147-A177-3AD203B41FA5}">
                      <a16:colId xmlns:a16="http://schemas.microsoft.com/office/drawing/2014/main" val="2129728953"/>
                    </a:ext>
                  </a:extLst>
                </a:gridCol>
                <a:gridCol w="329184">
                  <a:extLst>
                    <a:ext uri="{9D8B030D-6E8A-4147-A177-3AD203B41FA5}">
                      <a16:colId xmlns:a16="http://schemas.microsoft.com/office/drawing/2014/main" val="4082040291"/>
                    </a:ext>
                  </a:extLst>
                </a:gridCol>
                <a:gridCol w="329184">
                  <a:extLst>
                    <a:ext uri="{9D8B030D-6E8A-4147-A177-3AD203B41FA5}">
                      <a16:colId xmlns:a16="http://schemas.microsoft.com/office/drawing/2014/main" val="3731716360"/>
                    </a:ext>
                  </a:extLst>
                </a:gridCol>
                <a:gridCol w="329184">
                  <a:extLst>
                    <a:ext uri="{9D8B030D-6E8A-4147-A177-3AD203B41FA5}">
                      <a16:colId xmlns:a16="http://schemas.microsoft.com/office/drawing/2014/main" val="2654489595"/>
                    </a:ext>
                  </a:extLst>
                </a:gridCol>
                <a:gridCol w="329184">
                  <a:extLst>
                    <a:ext uri="{9D8B030D-6E8A-4147-A177-3AD203B41FA5}">
                      <a16:colId xmlns:a16="http://schemas.microsoft.com/office/drawing/2014/main" val="1765110476"/>
                    </a:ext>
                  </a:extLst>
                </a:gridCol>
                <a:gridCol w="329184">
                  <a:extLst>
                    <a:ext uri="{9D8B030D-6E8A-4147-A177-3AD203B41FA5}">
                      <a16:colId xmlns:a16="http://schemas.microsoft.com/office/drawing/2014/main" val="223264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429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- 2025-09-19 13:12:25</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49 new employees from across the U.S. to introduce them to the PHLY culture, our products, and our services. 
From team-building exercises to insightful workshops, our new hires had the opportunity to connect with #TEAMPHLY through various onboarding events designed to sharpen their skills and get them ready for success. 💪 Welcome to the team! 
Curious about #career opportunities at PHLY? Visit bit.ly/WorkAtPHLY to check out our open roles 💼🔍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https://quintly-eu-image-storage.s3.amazonaws.com/d123f9c23f3abec6e562a564c92f236a/4d1c14db60ab845ad5663eac8c5d7081.jpg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37666245"/>
                  </a:ext>
                </a:extLst>
              </a:tr>
            </a:tbl>
          </a:graphicData>
        </a:graphic>
      </p:graphicFrame>
      <p:sp>
        <p:nvSpPr>
          <p:cNvPr id="4" name="Text Placeholder 3">
            <a:extLst>
              <a:ext uri="{FF2B5EF4-FFF2-40B4-BE49-F238E27FC236}">
                <a16:creationId xmlns:a16="http://schemas.microsoft.com/office/drawing/2014/main" id="{34A5A685-0934-4EA5-AA11-0100A6819DF8}"/>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691005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F9096-AAFE-4724-BF06-5B4FE7A7055F}"/>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A0823D2F-C358-4522-B96C-3FE7F03C93EF}"/>
              </a:ext>
            </a:extLst>
          </p:cNvPr>
          <p:cNvGraphicFramePr>
            <a:graphicFrameLocks noGrp="1"/>
          </p:cNvGraphicFramePr>
          <p:nvPr>
            <p:ph type="tbl" sz="quarter" idx="13"/>
            <p:extLst>
              <p:ext uri="{D42A27DB-BD31-4B8C-83A1-F6EECF244321}">
                <p14:modId xmlns:p14="http://schemas.microsoft.com/office/powerpoint/2010/main" val="354230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43625466"/>
                    </a:ext>
                  </a:extLst>
                </a:gridCol>
                <a:gridCol w="1481328">
                  <a:extLst>
                    <a:ext uri="{9D8B030D-6E8A-4147-A177-3AD203B41FA5}">
                      <a16:colId xmlns:a16="http://schemas.microsoft.com/office/drawing/2014/main" val="642160416"/>
                    </a:ext>
                  </a:extLst>
                </a:gridCol>
                <a:gridCol w="329184">
                  <a:extLst>
                    <a:ext uri="{9D8B030D-6E8A-4147-A177-3AD203B41FA5}">
                      <a16:colId xmlns:a16="http://schemas.microsoft.com/office/drawing/2014/main" val="3004622105"/>
                    </a:ext>
                  </a:extLst>
                </a:gridCol>
                <a:gridCol w="329184">
                  <a:extLst>
                    <a:ext uri="{9D8B030D-6E8A-4147-A177-3AD203B41FA5}">
                      <a16:colId xmlns:a16="http://schemas.microsoft.com/office/drawing/2014/main" val="3820251914"/>
                    </a:ext>
                  </a:extLst>
                </a:gridCol>
                <a:gridCol w="329184">
                  <a:extLst>
                    <a:ext uri="{9D8B030D-6E8A-4147-A177-3AD203B41FA5}">
                      <a16:colId xmlns:a16="http://schemas.microsoft.com/office/drawing/2014/main" val="355697740"/>
                    </a:ext>
                  </a:extLst>
                </a:gridCol>
                <a:gridCol w="329184">
                  <a:extLst>
                    <a:ext uri="{9D8B030D-6E8A-4147-A177-3AD203B41FA5}">
                      <a16:colId xmlns:a16="http://schemas.microsoft.com/office/drawing/2014/main" val="369775142"/>
                    </a:ext>
                  </a:extLst>
                </a:gridCol>
                <a:gridCol w="329184">
                  <a:extLst>
                    <a:ext uri="{9D8B030D-6E8A-4147-A177-3AD203B41FA5}">
                      <a16:colId xmlns:a16="http://schemas.microsoft.com/office/drawing/2014/main" val="1294191689"/>
                    </a:ext>
                  </a:extLst>
                </a:gridCol>
                <a:gridCol w="329184">
                  <a:extLst>
                    <a:ext uri="{9D8B030D-6E8A-4147-A177-3AD203B41FA5}">
                      <a16:colId xmlns:a16="http://schemas.microsoft.com/office/drawing/2014/main" val="1084873356"/>
                    </a:ext>
                  </a:extLst>
                </a:gridCol>
                <a:gridCol w="329184">
                  <a:extLst>
                    <a:ext uri="{9D8B030D-6E8A-4147-A177-3AD203B41FA5}">
                      <a16:colId xmlns:a16="http://schemas.microsoft.com/office/drawing/2014/main" val="3319791150"/>
                    </a:ext>
                  </a:extLst>
                </a:gridCol>
                <a:gridCol w="329184">
                  <a:extLst>
                    <a:ext uri="{9D8B030D-6E8A-4147-A177-3AD203B41FA5}">
                      <a16:colId xmlns:a16="http://schemas.microsoft.com/office/drawing/2014/main" val="1179371905"/>
                    </a:ext>
                  </a:extLst>
                </a:gridCol>
                <a:gridCol w="329184">
                  <a:extLst>
                    <a:ext uri="{9D8B030D-6E8A-4147-A177-3AD203B41FA5}">
                      <a16:colId xmlns:a16="http://schemas.microsoft.com/office/drawing/2014/main" val="990130347"/>
                    </a:ext>
                  </a:extLst>
                </a:gridCol>
                <a:gridCol w="329184">
                  <a:extLst>
                    <a:ext uri="{9D8B030D-6E8A-4147-A177-3AD203B41FA5}">
                      <a16:colId xmlns:a16="http://schemas.microsoft.com/office/drawing/2014/main" val="1086514061"/>
                    </a:ext>
                  </a:extLst>
                </a:gridCol>
                <a:gridCol w="329184">
                  <a:extLst>
                    <a:ext uri="{9D8B030D-6E8A-4147-A177-3AD203B41FA5}">
                      <a16:colId xmlns:a16="http://schemas.microsoft.com/office/drawing/2014/main" val="3323132558"/>
                    </a:ext>
                  </a:extLst>
                </a:gridCol>
                <a:gridCol w="329184">
                  <a:extLst>
                    <a:ext uri="{9D8B030D-6E8A-4147-A177-3AD203B41FA5}">
                      <a16:colId xmlns:a16="http://schemas.microsoft.com/office/drawing/2014/main" val="3205851259"/>
                    </a:ext>
                  </a:extLst>
                </a:gridCol>
                <a:gridCol w="329184">
                  <a:extLst>
                    <a:ext uri="{9D8B030D-6E8A-4147-A177-3AD203B41FA5}">
                      <a16:colId xmlns:a16="http://schemas.microsoft.com/office/drawing/2014/main" val="33937818"/>
                    </a:ext>
                  </a:extLst>
                </a:gridCol>
                <a:gridCol w="329184">
                  <a:extLst>
                    <a:ext uri="{9D8B030D-6E8A-4147-A177-3AD203B41FA5}">
                      <a16:colId xmlns:a16="http://schemas.microsoft.com/office/drawing/2014/main" val="1353656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5416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- 2025-09-29 14:59:32</a:t>
                      </a:r>
                      <a:r>
                        <a:rPr kumimoji="0" lang="en-US" sz="1000" b="0" i="0" u="none" strike="noStrike" kern="1200" cap="none" spc="0" normalizeH="0" baseline="0" noProof="0">
                          <a:ln>
                            <a:noFill/>
                          </a:ln>
                          <a:solidFill>
                            <a:prstClr val="black"/>
                          </a:solidFill>
                          <a:effectLst/>
                          <a:uLnTx/>
                          <a:uFillTx/>
                          <a:latin typeface="Calibri"/>
                          <a:ea typeface="+mn-ea"/>
                          <a:cs typeface="+mn-cs"/>
                        </a:rPr>
                        <a:t>
 Ready to find a job that makes you excited to start each day? 🙌 
PHLY could be your perfect match! If you’re searching for a #career that brings stability, growth, and tons of opportunity, look no further. 👀
Exciting opportunities are just a click away! Check out our open roles: bit.ly/WorkAtPHLY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https://quintly-eu-image-storage.s3.amazonaws.com/d123f9c23f3abec6e562a564c92f236a/8b6c55dce16bdcea434dd60dab4074ad.jpg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78028551"/>
                  </a:ext>
                </a:extLst>
              </a:tr>
            </a:tbl>
          </a:graphicData>
        </a:graphic>
      </p:graphicFrame>
      <p:sp>
        <p:nvSpPr>
          <p:cNvPr id="4" name="Text Placeholder 3">
            <a:extLst>
              <a:ext uri="{FF2B5EF4-FFF2-40B4-BE49-F238E27FC236}">
                <a16:creationId xmlns:a16="http://schemas.microsoft.com/office/drawing/2014/main" id="{BC7527A2-BAC9-4149-92F9-5CE91BE407E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753618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23F3-C4E9-4A8B-9BDC-35FBA11BC3AA}"/>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855661EE-D371-4537-86F4-9FB2DD095387}"/>
              </a:ext>
            </a:extLst>
          </p:cNvPr>
          <p:cNvGraphicFramePr>
            <a:graphicFrameLocks noGrp="1"/>
          </p:cNvGraphicFramePr>
          <p:nvPr>
            <p:ph type="tbl" sz="quarter" idx="13"/>
            <p:extLst>
              <p:ext uri="{D42A27DB-BD31-4B8C-83A1-F6EECF244321}">
                <p14:modId xmlns:p14="http://schemas.microsoft.com/office/powerpoint/2010/main" val="662740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8595843"/>
                    </a:ext>
                  </a:extLst>
                </a:gridCol>
                <a:gridCol w="1481328">
                  <a:extLst>
                    <a:ext uri="{9D8B030D-6E8A-4147-A177-3AD203B41FA5}">
                      <a16:colId xmlns:a16="http://schemas.microsoft.com/office/drawing/2014/main" val="3993744159"/>
                    </a:ext>
                  </a:extLst>
                </a:gridCol>
                <a:gridCol w="329184">
                  <a:extLst>
                    <a:ext uri="{9D8B030D-6E8A-4147-A177-3AD203B41FA5}">
                      <a16:colId xmlns:a16="http://schemas.microsoft.com/office/drawing/2014/main" val="2749709087"/>
                    </a:ext>
                  </a:extLst>
                </a:gridCol>
                <a:gridCol w="329184">
                  <a:extLst>
                    <a:ext uri="{9D8B030D-6E8A-4147-A177-3AD203B41FA5}">
                      <a16:colId xmlns:a16="http://schemas.microsoft.com/office/drawing/2014/main" val="2171316632"/>
                    </a:ext>
                  </a:extLst>
                </a:gridCol>
                <a:gridCol w="329184">
                  <a:extLst>
                    <a:ext uri="{9D8B030D-6E8A-4147-A177-3AD203B41FA5}">
                      <a16:colId xmlns:a16="http://schemas.microsoft.com/office/drawing/2014/main" val="812277462"/>
                    </a:ext>
                  </a:extLst>
                </a:gridCol>
                <a:gridCol w="329184">
                  <a:extLst>
                    <a:ext uri="{9D8B030D-6E8A-4147-A177-3AD203B41FA5}">
                      <a16:colId xmlns:a16="http://schemas.microsoft.com/office/drawing/2014/main" val="1587014564"/>
                    </a:ext>
                  </a:extLst>
                </a:gridCol>
                <a:gridCol w="329184">
                  <a:extLst>
                    <a:ext uri="{9D8B030D-6E8A-4147-A177-3AD203B41FA5}">
                      <a16:colId xmlns:a16="http://schemas.microsoft.com/office/drawing/2014/main" val="1532414516"/>
                    </a:ext>
                  </a:extLst>
                </a:gridCol>
                <a:gridCol w="329184">
                  <a:extLst>
                    <a:ext uri="{9D8B030D-6E8A-4147-A177-3AD203B41FA5}">
                      <a16:colId xmlns:a16="http://schemas.microsoft.com/office/drawing/2014/main" val="175345815"/>
                    </a:ext>
                  </a:extLst>
                </a:gridCol>
                <a:gridCol w="329184">
                  <a:extLst>
                    <a:ext uri="{9D8B030D-6E8A-4147-A177-3AD203B41FA5}">
                      <a16:colId xmlns:a16="http://schemas.microsoft.com/office/drawing/2014/main" val="1840976160"/>
                    </a:ext>
                  </a:extLst>
                </a:gridCol>
                <a:gridCol w="329184">
                  <a:extLst>
                    <a:ext uri="{9D8B030D-6E8A-4147-A177-3AD203B41FA5}">
                      <a16:colId xmlns:a16="http://schemas.microsoft.com/office/drawing/2014/main" val="187325435"/>
                    </a:ext>
                  </a:extLst>
                </a:gridCol>
                <a:gridCol w="329184">
                  <a:extLst>
                    <a:ext uri="{9D8B030D-6E8A-4147-A177-3AD203B41FA5}">
                      <a16:colId xmlns:a16="http://schemas.microsoft.com/office/drawing/2014/main" val="2475108149"/>
                    </a:ext>
                  </a:extLst>
                </a:gridCol>
                <a:gridCol w="329184">
                  <a:extLst>
                    <a:ext uri="{9D8B030D-6E8A-4147-A177-3AD203B41FA5}">
                      <a16:colId xmlns:a16="http://schemas.microsoft.com/office/drawing/2014/main" val="2598114520"/>
                    </a:ext>
                  </a:extLst>
                </a:gridCol>
                <a:gridCol w="329184">
                  <a:extLst>
                    <a:ext uri="{9D8B030D-6E8A-4147-A177-3AD203B41FA5}">
                      <a16:colId xmlns:a16="http://schemas.microsoft.com/office/drawing/2014/main" val="2869947132"/>
                    </a:ext>
                  </a:extLst>
                </a:gridCol>
                <a:gridCol w="329184">
                  <a:extLst>
                    <a:ext uri="{9D8B030D-6E8A-4147-A177-3AD203B41FA5}">
                      <a16:colId xmlns:a16="http://schemas.microsoft.com/office/drawing/2014/main" val="391662376"/>
                    </a:ext>
                  </a:extLst>
                </a:gridCol>
                <a:gridCol w="329184">
                  <a:extLst>
                    <a:ext uri="{9D8B030D-6E8A-4147-A177-3AD203B41FA5}">
                      <a16:colId xmlns:a16="http://schemas.microsoft.com/office/drawing/2014/main" val="293251955"/>
                    </a:ext>
                  </a:extLst>
                </a:gridCol>
                <a:gridCol w="329184">
                  <a:extLst>
                    <a:ext uri="{9D8B030D-6E8A-4147-A177-3AD203B41FA5}">
                      <a16:colId xmlns:a16="http://schemas.microsoft.com/office/drawing/2014/main" val="383835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280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- 2025-09-28 13:32:42</a:t>
                      </a:r>
                      <a:r>
                        <a:rPr kumimoji="0" lang="en-US" sz="1000" b="0" i="0" u="none" strike="noStrike" kern="1200" cap="none" spc="0" normalizeH="0" baseline="0" noProof="0">
                          <a:ln>
                            <a:noFill/>
                          </a:ln>
                          <a:solidFill>
                            <a:prstClr val="black"/>
                          </a:solidFill>
                          <a:effectLst/>
                          <a:uLnTx/>
                          <a:uFillTx/>
                          <a:latin typeface="Calibri"/>
                          <a:ea typeface="+mn-ea"/>
                          <a:cs typeface="+mn-cs"/>
                        </a:rPr>
                        <a:t>
 Today, #TEAMPHLY hit the Benjamin Franklin Parkway with thousands of others to support Children's Hospital of Philadelphia (CHOP) and the brave kids fighting #cancer. 🎗️🏃‍♀️ 
For 20+ years, we have supported CHOP by raising money for their groundbreaking #cancerresearch and care. 💙 From bingo to raffles to team challenges, our September fundraisers raised 0,000 for CHOP’s Cancer Center 🙌 
We’re proud to stand behind CHOP’s mission and help fuel the breakthroughs that change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https://quintly-eu-image-storage.s3.amazonaws.com/d123f9c23f3abec6e562a564c92f236a/7b1fd3c44a89e8f59d906d512dad5559.jpg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55964080"/>
                  </a:ext>
                </a:extLst>
              </a:tr>
            </a:tbl>
          </a:graphicData>
        </a:graphic>
      </p:graphicFrame>
      <p:sp>
        <p:nvSpPr>
          <p:cNvPr id="4" name="Text Placeholder 3">
            <a:extLst>
              <a:ext uri="{FF2B5EF4-FFF2-40B4-BE49-F238E27FC236}">
                <a16:creationId xmlns:a16="http://schemas.microsoft.com/office/drawing/2014/main" id="{3CE42658-225E-4BF2-B8EA-F23781C3D36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128010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82BBE-7494-4E49-96F5-C97A96030069}"/>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15F62A37-7E13-464B-B9B7-292C2258B68D}"/>
              </a:ext>
            </a:extLst>
          </p:cNvPr>
          <p:cNvGraphicFramePr>
            <a:graphicFrameLocks noGrp="1"/>
          </p:cNvGraphicFramePr>
          <p:nvPr>
            <p:ph type="tbl" sz="quarter" idx="13"/>
            <p:extLst>
              <p:ext uri="{D42A27DB-BD31-4B8C-83A1-F6EECF244321}">
                <p14:modId xmlns:p14="http://schemas.microsoft.com/office/powerpoint/2010/main" val="201630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34273903"/>
                    </a:ext>
                  </a:extLst>
                </a:gridCol>
                <a:gridCol w="1481328">
                  <a:extLst>
                    <a:ext uri="{9D8B030D-6E8A-4147-A177-3AD203B41FA5}">
                      <a16:colId xmlns:a16="http://schemas.microsoft.com/office/drawing/2014/main" val="723323538"/>
                    </a:ext>
                  </a:extLst>
                </a:gridCol>
                <a:gridCol w="329184">
                  <a:extLst>
                    <a:ext uri="{9D8B030D-6E8A-4147-A177-3AD203B41FA5}">
                      <a16:colId xmlns:a16="http://schemas.microsoft.com/office/drawing/2014/main" val="2714647088"/>
                    </a:ext>
                  </a:extLst>
                </a:gridCol>
                <a:gridCol w="329184">
                  <a:extLst>
                    <a:ext uri="{9D8B030D-6E8A-4147-A177-3AD203B41FA5}">
                      <a16:colId xmlns:a16="http://schemas.microsoft.com/office/drawing/2014/main" val="3397141914"/>
                    </a:ext>
                  </a:extLst>
                </a:gridCol>
                <a:gridCol w="329184">
                  <a:extLst>
                    <a:ext uri="{9D8B030D-6E8A-4147-A177-3AD203B41FA5}">
                      <a16:colId xmlns:a16="http://schemas.microsoft.com/office/drawing/2014/main" val="2488483119"/>
                    </a:ext>
                  </a:extLst>
                </a:gridCol>
                <a:gridCol w="329184">
                  <a:extLst>
                    <a:ext uri="{9D8B030D-6E8A-4147-A177-3AD203B41FA5}">
                      <a16:colId xmlns:a16="http://schemas.microsoft.com/office/drawing/2014/main" val="378260840"/>
                    </a:ext>
                  </a:extLst>
                </a:gridCol>
                <a:gridCol w="329184">
                  <a:extLst>
                    <a:ext uri="{9D8B030D-6E8A-4147-A177-3AD203B41FA5}">
                      <a16:colId xmlns:a16="http://schemas.microsoft.com/office/drawing/2014/main" val="2386139619"/>
                    </a:ext>
                  </a:extLst>
                </a:gridCol>
                <a:gridCol w="329184">
                  <a:extLst>
                    <a:ext uri="{9D8B030D-6E8A-4147-A177-3AD203B41FA5}">
                      <a16:colId xmlns:a16="http://schemas.microsoft.com/office/drawing/2014/main" val="500767741"/>
                    </a:ext>
                  </a:extLst>
                </a:gridCol>
                <a:gridCol w="329184">
                  <a:extLst>
                    <a:ext uri="{9D8B030D-6E8A-4147-A177-3AD203B41FA5}">
                      <a16:colId xmlns:a16="http://schemas.microsoft.com/office/drawing/2014/main" val="2270891766"/>
                    </a:ext>
                  </a:extLst>
                </a:gridCol>
                <a:gridCol w="329184">
                  <a:extLst>
                    <a:ext uri="{9D8B030D-6E8A-4147-A177-3AD203B41FA5}">
                      <a16:colId xmlns:a16="http://schemas.microsoft.com/office/drawing/2014/main" val="3724820295"/>
                    </a:ext>
                  </a:extLst>
                </a:gridCol>
                <a:gridCol w="329184">
                  <a:extLst>
                    <a:ext uri="{9D8B030D-6E8A-4147-A177-3AD203B41FA5}">
                      <a16:colId xmlns:a16="http://schemas.microsoft.com/office/drawing/2014/main" val="477221495"/>
                    </a:ext>
                  </a:extLst>
                </a:gridCol>
                <a:gridCol w="329184">
                  <a:extLst>
                    <a:ext uri="{9D8B030D-6E8A-4147-A177-3AD203B41FA5}">
                      <a16:colId xmlns:a16="http://schemas.microsoft.com/office/drawing/2014/main" val="1733378242"/>
                    </a:ext>
                  </a:extLst>
                </a:gridCol>
                <a:gridCol w="329184">
                  <a:extLst>
                    <a:ext uri="{9D8B030D-6E8A-4147-A177-3AD203B41FA5}">
                      <a16:colId xmlns:a16="http://schemas.microsoft.com/office/drawing/2014/main" val="3711486121"/>
                    </a:ext>
                  </a:extLst>
                </a:gridCol>
                <a:gridCol w="329184">
                  <a:extLst>
                    <a:ext uri="{9D8B030D-6E8A-4147-A177-3AD203B41FA5}">
                      <a16:colId xmlns:a16="http://schemas.microsoft.com/office/drawing/2014/main" val="1143433279"/>
                    </a:ext>
                  </a:extLst>
                </a:gridCol>
                <a:gridCol w="329184">
                  <a:extLst>
                    <a:ext uri="{9D8B030D-6E8A-4147-A177-3AD203B41FA5}">
                      <a16:colId xmlns:a16="http://schemas.microsoft.com/office/drawing/2014/main" val="3810848207"/>
                    </a:ext>
                  </a:extLst>
                </a:gridCol>
                <a:gridCol w="329184">
                  <a:extLst>
                    <a:ext uri="{9D8B030D-6E8A-4147-A177-3AD203B41FA5}">
                      <a16:colId xmlns:a16="http://schemas.microsoft.com/office/drawing/2014/main" val="234890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596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- 2025-09-10 12:09:43</a:t>
                      </a:r>
                      <a:r>
                        <a:rPr kumimoji="0" lang="en-US" sz="1000" b="0" i="0" u="none" strike="noStrike" kern="1200" cap="none" spc="0" normalizeH="0" baseline="0" noProof="0">
                          <a:ln>
                            <a:noFill/>
                          </a:ln>
                          <a:solidFill>
                            <a:prstClr val="black"/>
                          </a:solidFill>
                          <a:effectLst/>
                          <a:uLnTx/>
                          <a:uFillTx/>
                          <a:latin typeface="Calibri"/>
                          <a:ea typeface="+mn-ea"/>
                          <a:cs typeface="+mn-cs"/>
                        </a:rPr>
                        <a:t>
 Each year, #TEAMPHLY rallies behind pediatric #cancer research and care at the Children's Hospital of Philadelphia (CHOP). 💛
To kick off our 2025 #fundraising efforts leading up to the #ParkwayRun &amp; Walk in September, Home Office employees gathered for a special Courtyard Kick-Off event. We welcomed CHOP patient ambassador, Nakiso, who shared her inspiring story of strength and resilience.
Afterward, employees enjoyed games, food trucks, ice cream, and more—all in support of an incredible cause.
Want to help make a difference? 💫 Learn how you can contribute and be part of something meaningful ➡ bit.ly/CHOP-Parkway #givingbacktothecommunity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https://quintly-eu-image-storage.s3.amazonaws.com/d123f9c23f3abec6e562a564c92f236a/2747915439e6546072a1665fa40edbde.jpg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8612618"/>
                  </a:ext>
                </a:extLst>
              </a:tr>
            </a:tbl>
          </a:graphicData>
        </a:graphic>
      </p:graphicFrame>
      <p:sp>
        <p:nvSpPr>
          <p:cNvPr id="4" name="Text Placeholder 3">
            <a:extLst>
              <a:ext uri="{FF2B5EF4-FFF2-40B4-BE49-F238E27FC236}">
                <a16:creationId xmlns:a16="http://schemas.microsoft.com/office/drawing/2014/main" id="{BBC0DB4B-C94B-46E0-A1F1-91864C0C604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356811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CFE0C-5F00-4A65-8E3F-0E6E6A7893D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2704FC86-9DA4-4A80-B737-389BD747651D}"/>
              </a:ext>
            </a:extLst>
          </p:cNvPr>
          <p:cNvGraphicFramePr>
            <a:graphicFrameLocks noGrp="1"/>
          </p:cNvGraphicFramePr>
          <p:nvPr>
            <p:ph type="tbl" sz="quarter" idx="13"/>
            <p:extLst>
              <p:ext uri="{D42A27DB-BD31-4B8C-83A1-F6EECF244321}">
                <p14:modId xmlns:p14="http://schemas.microsoft.com/office/powerpoint/2010/main" val="351860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67841202"/>
                    </a:ext>
                  </a:extLst>
                </a:gridCol>
                <a:gridCol w="1481328">
                  <a:extLst>
                    <a:ext uri="{9D8B030D-6E8A-4147-A177-3AD203B41FA5}">
                      <a16:colId xmlns:a16="http://schemas.microsoft.com/office/drawing/2014/main" val="3357508010"/>
                    </a:ext>
                  </a:extLst>
                </a:gridCol>
                <a:gridCol w="329184">
                  <a:extLst>
                    <a:ext uri="{9D8B030D-6E8A-4147-A177-3AD203B41FA5}">
                      <a16:colId xmlns:a16="http://schemas.microsoft.com/office/drawing/2014/main" val="2456146925"/>
                    </a:ext>
                  </a:extLst>
                </a:gridCol>
                <a:gridCol w="329184">
                  <a:extLst>
                    <a:ext uri="{9D8B030D-6E8A-4147-A177-3AD203B41FA5}">
                      <a16:colId xmlns:a16="http://schemas.microsoft.com/office/drawing/2014/main" val="2418576990"/>
                    </a:ext>
                  </a:extLst>
                </a:gridCol>
                <a:gridCol w="329184">
                  <a:extLst>
                    <a:ext uri="{9D8B030D-6E8A-4147-A177-3AD203B41FA5}">
                      <a16:colId xmlns:a16="http://schemas.microsoft.com/office/drawing/2014/main" val="2147431112"/>
                    </a:ext>
                  </a:extLst>
                </a:gridCol>
                <a:gridCol w="329184">
                  <a:extLst>
                    <a:ext uri="{9D8B030D-6E8A-4147-A177-3AD203B41FA5}">
                      <a16:colId xmlns:a16="http://schemas.microsoft.com/office/drawing/2014/main" val="1018146880"/>
                    </a:ext>
                  </a:extLst>
                </a:gridCol>
                <a:gridCol w="329184">
                  <a:extLst>
                    <a:ext uri="{9D8B030D-6E8A-4147-A177-3AD203B41FA5}">
                      <a16:colId xmlns:a16="http://schemas.microsoft.com/office/drawing/2014/main" val="4281170683"/>
                    </a:ext>
                  </a:extLst>
                </a:gridCol>
                <a:gridCol w="329184">
                  <a:extLst>
                    <a:ext uri="{9D8B030D-6E8A-4147-A177-3AD203B41FA5}">
                      <a16:colId xmlns:a16="http://schemas.microsoft.com/office/drawing/2014/main" val="5233068"/>
                    </a:ext>
                  </a:extLst>
                </a:gridCol>
                <a:gridCol w="329184">
                  <a:extLst>
                    <a:ext uri="{9D8B030D-6E8A-4147-A177-3AD203B41FA5}">
                      <a16:colId xmlns:a16="http://schemas.microsoft.com/office/drawing/2014/main" val="181281337"/>
                    </a:ext>
                  </a:extLst>
                </a:gridCol>
                <a:gridCol w="329184">
                  <a:extLst>
                    <a:ext uri="{9D8B030D-6E8A-4147-A177-3AD203B41FA5}">
                      <a16:colId xmlns:a16="http://schemas.microsoft.com/office/drawing/2014/main" val="625264066"/>
                    </a:ext>
                  </a:extLst>
                </a:gridCol>
                <a:gridCol w="329184">
                  <a:extLst>
                    <a:ext uri="{9D8B030D-6E8A-4147-A177-3AD203B41FA5}">
                      <a16:colId xmlns:a16="http://schemas.microsoft.com/office/drawing/2014/main" val="2118440862"/>
                    </a:ext>
                  </a:extLst>
                </a:gridCol>
                <a:gridCol w="329184">
                  <a:extLst>
                    <a:ext uri="{9D8B030D-6E8A-4147-A177-3AD203B41FA5}">
                      <a16:colId xmlns:a16="http://schemas.microsoft.com/office/drawing/2014/main" val="2539891472"/>
                    </a:ext>
                  </a:extLst>
                </a:gridCol>
                <a:gridCol w="329184">
                  <a:extLst>
                    <a:ext uri="{9D8B030D-6E8A-4147-A177-3AD203B41FA5}">
                      <a16:colId xmlns:a16="http://schemas.microsoft.com/office/drawing/2014/main" val="303006777"/>
                    </a:ext>
                  </a:extLst>
                </a:gridCol>
                <a:gridCol w="329184">
                  <a:extLst>
                    <a:ext uri="{9D8B030D-6E8A-4147-A177-3AD203B41FA5}">
                      <a16:colId xmlns:a16="http://schemas.microsoft.com/office/drawing/2014/main" val="315755944"/>
                    </a:ext>
                  </a:extLst>
                </a:gridCol>
                <a:gridCol w="329184">
                  <a:extLst>
                    <a:ext uri="{9D8B030D-6E8A-4147-A177-3AD203B41FA5}">
                      <a16:colId xmlns:a16="http://schemas.microsoft.com/office/drawing/2014/main" val="896280898"/>
                    </a:ext>
                  </a:extLst>
                </a:gridCol>
                <a:gridCol w="329184">
                  <a:extLst>
                    <a:ext uri="{9D8B030D-6E8A-4147-A177-3AD203B41FA5}">
                      <a16:colId xmlns:a16="http://schemas.microsoft.com/office/drawing/2014/main" val="1680751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2463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- 2025-09-09 12:19:44</a:t>
                      </a:r>
                      <a:r>
                        <a:rPr kumimoji="0" lang="en-US" sz="1000" b="0" i="0" u="none" strike="noStrike" kern="1200" cap="none" spc="0" normalizeH="0" baseline="0" noProof="0">
                          <a:ln>
                            <a:noFill/>
                          </a:ln>
                          <a:solidFill>
                            <a:prstClr val="black"/>
                          </a:solidFill>
                          <a:effectLst/>
                          <a:uLnTx/>
                          <a:uFillTx/>
                          <a:latin typeface="Calibri"/>
                          <a:ea typeface="+mn-ea"/>
                          <a:cs typeface="+mn-cs"/>
                        </a:rPr>
                        <a:t>
 🎉 We’re excited to be named one of the Best Places to Work in Insurance for the 16th year in a row! 🙌 
Shoutout to #TEAMPHLY for making this possible year after year! Their dedication and hard work make PHLY a great place to be. 💼💙
Want to be part of an award-winning team? Visit bit.ly/WorkAtPHLY to check out our career opportunities 🚀 #BestPlacestoWork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https://quintly-eu-image-storage.s3.amazonaws.com/d123f9c23f3abec6e562a564c92f236a/d003ba9742dc05cef9e80c9462287658.jpg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68794789"/>
                  </a:ext>
                </a:extLst>
              </a:tr>
            </a:tbl>
          </a:graphicData>
        </a:graphic>
      </p:graphicFrame>
      <p:sp>
        <p:nvSpPr>
          <p:cNvPr id="4" name="Text Placeholder 3">
            <a:extLst>
              <a:ext uri="{FF2B5EF4-FFF2-40B4-BE49-F238E27FC236}">
                <a16:creationId xmlns:a16="http://schemas.microsoft.com/office/drawing/2014/main" id="{7CA97FD6-4790-4C47-9BE0-DB3853CE67EA}"/>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762536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9505-3E1C-44C5-88C5-6C9D9284C744}"/>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893D8FE-40BD-432B-917D-A3B399E5CE15}"/>
              </a:ext>
            </a:extLst>
          </p:cNvPr>
          <p:cNvGraphicFramePr>
            <a:graphicFrameLocks noGrp="1"/>
          </p:cNvGraphicFramePr>
          <p:nvPr>
            <p:ph type="chart" sz="quarter" idx="13"/>
            <p:extLst>
              <p:ext uri="{D42A27DB-BD31-4B8C-83A1-F6EECF244321}">
                <p14:modId xmlns:p14="http://schemas.microsoft.com/office/powerpoint/2010/main" val="1544333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6D8308-DCB1-401E-9ED9-61BF23E8BF40}"/>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66AA1089-095D-45A0-BA23-BDBCB4ABC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656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68E2-76FD-4180-856D-58C640D2010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B515396-3F68-4CA1-BB82-ECE41264E770}"/>
              </a:ext>
            </a:extLst>
          </p:cNvPr>
          <p:cNvGraphicFramePr>
            <a:graphicFrameLocks noGrp="1"/>
          </p:cNvGraphicFramePr>
          <p:nvPr>
            <p:ph type="tbl" sz="quarter" idx="13"/>
            <p:extLst>
              <p:ext uri="{D42A27DB-BD31-4B8C-83A1-F6EECF244321}">
                <p14:modId xmlns:p14="http://schemas.microsoft.com/office/powerpoint/2010/main" val="269903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46678485"/>
                    </a:ext>
                  </a:extLst>
                </a:gridCol>
                <a:gridCol w="576072">
                  <a:extLst>
                    <a:ext uri="{9D8B030D-6E8A-4147-A177-3AD203B41FA5}">
                      <a16:colId xmlns:a16="http://schemas.microsoft.com/office/drawing/2014/main" val="1856525354"/>
                    </a:ext>
                  </a:extLst>
                </a:gridCol>
                <a:gridCol w="576072">
                  <a:extLst>
                    <a:ext uri="{9D8B030D-6E8A-4147-A177-3AD203B41FA5}">
                      <a16:colId xmlns:a16="http://schemas.microsoft.com/office/drawing/2014/main" val="3273784366"/>
                    </a:ext>
                  </a:extLst>
                </a:gridCol>
                <a:gridCol w="576072">
                  <a:extLst>
                    <a:ext uri="{9D8B030D-6E8A-4147-A177-3AD203B41FA5}">
                      <a16:colId xmlns:a16="http://schemas.microsoft.com/office/drawing/2014/main" val="3740711242"/>
                    </a:ext>
                  </a:extLst>
                </a:gridCol>
                <a:gridCol w="576072">
                  <a:extLst>
                    <a:ext uri="{9D8B030D-6E8A-4147-A177-3AD203B41FA5}">
                      <a16:colId xmlns:a16="http://schemas.microsoft.com/office/drawing/2014/main" val="3522545550"/>
                    </a:ext>
                  </a:extLst>
                </a:gridCol>
                <a:gridCol w="576072">
                  <a:extLst>
                    <a:ext uri="{9D8B030D-6E8A-4147-A177-3AD203B41FA5}">
                      <a16:colId xmlns:a16="http://schemas.microsoft.com/office/drawing/2014/main" val="998154667"/>
                    </a:ext>
                  </a:extLst>
                </a:gridCol>
                <a:gridCol w="576072">
                  <a:extLst>
                    <a:ext uri="{9D8B030D-6E8A-4147-A177-3AD203B41FA5}">
                      <a16:colId xmlns:a16="http://schemas.microsoft.com/office/drawing/2014/main" val="2763312834"/>
                    </a:ext>
                  </a:extLst>
                </a:gridCol>
                <a:gridCol w="576072">
                  <a:extLst>
                    <a:ext uri="{9D8B030D-6E8A-4147-A177-3AD203B41FA5}">
                      <a16:colId xmlns:a16="http://schemas.microsoft.com/office/drawing/2014/main" val="2063976740"/>
                    </a:ext>
                  </a:extLst>
                </a:gridCol>
                <a:gridCol w="576072">
                  <a:extLst>
                    <a:ext uri="{9D8B030D-6E8A-4147-A177-3AD203B41FA5}">
                      <a16:colId xmlns:a16="http://schemas.microsoft.com/office/drawing/2014/main" val="1528819438"/>
                    </a:ext>
                  </a:extLst>
                </a:gridCol>
                <a:gridCol w="576072">
                  <a:extLst>
                    <a:ext uri="{9D8B030D-6E8A-4147-A177-3AD203B41FA5}">
                      <a16:colId xmlns:a16="http://schemas.microsoft.com/office/drawing/2014/main" val="3520562425"/>
                    </a:ext>
                  </a:extLst>
                </a:gridCol>
                <a:gridCol w="576072">
                  <a:extLst>
                    <a:ext uri="{9D8B030D-6E8A-4147-A177-3AD203B41FA5}">
                      <a16:colId xmlns:a16="http://schemas.microsoft.com/office/drawing/2014/main" val="2922174383"/>
                    </a:ext>
                  </a:extLst>
                </a:gridCol>
                <a:gridCol w="576072">
                  <a:extLst>
                    <a:ext uri="{9D8B030D-6E8A-4147-A177-3AD203B41FA5}">
                      <a16:colId xmlns:a16="http://schemas.microsoft.com/office/drawing/2014/main" val="2235551139"/>
                    </a:ext>
                  </a:extLst>
                </a:gridCol>
                <a:gridCol w="576072">
                  <a:extLst>
                    <a:ext uri="{9D8B030D-6E8A-4147-A177-3AD203B41FA5}">
                      <a16:colId xmlns:a16="http://schemas.microsoft.com/office/drawing/2014/main" val="401497468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5858023"/>
                  </a:ext>
                </a:extLst>
              </a:tr>
              <a:tr h="370840">
                <a:tc>
                  <a:txBody>
                    <a:bodyPr/>
                    <a:lstStyle/>
                    <a:p>
                      <a:r>
                        <a:rPr lang="en-US" sz="1000"/>
                        <a:t>3957</a:t>
                      </a:r>
                    </a:p>
                  </a:txBody>
                  <a:tcPr/>
                </a:tc>
                <a:tc>
                  <a:txBody>
                    <a:bodyPr/>
                    <a:lstStyle/>
                    <a:p>
                      <a:r>
                        <a:rPr lang="en-US" sz="1000"/>
                        <a:t>6</a:t>
                      </a:r>
                    </a:p>
                  </a:txBody>
                  <a:tcPr/>
                </a:tc>
                <a:tc>
                  <a:txBody>
                    <a:bodyPr/>
                    <a:lstStyle/>
                    <a:p>
                      <a:r>
                        <a:rPr lang="en-US" sz="1000"/>
                        <a:t>43</a:t>
                      </a:r>
                    </a:p>
                  </a:txBody>
                  <a:tcPr/>
                </a:tc>
                <a:tc>
                  <a:txBody>
                    <a:bodyPr/>
                    <a:lstStyle/>
                    <a:p>
                      <a:r>
                        <a:rPr lang="en-US" sz="1000"/>
                        <a:t>21</a:t>
                      </a:r>
                    </a:p>
                  </a:txBody>
                  <a:tcPr/>
                </a:tc>
                <a:tc>
                  <a:txBody>
                    <a:bodyPr/>
                    <a:lstStyle/>
                    <a:p>
                      <a:r>
                        <a:rPr lang="en-US" sz="1000"/>
                        <a:t>1</a:t>
                      </a:r>
                    </a:p>
                  </a:txBody>
                  <a:tcPr/>
                </a:tc>
                <a:tc>
                  <a:txBody>
                    <a:bodyPr/>
                    <a:lstStyle/>
                    <a:p>
                      <a:r>
                        <a:rPr lang="en-US" sz="1000"/>
                        <a:t>21</a:t>
                      </a:r>
                    </a:p>
                  </a:txBody>
                  <a:tcPr/>
                </a:tc>
                <a:tc>
                  <a:txBody>
                    <a:bodyPr/>
                    <a:lstStyle/>
                    <a:p>
                      <a:r>
                        <a:rPr lang="en-US" sz="1000"/>
                        <a:t>2</a:t>
                      </a:r>
                    </a:p>
                  </a:txBody>
                  <a:tcPr/>
                </a:tc>
                <a:tc>
                  <a:txBody>
                    <a:bodyPr/>
                    <a:lstStyle/>
                    <a:p>
                      <a:r>
                        <a:rPr lang="en-US" sz="1000"/>
                        <a:t>2</a:t>
                      </a:r>
                    </a:p>
                  </a:txBody>
                  <a:tcPr/>
                </a:tc>
                <a:tc>
                  <a:txBody>
                    <a:bodyPr/>
                    <a:lstStyle/>
                    <a:p>
                      <a:r>
                        <a:rPr lang="en-US" sz="1000"/>
                        <a:t>26</a:t>
                      </a:r>
                    </a:p>
                  </a:txBody>
                  <a:tcPr/>
                </a:tc>
                <a:tc>
                  <a:txBody>
                    <a:bodyPr/>
                    <a:lstStyle/>
                    <a:p>
                      <a:r>
                        <a:rPr lang="en-US" sz="1000"/>
                        <a:t>16</a:t>
                      </a:r>
                    </a:p>
                  </a:txBody>
                  <a:tcPr/>
                </a:tc>
                <a:tc>
                  <a:txBody>
                    <a:bodyPr/>
                    <a:lstStyle/>
                    <a:p>
                      <a:r>
                        <a:rPr lang="en-US" sz="1000"/>
                        <a:t>32</a:t>
                      </a:r>
                    </a:p>
                  </a:txBody>
                  <a:tcPr/>
                </a:tc>
                <a:tc>
                  <a:txBody>
                    <a:bodyPr/>
                    <a:lstStyle/>
                    <a:p>
                      <a:r>
                        <a:rPr lang="en-US" sz="1000"/>
                        <a:t>0.0530 %</a:t>
                      </a:r>
                    </a:p>
                  </a:txBody>
                  <a:tcPr/>
                </a:tc>
                <a:tc>
                  <a:txBody>
                    <a:bodyPr/>
                    <a:lstStyle/>
                    <a:p>
                      <a:r>
                        <a:rPr lang="en-US" sz="1000"/>
                        <a:t>0.0 %</a:t>
                      </a:r>
                    </a:p>
                  </a:txBody>
                  <a:tcPr/>
                </a:tc>
                <a:extLst>
                  <a:ext uri="{0D108BD9-81ED-4DB2-BD59-A6C34878D82A}">
                    <a16:rowId xmlns:a16="http://schemas.microsoft.com/office/drawing/2014/main" val="2448382058"/>
                  </a:ext>
                </a:extLst>
              </a:tr>
            </a:tbl>
          </a:graphicData>
        </a:graphic>
      </p:graphicFrame>
      <p:sp>
        <p:nvSpPr>
          <p:cNvPr id="4" name="Text Placeholder 3">
            <a:extLst>
              <a:ext uri="{FF2B5EF4-FFF2-40B4-BE49-F238E27FC236}">
                <a16:creationId xmlns:a16="http://schemas.microsoft.com/office/drawing/2014/main" id="{74418855-6718-42CD-9799-EAEC4C7A77AB}"/>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457309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AE0C-5172-4BDF-A1BF-EB295B5721B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EC24E5C-C06E-431C-A838-284165AE983F}"/>
              </a:ext>
            </a:extLst>
          </p:cNvPr>
          <p:cNvGraphicFramePr>
            <a:graphicFrameLocks noGrp="1"/>
          </p:cNvGraphicFramePr>
          <p:nvPr>
            <p:ph type="chart" sz="quarter" idx="13"/>
            <p:extLst>
              <p:ext uri="{D42A27DB-BD31-4B8C-83A1-F6EECF244321}">
                <p14:modId xmlns:p14="http://schemas.microsoft.com/office/powerpoint/2010/main" val="2368277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6CD51-4E6A-4715-A810-3FB90D741FF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E26A44F-048C-438C-9B7F-28D6AE50A7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820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5B290-6F95-47F9-8455-477B7F95EEE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E67A4BBB-2908-49C2-9AC2-A65B59ED566E}"/>
              </a:ext>
            </a:extLst>
          </p:cNvPr>
          <p:cNvGraphicFramePr>
            <a:graphicFrameLocks noGrp="1"/>
          </p:cNvGraphicFramePr>
          <p:nvPr>
            <p:ph type="chart" sz="quarter" idx="13"/>
            <p:extLst>
              <p:ext uri="{D42A27DB-BD31-4B8C-83A1-F6EECF244321}">
                <p14:modId xmlns:p14="http://schemas.microsoft.com/office/powerpoint/2010/main" val="3248853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2E6BC-6535-449E-8665-5EE702C0B29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0B48B6A-3337-45CC-9B3B-3B0A24403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353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6FC7-8CC1-45F2-9432-67933EE5C0C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B1ADC624-DB81-43FD-BB9E-247BC7CD11B3}"/>
              </a:ext>
            </a:extLst>
          </p:cNvPr>
          <p:cNvGraphicFramePr>
            <a:graphicFrameLocks noGrp="1"/>
          </p:cNvGraphicFramePr>
          <p:nvPr>
            <p:ph type="chart" sz="quarter" idx="13"/>
            <p:extLst>
              <p:ext uri="{D42A27DB-BD31-4B8C-83A1-F6EECF244321}">
                <p14:modId xmlns:p14="http://schemas.microsoft.com/office/powerpoint/2010/main" val="3348365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8F286-BE2C-4E9A-A99E-28EB24314AD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00D9F67-0332-4D04-9FE3-BB96B3C69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266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4BBB3-C2D5-4D9A-913D-D3A689430BE0}"/>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C3A7CAA-DCD9-4BC4-AB87-0D34D8E640DD}"/>
              </a:ext>
            </a:extLst>
          </p:cNvPr>
          <p:cNvGraphicFramePr>
            <a:graphicFrameLocks noGrp="1"/>
          </p:cNvGraphicFramePr>
          <p:nvPr>
            <p:ph type="chart" sz="quarter" idx="13"/>
            <p:extLst>
              <p:ext uri="{D42A27DB-BD31-4B8C-83A1-F6EECF244321}">
                <p14:modId xmlns:p14="http://schemas.microsoft.com/office/powerpoint/2010/main" val="3847423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87497A-8AE2-478C-94EE-5C6886F0DAB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8F68904-4259-48A7-B7DB-BE8A04BCE8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558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58CE-2055-449F-AC32-58EC0E355DF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76D23C9-5387-4F43-8F33-4DCE55851BD4}"/>
              </a:ext>
            </a:extLst>
          </p:cNvPr>
          <p:cNvGraphicFramePr>
            <a:graphicFrameLocks noGrp="1"/>
          </p:cNvGraphicFramePr>
          <p:nvPr>
            <p:ph type="tbl" sz="quarter" idx="13"/>
            <p:extLst>
              <p:ext uri="{D42A27DB-BD31-4B8C-83A1-F6EECF244321}">
                <p14:modId xmlns:p14="http://schemas.microsoft.com/office/powerpoint/2010/main" val="156685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81107565"/>
                    </a:ext>
                  </a:extLst>
                </a:gridCol>
                <a:gridCol w="2468880">
                  <a:extLst>
                    <a:ext uri="{9D8B030D-6E8A-4147-A177-3AD203B41FA5}">
                      <a16:colId xmlns:a16="http://schemas.microsoft.com/office/drawing/2014/main" val="1150527093"/>
                    </a:ext>
                  </a:extLst>
                </a:gridCol>
                <a:gridCol w="2468880">
                  <a:extLst>
                    <a:ext uri="{9D8B030D-6E8A-4147-A177-3AD203B41FA5}">
                      <a16:colId xmlns:a16="http://schemas.microsoft.com/office/drawing/2014/main" val="23222719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21709753"/>
                  </a:ext>
                </a:extLst>
              </a:tr>
              <a:tr h="370840">
                <a:tc>
                  <a:txBody>
                    <a:bodyPr/>
                    <a:lstStyle/>
                    <a:p>
                      <a:r>
                        <a:rPr lang="en-US" sz="1000" b="1"/>
                        <a:t>@zero_dark_26</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243850841"/>
                  </a:ext>
                </a:extLst>
              </a:tr>
              <a:tr h="370840">
                <a:tc>
                  <a:txBody>
                    <a:bodyPr/>
                    <a:lstStyle/>
                    <a:p>
                      <a:r>
                        <a:rPr lang="en-US" sz="1000" b="1"/>
                        <a:t>@NewCommunityCor</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042996872"/>
                  </a:ext>
                </a:extLst>
              </a:tr>
              <a:tr h="370840">
                <a:tc>
                  <a:txBody>
                    <a:bodyPr/>
                    <a:lstStyle/>
                    <a:p>
                      <a:r>
                        <a:rPr lang="en-US" sz="1000" b="1"/>
                        <a:t>@Phillies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198392970"/>
                  </a:ext>
                </a:extLst>
              </a:tr>
              <a:tr h="370840">
                <a:tc>
                  <a:txBody>
                    <a:bodyPr/>
                    <a:lstStyle/>
                    <a:p>
                      <a:r>
                        <a:rPr lang="en-US" sz="1000" b="1"/>
                        <a:t>@PhillySpcl</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48760501"/>
                  </a:ext>
                </a:extLst>
              </a:tr>
              <a:tr h="370840">
                <a:tc>
                  <a:txBody>
                    <a:bodyPr/>
                    <a:lstStyle/>
                    <a:p>
                      <a:r>
                        <a:rPr lang="en-US" sz="1000" b="1"/>
                        <a:t>@doug_bonar</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023755601"/>
                  </a:ext>
                </a:extLst>
              </a:tr>
              <a:tr h="370840">
                <a:tc>
                  <a:txBody>
                    <a:bodyPr/>
                    <a:lstStyle/>
                    <a:p>
                      <a:r>
                        <a:rPr lang="en-US" sz="1000" b="1"/>
                        <a:t>@hey_m_cherry</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398892835"/>
                  </a:ext>
                </a:extLst>
              </a:tr>
              <a:tr h="370840">
                <a:tc>
                  <a:txBody>
                    <a:bodyPr/>
                    <a:lstStyle/>
                    <a:p>
                      <a:r>
                        <a:rPr lang="en-US" sz="1000" b="1"/>
                        <a:t>@cristello_00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46994727"/>
                  </a:ext>
                </a:extLst>
              </a:tr>
              <a:tr h="370840">
                <a:tc>
                  <a:txBody>
                    <a:bodyPr/>
                    <a:lstStyle/>
                    <a:p>
                      <a:r>
                        <a:rPr lang="en-US" sz="1000" b="1"/>
                        <a:t>@johnnie5mill</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68903559"/>
                  </a:ext>
                </a:extLst>
              </a:tr>
              <a:tr h="370840">
                <a:tc>
                  <a:txBody>
                    <a:bodyPr/>
                    <a:lstStyle/>
                    <a:p>
                      <a:r>
                        <a:rPr lang="en-US" sz="1000" b="1"/>
                        <a:t>@Roll1369</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775862827"/>
                  </a:ext>
                </a:extLst>
              </a:tr>
              <a:tr h="370840">
                <a:tc>
                  <a:txBody>
                    <a:bodyPr/>
                    <a:lstStyle/>
                    <a:p>
                      <a:r>
                        <a:rPr lang="en-US" sz="1000" b="1"/>
                        <a:t>@pjtourkid</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5036427"/>
                  </a:ext>
                </a:extLst>
              </a:tr>
            </a:tbl>
          </a:graphicData>
        </a:graphic>
      </p:graphicFrame>
      <p:sp>
        <p:nvSpPr>
          <p:cNvPr id="4" name="Text Placeholder 3">
            <a:extLst>
              <a:ext uri="{FF2B5EF4-FFF2-40B4-BE49-F238E27FC236}">
                <a16:creationId xmlns:a16="http://schemas.microsoft.com/office/drawing/2014/main" id="{CFCC8D26-208F-410B-A337-8D6A8AD767C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322510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121D-ADA9-4CAD-97F6-CF637CA5BA42}"/>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19049EBB-8A57-428C-97A3-978A0F3110BC}"/>
              </a:ext>
            </a:extLst>
          </p:cNvPr>
          <p:cNvGraphicFramePr>
            <a:graphicFrameLocks noGrp="1"/>
          </p:cNvGraphicFramePr>
          <p:nvPr>
            <p:ph type="tbl" sz="quarter" idx="13"/>
            <p:extLst>
              <p:ext uri="{D42A27DB-BD31-4B8C-83A1-F6EECF244321}">
                <p14:modId xmlns:p14="http://schemas.microsoft.com/office/powerpoint/2010/main" val="12830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1128433"/>
                    </a:ext>
                  </a:extLst>
                </a:gridCol>
                <a:gridCol w="1152144">
                  <a:extLst>
                    <a:ext uri="{9D8B030D-6E8A-4147-A177-3AD203B41FA5}">
                      <a16:colId xmlns:a16="http://schemas.microsoft.com/office/drawing/2014/main" val="2475785722"/>
                    </a:ext>
                  </a:extLst>
                </a:gridCol>
                <a:gridCol w="1152144">
                  <a:extLst>
                    <a:ext uri="{9D8B030D-6E8A-4147-A177-3AD203B41FA5}">
                      <a16:colId xmlns:a16="http://schemas.microsoft.com/office/drawing/2014/main" val="4094360213"/>
                    </a:ext>
                  </a:extLst>
                </a:gridCol>
                <a:gridCol w="1152144">
                  <a:extLst>
                    <a:ext uri="{9D8B030D-6E8A-4147-A177-3AD203B41FA5}">
                      <a16:colId xmlns:a16="http://schemas.microsoft.com/office/drawing/2014/main" val="1719202293"/>
                    </a:ext>
                  </a:extLst>
                </a:gridCol>
                <a:gridCol w="1152144">
                  <a:extLst>
                    <a:ext uri="{9D8B030D-6E8A-4147-A177-3AD203B41FA5}">
                      <a16:colId xmlns:a16="http://schemas.microsoft.com/office/drawing/2014/main" val="4230357234"/>
                    </a:ext>
                  </a:extLst>
                </a:gridCol>
                <a:gridCol w="1152144">
                  <a:extLst>
                    <a:ext uri="{9D8B030D-6E8A-4147-A177-3AD203B41FA5}">
                      <a16:colId xmlns:a16="http://schemas.microsoft.com/office/drawing/2014/main" val="913488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1263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- 2025-09-11 10:45:29</a:t>
                      </a:r>
                      <a:r>
                        <a:rPr kumimoji="0" lang="en-US" sz="1000" b="0" i="0" u="none" strike="noStrike" kern="1200" cap="none" spc="0" normalizeH="0" baseline="0" noProof="0">
                          <a:ln>
                            <a:noFill/>
                          </a:ln>
                          <a:solidFill>
                            <a:prstClr val="black"/>
                          </a:solidFill>
                          <a:effectLst/>
                          <a:uLnTx/>
                          <a:uFillTx/>
                          <a:latin typeface="Calibri"/>
                          <a:ea typeface="+mn-ea"/>
                          <a:cs typeface="+mn-cs"/>
                        </a:rPr>
                        <a:t>
 We will never forget. #September11 https://t.co/WGSc63bzXm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extLst>
                  <a:ext uri="{0D108BD9-81ED-4DB2-BD59-A6C34878D82A}">
                    <a16:rowId xmlns:a16="http://schemas.microsoft.com/office/drawing/2014/main" val="242300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- 2025-09-09 12:14:48</a:t>
                      </a:r>
                      <a:r>
                        <a:rPr kumimoji="0" lang="en-US" sz="1000" b="0" i="0" u="none" strike="noStrike" kern="1200" cap="none" spc="0" normalizeH="0" baseline="0" noProof="0">
                          <a:ln>
                            <a:noFill/>
                          </a:ln>
                          <a:solidFill>
                            <a:prstClr val="black"/>
                          </a:solidFill>
                          <a:effectLst/>
                          <a:uLnTx/>
                          <a:uFillTx/>
                          <a:latin typeface="Calibri"/>
                          <a:ea typeface="+mn-ea"/>
                          <a:cs typeface="+mn-cs"/>
                        </a:rPr>
                        <a:t>
 🎉 We’re excited to be named one of the Best Places to Work in Insurance for the 16th year in a row! Shoutout to #TEAMPHLY for making this possible year after year! Learn more about careers at PHLY: https://t.co/Cexwug3wyw https://t.co/6sME48W88b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12844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- 2025-09-23 14:37:33</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honored to support @ChildrensPhila at the recent I ❤ CHOP Pep Rally! 🥳Our team helped welcome and register patients, families, and supporters as they arrived to celebrate CHOP’s extraordinary care and kick off the I ❤ CHOP Run, Walk &amp;amp; Virtual Challenge. 🏃‍♀️
🧵 https://t.co/RoAhoBeh7w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181751067"/>
                  </a:ext>
                </a:extLst>
              </a:tr>
            </a:tbl>
          </a:graphicData>
        </a:graphic>
      </p:graphicFrame>
      <p:sp>
        <p:nvSpPr>
          <p:cNvPr id="4" name="Text Placeholder 3">
            <a:extLst>
              <a:ext uri="{FF2B5EF4-FFF2-40B4-BE49-F238E27FC236}">
                <a16:creationId xmlns:a16="http://schemas.microsoft.com/office/drawing/2014/main" id="{139FDB37-4F5D-4F54-8A83-890E88C0FFA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20571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95E72-892B-4C9D-BDE7-AC94A4185CF3}"/>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901DF481-265E-4F01-A00A-9888FE9E7A17}"/>
              </a:ext>
            </a:extLst>
          </p:cNvPr>
          <p:cNvGraphicFramePr>
            <a:graphicFrameLocks noGrp="1"/>
          </p:cNvGraphicFramePr>
          <p:nvPr>
            <p:ph type="tbl" sz="quarter" idx="13"/>
            <p:extLst>
              <p:ext uri="{D42A27DB-BD31-4B8C-83A1-F6EECF244321}">
                <p14:modId xmlns:p14="http://schemas.microsoft.com/office/powerpoint/2010/main" val="1892853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2648482"/>
                    </a:ext>
                  </a:extLst>
                </a:gridCol>
                <a:gridCol w="1152144">
                  <a:extLst>
                    <a:ext uri="{9D8B030D-6E8A-4147-A177-3AD203B41FA5}">
                      <a16:colId xmlns:a16="http://schemas.microsoft.com/office/drawing/2014/main" val="922792845"/>
                    </a:ext>
                  </a:extLst>
                </a:gridCol>
                <a:gridCol w="1152144">
                  <a:extLst>
                    <a:ext uri="{9D8B030D-6E8A-4147-A177-3AD203B41FA5}">
                      <a16:colId xmlns:a16="http://schemas.microsoft.com/office/drawing/2014/main" val="3149279676"/>
                    </a:ext>
                  </a:extLst>
                </a:gridCol>
                <a:gridCol w="1152144">
                  <a:extLst>
                    <a:ext uri="{9D8B030D-6E8A-4147-A177-3AD203B41FA5}">
                      <a16:colId xmlns:a16="http://schemas.microsoft.com/office/drawing/2014/main" val="3485666924"/>
                    </a:ext>
                  </a:extLst>
                </a:gridCol>
                <a:gridCol w="1152144">
                  <a:extLst>
                    <a:ext uri="{9D8B030D-6E8A-4147-A177-3AD203B41FA5}">
                      <a16:colId xmlns:a16="http://schemas.microsoft.com/office/drawing/2014/main" val="2429000782"/>
                    </a:ext>
                  </a:extLst>
                </a:gridCol>
                <a:gridCol w="1152144">
                  <a:extLst>
                    <a:ext uri="{9D8B030D-6E8A-4147-A177-3AD203B41FA5}">
                      <a16:colId xmlns:a16="http://schemas.microsoft.com/office/drawing/2014/main" val="394153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5453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- 2025-09-02 13:37:57</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Tuesday is the most popular day for job seekers to submit their resumes? Whether you’re job hunting for your first role, making a career change, or taking the next big step, we’ve got opportunities nationwide. Explore open roles: https://t.co/Cexwug2YIY #TEAMPHLY https://t.co/2pGTrsx0KL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0.0759 %</a:t>
                      </a:r>
                    </a:p>
                  </a:txBody>
                  <a:tcPr/>
                </a:tc>
                <a:extLst>
                  <a:ext uri="{0D108BD9-81ED-4DB2-BD59-A6C34878D82A}">
                    <a16:rowId xmlns:a16="http://schemas.microsoft.com/office/drawing/2014/main" val="246252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- 2025-09-12 16:27:47</a:t>
                      </a:r>
                      <a:r>
                        <a:rPr kumimoji="0" lang="en-US" sz="1000" b="0" i="0" u="none" strike="noStrike" kern="1200" cap="none" spc="0" normalizeH="0" baseline="0" noProof="0">
                          <a:ln>
                            <a:noFill/>
                          </a:ln>
                          <a:solidFill>
                            <a:prstClr val="black"/>
                          </a:solidFill>
                          <a:effectLst/>
                          <a:uLnTx/>
                          <a:uFillTx/>
                          <a:latin typeface="Calibri"/>
                          <a:ea typeface="+mn-ea"/>
                          <a:cs typeface="+mn-cs"/>
                        </a:rPr>
                        <a:t>
 We were honored to welcome Masa Koike, president and CEO of PHLY’s parent company, Tokio Marine Group, to our Mission Viejo and Pasadena offices for special town halls with #TEAMPHLY!
🧵 https://t.co/yiclZzLZEw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0.0759 %</a:t>
                      </a:r>
                    </a:p>
                  </a:txBody>
                  <a:tcPr/>
                </a:tc>
                <a:extLst>
                  <a:ext uri="{0D108BD9-81ED-4DB2-BD59-A6C34878D82A}">
                    <a16:rowId xmlns:a16="http://schemas.microsoft.com/office/drawing/2014/main" val="3926986979"/>
                  </a:ext>
                </a:extLst>
              </a:tr>
            </a:tbl>
          </a:graphicData>
        </a:graphic>
      </p:graphicFrame>
      <p:sp>
        <p:nvSpPr>
          <p:cNvPr id="4" name="Text Placeholder 3">
            <a:extLst>
              <a:ext uri="{FF2B5EF4-FFF2-40B4-BE49-F238E27FC236}">
                <a16:creationId xmlns:a16="http://schemas.microsoft.com/office/drawing/2014/main" id="{EAC646FE-C494-4B8C-AB3D-C190B0997A67}"/>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681906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37F9E-C92E-49F6-94A3-77BE8AB4F241}"/>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0950C3A5-84E6-4496-BB77-6E8D5877D677}"/>
              </a:ext>
            </a:extLst>
          </p:cNvPr>
          <p:cNvGraphicFramePr>
            <a:graphicFrameLocks noGrp="1"/>
          </p:cNvGraphicFramePr>
          <p:nvPr>
            <p:ph type="tbl" sz="quarter" idx="13"/>
            <p:extLst>
              <p:ext uri="{D42A27DB-BD31-4B8C-83A1-F6EECF244321}">
                <p14:modId xmlns:p14="http://schemas.microsoft.com/office/powerpoint/2010/main" val="349186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00994356"/>
                    </a:ext>
                  </a:extLst>
                </a:gridCol>
                <a:gridCol w="576072">
                  <a:extLst>
                    <a:ext uri="{9D8B030D-6E8A-4147-A177-3AD203B41FA5}">
                      <a16:colId xmlns:a16="http://schemas.microsoft.com/office/drawing/2014/main" val="2584824583"/>
                    </a:ext>
                  </a:extLst>
                </a:gridCol>
                <a:gridCol w="576072">
                  <a:extLst>
                    <a:ext uri="{9D8B030D-6E8A-4147-A177-3AD203B41FA5}">
                      <a16:colId xmlns:a16="http://schemas.microsoft.com/office/drawing/2014/main" val="4046590856"/>
                    </a:ext>
                  </a:extLst>
                </a:gridCol>
                <a:gridCol w="576072">
                  <a:extLst>
                    <a:ext uri="{9D8B030D-6E8A-4147-A177-3AD203B41FA5}">
                      <a16:colId xmlns:a16="http://schemas.microsoft.com/office/drawing/2014/main" val="24682848"/>
                    </a:ext>
                  </a:extLst>
                </a:gridCol>
                <a:gridCol w="576072">
                  <a:extLst>
                    <a:ext uri="{9D8B030D-6E8A-4147-A177-3AD203B41FA5}">
                      <a16:colId xmlns:a16="http://schemas.microsoft.com/office/drawing/2014/main" val="75971865"/>
                    </a:ext>
                  </a:extLst>
                </a:gridCol>
                <a:gridCol w="576072">
                  <a:extLst>
                    <a:ext uri="{9D8B030D-6E8A-4147-A177-3AD203B41FA5}">
                      <a16:colId xmlns:a16="http://schemas.microsoft.com/office/drawing/2014/main" val="2801885228"/>
                    </a:ext>
                  </a:extLst>
                </a:gridCol>
                <a:gridCol w="576072">
                  <a:extLst>
                    <a:ext uri="{9D8B030D-6E8A-4147-A177-3AD203B41FA5}">
                      <a16:colId xmlns:a16="http://schemas.microsoft.com/office/drawing/2014/main" val="2221724649"/>
                    </a:ext>
                  </a:extLst>
                </a:gridCol>
                <a:gridCol w="576072">
                  <a:extLst>
                    <a:ext uri="{9D8B030D-6E8A-4147-A177-3AD203B41FA5}">
                      <a16:colId xmlns:a16="http://schemas.microsoft.com/office/drawing/2014/main" val="1496600970"/>
                    </a:ext>
                  </a:extLst>
                </a:gridCol>
                <a:gridCol w="576072">
                  <a:extLst>
                    <a:ext uri="{9D8B030D-6E8A-4147-A177-3AD203B41FA5}">
                      <a16:colId xmlns:a16="http://schemas.microsoft.com/office/drawing/2014/main" val="1575234198"/>
                    </a:ext>
                  </a:extLst>
                </a:gridCol>
                <a:gridCol w="576072">
                  <a:extLst>
                    <a:ext uri="{9D8B030D-6E8A-4147-A177-3AD203B41FA5}">
                      <a16:colId xmlns:a16="http://schemas.microsoft.com/office/drawing/2014/main" val="1227456743"/>
                    </a:ext>
                  </a:extLst>
                </a:gridCol>
                <a:gridCol w="576072">
                  <a:extLst>
                    <a:ext uri="{9D8B030D-6E8A-4147-A177-3AD203B41FA5}">
                      <a16:colId xmlns:a16="http://schemas.microsoft.com/office/drawing/2014/main" val="1815427280"/>
                    </a:ext>
                  </a:extLst>
                </a:gridCol>
                <a:gridCol w="576072">
                  <a:extLst>
                    <a:ext uri="{9D8B030D-6E8A-4147-A177-3AD203B41FA5}">
                      <a16:colId xmlns:a16="http://schemas.microsoft.com/office/drawing/2014/main" val="3911958791"/>
                    </a:ext>
                  </a:extLst>
                </a:gridCol>
                <a:gridCol w="576072">
                  <a:extLst>
                    <a:ext uri="{9D8B030D-6E8A-4147-A177-3AD203B41FA5}">
                      <a16:colId xmlns:a16="http://schemas.microsoft.com/office/drawing/2014/main" val="18923862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473142303"/>
                  </a:ext>
                </a:extLst>
              </a:tr>
              <a:tr h="370840">
                <a:tc>
                  <a:txBody>
                    <a:bodyPr/>
                    <a:lstStyle/>
                    <a:p>
                      <a:r>
                        <a:rPr lang="en-US" sz="1000"/>
                        <a:t>51874</a:t>
                      </a:r>
                    </a:p>
                  </a:txBody>
                  <a:tcPr/>
                </a:tc>
                <a:tc>
                  <a:txBody>
                    <a:bodyPr/>
                    <a:lstStyle/>
                    <a:p>
                      <a:r>
                        <a:rPr lang="en-US" sz="1000"/>
                        <a:t>710</a:t>
                      </a:r>
                    </a:p>
                  </a:txBody>
                  <a:tcPr/>
                </a:tc>
                <a:tc>
                  <a:txBody>
                    <a:bodyPr/>
                    <a:lstStyle/>
                    <a:p>
                      <a:r>
                        <a:rPr lang="en-US" sz="1000"/>
                        <a:t>23</a:t>
                      </a:r>
                    </a:p>
                  </a:txBody>
                  <a:tcPr/>
                </a:tc>
                <a:tc>
                  <a:txBody>
                    <a:bodyPr/>
                    <a:lstStyle/>
                    <a:p>
                      <a:r>
                        <a:rPr lang="en-US" sz="1000"/>
                        <a:t>2376</a:t>
                      </a:r>
                    </a:p>
                  </a:txBody>
                  <a:tcPr/>
                </a:tc>
                <a:tc>
                  <a:txBody>
                    <a:bodyPr/>
                    <a:lstStyle/>
                    <a:p>
                      <a:r>
                        <a:rPr lang="en-US" sz="1000"/>
                        <a:t>103.30434782609</a:t>
                      </a:r>
                    </a:p>
                  </a:txBody>
                  <a:tcPr/>
                </a:tc>
                <a:tc>
                  <a:txBody>
                    <a:bodyPr/>
                    <a:lstStyle/>
                    <a:p>
                      <a:r>
                        <a:rPr lang="en-US" sz="1000"/>
                        <a:t>25</a:t>
                      </a:r>
                    </a:p>
                  </a:txBody>
                  <a:tcPr/>
                </a:tc>
                <a:tc>
                  <a:txBody>
                    <a:bodyPr/>
                    <a:lstStyle/>
                    <a:p>
                      <a:r>
                        <a:rPr lang="en-US" sz="1000"/>
                        <a:t>170</a:t>
                      </a:r>
                    </a:p>
                  </a:txBody>
                  <a:tcPr/>
                </a:tc>
                <a:tc>
                  <a:txBody>
                    <a:bodyPr/>
                    <a:lstStyle/>
                    <a:p>
                      <a:r>
                        <a:rPr lang="en-US" sz="1000"/>
                        <a:t>7.3913043478261</a:t>
                      </a:r>
                    </a:p>
                  </a:txBody>
                  <a:tcPr/>
                </a:tc>
                <a:tc>
                  <a:txBody>
                    <a:bodyPr/>
                    <a:lstStyle/>
                    <a:p>
                      <a:r>
                        <a:rPr lang="en-US" sz="1000"/>
                        <a:t>10050</a:t>
                      </a:r>
                    </a:p>
                  </a:txBody>
                  <a:tcPr/>
                </a:tc>
                <a:tc>
                  <a:txBody>
                    <a:bodyPr/>
                    <a:lstStyle/>
                    <a:p>
                      <a:r>
                        <a:rPr lang="en-US" sz="1000"/>
                        <a:t>436.95652173913</a:t>
                      </a:r>
                    </a:p>
                  </a:txBody>
                  <a:tcPr/>
                </a:tc>
                <a:tc>
                  <a:txBody>
                    <a:bodyPr/>
                    <a:lstStyle/>
                    <a:p>
                      <a:r>
                        <a:rPr lang="en-US" sz="1000"/>
                        <a:t>76037</a:t>
                      </a:r>
                    </a:p>
                  </a:txBody>
                  <a:tcPr/>
                </a:tc>
                <a:tc>
                  <a:txBody>
                    <a:bodyPr/>
                    <a:lstStyle/>
                    <a:p>
                      <a:r>
                        <a:rPr lang="en-US" sz="1000"/>
                        <a:t>3305.9565217391</a:t>
                      </a:r>
                    </a:p>
                  </a:txBody>
                  <a:tcPr/>
                </a:tc>
                <a:tc>
                  <a:txBody>
                    <a:bodyPr/>
                    <a:lstStyle/>
                    <a:p>
                      <a:r>
                        <a:rPr lang="en-US" sz="1000"/>
                        <a:t>15.138220669385 %</a:t>
                      </a:r>
                    </a:p>
                  </a:txBody>
                  <a:tcPr/>
                </a:tc>
                <a:extLst>
                  <a:ext uri="{0D108BD9-81ED-4DB2-BD59-A6C34878D82A}">
                    <a16:rowId xmlns:a16="http://schemas.microsoft.com/office/drawing/2014/main" val="4232671740"/>
                  </a:ext>
                </a:extLst>
              </a:tr>
            </a:tbl>
          </a:graphicData>
        </a:graphic>
      </p:graphicFrame>
      <p:sp>
        <p:nvSpPr>
          <p:cNvPr id="4" name="Text Placeholder 3">
            <a:extLst>
              <a:ext uri="{FF2B5EF4-FFF2-40B4-BE49-F238E27FC236}">
                <a16:creationId xmlns:a16="http://schemas.microsoft.com/office/drawing/2014/main" id="{DF52EEDB-7D73-4213-91C6-B9FB5109F75C}"/>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411678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5D0D-0237-4916-85CC-A3DEB133451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20A4B52-2CAA-4B5F-93D2-ECFA78C7AFC3}"/>
              </a:ext>
            </a:extLst>
          </p:cNvPr>
          <p:cNvGraphicFramePr>
            <a:graphicFrameLocks noGrp="1"/>
          </p:cNvGraphicFramePr>
          <p:nvPr>
            <p:ph type="chart" sz="quarter" idx="13"/>
            <p:extLst>
              <p:ext uri="{D42A27DB-BD31-4B8C-83A1-F6EECF244321}">
                <p14:modId xmlns:p14="http://schemas.microsoft.com/office/powerpoint/2010/main" val="2959802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A8277-AFAE-4753-8D5F-68DF03918E5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74FF6F1-8318-41EB-A271-9D5B1A7091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4566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DC280-A28E-49EA-B1DF-86B176F265B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B30E3C0-60F1-4D62-8FD8-D367C8C5A899}"/>
              </a:ext>
            </a:extLst>
          </p:cNvPr>
          <p:cNvGraphicFramePr>
            <a:graphicFrameLocks noGrp="1"/>
          </p:cNvGraphicFramePr>
          <p:nvPr>
            <p:ph type="chart" sz="quarter" idx="13"/>
            <p:extLst>
              <p:ext uri="{D42A27DB-BD31-4B8C-83A1-F6EECF244321}">
                <p14:modId xmlns:p14="http://schemas.microsoft.com/office/powerpoint/2010/main" val="665839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34A1C-C4BD-46D5-B18B-11654345FF4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6A46DAE-B985-4154-AE39-983030853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663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78E69-63C8-4CCA-884C-408F26DB49D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1B25404-A2A1-4CE3-A1CD-DE3EE6F1AAA9}"/>
              </a:ext>
            </a:extLst>
          </p:cNvPr>
          <p:cNvGraphicFramePr>
            <a:graphicFrameLocks noGrp="1"/>
          </p:cNvGraphicFramePr>
          <p:nvPr>
            <p:ph type="chart" sz="quarter" idx="13"/>
            <p:extLst>
              <p:ext uri="{D42A27DB-BD31-4B8C-83A1-F6EECF244321}">
                <p14:modId xmlns:p14="http://schemas.microsoft.com/office/powerpoint/2010/main" val="678006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C8897-67F1-431C-9BBD-67FDAF192E5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D60BE90-F9A8-4AB2-8E8C-E77F22F59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729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5C7BB-96B1-4147-B97F-763A7C32E00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E90F9AC1-0326-413E-AE6E-202A2A7C00A7}"/>
              </a:ext>
            </a:extLst>
          </p:cNvPr>
          <p:cNvGraphicFramePr>
            <a:graphicFrameLocks noGrp="1"/>
          </p:cNvGraphicFramePr>
          <p:nvPr>
            <p:ph type="chart" sz="quarter" idx="13"/>
            <p:extLst>
              <p:ext uri="{D42A27DB-BD31-4B8C-83A1-F6EECF244321}">
                <p14:modId xmlns:p14="http://schemas.microsoft.com/office/powerpoint/2010/main" val="1098270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0F214-FA8A-4120-9957-18D1E925A70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C3ED710-D54A-453C-827A-E52CA75AF5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958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E31C-4702-451A-925A-F3AD18BEF75C}"/>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CDD336CE-5525-4543-848D-34C8011B75FB}"/>
              </a:ext>
            </a:extLst>
          </p:cNvPr>
          <p:cNvGraphicFramePr>
            <a:graphicFrameLocks noGrp="1"/>
          </p:cNvGraphicFramePr>
          <p:nvPr>
            <p:ph type="tbl" sz="quarter" idx="13"/>
            <p:extLst>
              <p:ext uri="{D42A27DB-BD31-4B8C-83A1-F6EECF244321}">
                <p14:modId xmlns:p14="http://schemas.microsoft.com/office/powerpoint/2010/main" val="1693937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4392932"/>
                    </a:ext>
                  </a:extLst>
                </a:gridCol>
                <a:gridCol w="905256">
                  <a:extLst>
                    <a:ext uri="{9D8B030D-6E8A-4147-A177-3AD203B41FA5}">
                      <a16:colId xmlns:a16="http://schemas.microsoft.com/office/drawing/2014/main" val="1101950418"/>
                    </a:ext>
                  </a:extLst>
                </a:gridCol>
                <a:gridCol w="576072">
                  <a:extLst>
                    <a:ext uri="{9D8B030D-6E8A-4147-A177-3AD203B41FA5}">
                      <a16:colId xmlns:a16="http://schemas.microsoft.com/office/drawing/2014/main" val="1894913634"/>
                    </a:ext>
                  </a:extLst>
                </a:gridCol>
                <a:gridCol w="576072">
                  <a:extLst>
                    <a:ext uri="{9D8B030D-6E8A-4147-A177-3AD203B41FA5}">
                      <a16:colId xmlns:a16="http://schemas.microsoft.com/office/drawing/2014/main" val="990849322"/>
                    </a:ext>
                  </a:extLst>
                </a:gridCol>
                <a:gridCol w="576072">
                  <a:extLst>
                    <a:ext uri="{9D8B030D-6E8A-4147-A177-3AD203B41FA5}">
                      <a16:colId xmlns:a16="http://schemas.microsoft.com/office/drawing/2014/main" val="889355593"/>
                    </a:ext>
                  </a:extLst>
                </a:gridCol>
                <a:gridCol w="576072">
                  <a:extLst>
                    <a:ext uri="{9D8B030D-6E8A-4147-A177-3AD203B41FA5}">
                      <a16:colId xmlns:a16="http://schemas.microsoft.com/office/drawing/2014/main" val="1448854364"/>
                    </a:ext>
                  </a:extLst>
                </a:gridCol>
                <a:gridCol w="576072">
                  <a:extLst>
                    <a:ext uri="{9D8B030D-6E8A-4147-A177-3AD203B41FA5}">
                      <a16:colId xmlns:a16="http://schemas.microsoft.com/office/drawing/2014/main" val="614796081"/>
                    </a:ext>
                  </a:extLst>
                </a:gridCol>
                <a:gridCol w="576072">
                  <a:extLst>
                    <a:ext uri="{9D8B030D-6E8A-4147-A177-3AD203B41FA5}">
                      <a16:colId xmlns:a16="http://schemas.microsoft.com/office/drawing/2014/main" val="3436969645"/>
                    </a:ext>
                  </a:extLst>
                </a:gridCol>
                <a:gridCol w="576072">
                  <a:extLst>
                    <a:ext uri="{9D8B030D-6E8A-4147-A177-3AD203B41FA5}">
                      <a16:colId xmlns:a16="http://schemas.microsoft.com/office/drawing/2014/main" val="1428147953"/>
                    </a:ext>
                  </a:extLst>
                </a:gridCol>
                <a:gridCol w="576072">
                  <a:extLst>
                    <a:ext uri="{9D8B030D-6E8A-4147-A177-3AD203B41FA5}">
                      <a16:colId xmlns:a16="http://schemas.microsoft.com/office/drawing/2014/main" val="1852134795"/>
                    </a:ext>
                  </a:extLst>
                </a:gridCol>
                <a:gridCol w="576072">
                  <a:extLst>
                    <a:ext uri="{9D8B030D-6E8A-4147-A177-3AD203B41FA5}">
                      <a16:colId xmlns:a16="http://schemas.microsoft.com/office/drawing/2014/main" val="4089100133"/>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144763630"/>
                  </a:ext>
                </a:extLst>
              </a:tr>
              <a:tr h="370840">
                <a:tc>
                  <a:txBody>
                    <a:bodyPr/>
                    <a:lstStyle/>
                    <a:p>
                      <a:r>
                        <a:rPr lang="en-US" sz="1000"/>
                        <a:t>09/19/2025 13:03:29</a:t>
                      </a:r>
                    </a:p>
                  </a:txBody>
                  <a:tcPr/>
                </a:tc>
                <a:tc>
                  <a:txBody>
                    <a:bodyPr/>
                    <a:lstStyle/>
                    <a:p>
                      <a:r>
                        <a:rPr lang="en-US" sz="1000"/>
                        <a:t>09/19/2025 13:03:29</a:t>
                      </a:r>
                    </a:p>
                  </a:txBody>
                  <a:tcPr/>
                </a:tc>
                <a:tc>
                  <a:txBody>
                    <a:bodyPr/>
                    <a:lstStyle/>
                    <a:p>
                      <a:r>
                        <a:rPr lang="en-US" sz="1000"/>
                        <a:t>Image</a:t>
                      </a:r>
                    </a:p>
                  </a:txBody>
                  <a:tcPr/>
                </a:tc>
                <a:tc>
                  <a:txBody>
                    <a:bodyPr/>
                    <a:lstStyle/>
                    <a:p>
                      <a:r>
                        <a:rPr lang="en-US" sz="1000"/>
                        <a:t>293</a:t>
                      </a:r>
                    </a:p>
                  </a:txBody>
                  <a:tcPr/>
                </a:tc>
                <a:tc>
                  <a:txBody>
                    <a:bodyPr/>
                    <a:lstStyle/>
                    <a:p>
                      <a:r>
                        <a:rPr lang="en-US" sz="1000"/>
                        <a:t>4</a:t>
                      </a:r>
                    </a:p>
                  </a:txBody>
                  <a:tcPr/>
                </a:tc>
                <a:tc>
                  <a:txBody>
                    <a:bodyPr/>
                    <a:lstStyle/>
                    <a:p>
                      <a:r>
                        <a:rPr lang="en-US" sz="1000"/>
                        <a:t>15</a:t>
                      </a:r>
                    </a:p>
                  </a:txBody>
                  <a:tcPr/>
                </a:tc>
                <a:tc>
                  <a:txBody>
                    <a:bodyPr/>
                    <a:lstStyle/>
                    <a:p>
                      <a:r>
                        <a:rPr lang="en-US" sz="1000"/>
                        <a:t>1427</a:t>
                      </a:r>
                    </a:p>
                  </a:txBody>
                  <a:tcPr/>
                </a:tc>
                <a:tc>
                  <a:txBody>
                    <a:bodyPr/>
                    <a:lstStyle/>
                    <a:p>
                      <a:r>
                        <a:rPr lang="en-US" sz="1000"/>
                        <a:t>12.23097482065 %</a:t>
                      </a:r>
                    </a:p>
                  </a:txBody>
                  <a:tcPr/>
                </a:tc>
                <a:tc>
                  <a:txBody>
                    <a:bodyPr/>
                    <a:lstStyle/>
                    <a:p>
                      <a:r>
                        <a:rPr lang="en-US" sz="1000"/>
                        <a:t>14218</a:t>
                      </a:r>
                    </a:p>
                  </a:txBody>
                  <a:tcPr/>
                </a:tc>
                <a:tc>
                  <a:txBody>
                    <a:bodyPr/>
                    <a:lstStyle/>
                    <a:p>
                      <a:r>
                        <a:rPr lang="en-US" sz="1000"/>
                        <a:t>9011</a:t>
                      </a:r>
                    </a:p>
                  </a:txBody>
                  <a:tcPr/>
                </a:tc>
                <a:tc>
                  <a:txBody>
                    <a:bodyPr/>
                    <a:lstStyle/>
                    <a:p>
                      <a:r>
                        <a:rPr lang="en-US" sz="1000"/>
                        <a:t>n/a</a:t>
                      </a:r>
                    </a:p>
                  </a:txBody>
                  <a:tcPr/>
                </a:tc>
                <a:extLst>
                  <a:ext uri="{0D108BD9-81ED-4DB2-BD59-A6C34878D82A}">
                    <a16:rowId xmlns:a16="http://schemas.microsoft.com/office/drawing/2014/main" val="3578352750"/>
                  </a:ext>
                </a:extLst>
              </a:tr>
              <a:tr h="370840">
                <a:tc>
                  <a:txBody>
                    <a:bodyPr/>
                    <a:lstStyle/>
                    <a:p>
                      <a:r>
                        <a:rPr lang="en-US" sz="1000"/>
                        <a:t>09/09/2025 11:22:03</a:t>
                      </a:r>
                    </a:p>
                  </a:txBody>
                  <a:tcPr/>
                </a:tc>
                <a:tc>
                  <a:txBody>
                    <a:bodyPr/>
                    <a:lstStyle/>
                    <a:p>
                      <a:r>
                        <a:rPr lang="en-US" sz="1000"/>
                        <a:t>09/09/2025 11:22:03</a:t>
                      </a:r>
                    </a:p>
                  </a:txBody>
                  <a:tcPr/>
                </a:tc>
                <a:tc>
                  <a:txBody>
                    <a:bodyPr/>
                    <a:lstStyle/>
                    <a:p>
                      <a:r>
                        <a:rPr lang="en-US" sz="1000"/>
                        <a:t>Image</a:t>
                      </a:r>
                    </a:p>
                  </a:txBody>
                  <a:tcPr/>
                </a:tc>
                <a:tc>
                  <a:txBody>
                    <a:bodyPr/>
                    <a:lstStyle/>
                    <a:p>
                      <a:r>
                        <a:rPr lang="en-US" sz="1000"/>
                        <a:t>254</a:t>
                      </a:r>
                    </a:p>
                  </a:txBody>
                  <a:tcPr/>
                </a:tc>
                <a:tc>
                  <a:txBody>
                    <a:bodyPr/>
                    <a:lstStyle/>
                    <a:p>
                      <a:r>
                        <a:rPr lang="en-US" sz="1000"/>
                        <a:t>3</a:t>
                      </a:r>
                    </a:p>
                  </a:txBody>
                  <a:tcPr/>
                </a:tc>
                <a:tc>
                  <a:txBody>
                    <a:bodyPr/>
                    <a:lstStyle/>
                    <a:p>
                      <a:r>
                        <a:rPr lang="en-US" sz="1000"/>
                        <a:t>45</a:t>
                      </a:r>
                    </a:p>
                  </a:txBody>
                  <a:tcPr/>
                </a:tc>
                <a:tc>
                  <a:txBody>
                    <a:bodyPr/>
                    <a:lstStyle/>
                    <a:p>
                      <a:r>
                        <a:rPr lang="en-US" sz="1000"/>
                        <a:t>186</a:t>
                      </a:r>
                    </a:p>
                  </a:txBody>
                  <a:tcPr/>
                </a:tc>
                <a:tc>
                  <a:txBody>
                    <a:bodyPr/>
                    <a:lstStyle/>
                    <a:p>
                      <a:r>
                        <a:rPr lang="en-US" sz="1000"/>
                        <a:t>7.6071706936867 %</a:t>
                      </a:r>
                    </a:p>
                  </a:txBody>
                  <a:tcPr/>
                </a:tc>
                <a:tc>
                  <a:txBody>
                    <a:bodyPr/>
                    <a:lstStyle/>
                    <a:p>
                      <a:r>
                        <a:rPr lang="en-US" sz="1000"/>
                        <a:t>6415</a:t>
                      </a:r>
                    </a:p>
                  </a:txBody>
                  <a:tcPr/>
                </a:tc>
                <a:tc>
                  <a:txBody>
                    <a:bodyPr/>
                    <a:lstStyle/>
                    <a:p>
                      <a:r>
                        <a:rPr lang="en-US" sz="1000"/>
                        <a:t>3431</a:t>
                      </a:r>
                    </a:p>
                  </a:txBody>
                  <a:tcPr/>
                </a:tc>
                <a:tc>
                  <a:txBody>
                    <a:bodyPr/>
                    <a:lstStyle/>
                    <a:p>
                      <a:r>
                        <a:rPr lang="en-US" sz="1000"/>
                        <a:t>n/a</a:t>
                      </a:r>
                    </a:p>
                  </a:txBody>
                  <a:tcPr/>
                </a:tc>
                <a:extLst>
                  <a:ext uri="{0D108BD9-81ED-4DB2-BD59-A6C34878D82A}">
                    <a16:rowId xmlns:a16="http://schemas.microsoft.com/office/drawing/2014/main" val="3157811654"/>
                  </a:ext>
                </a:extLst>
              </a:tr>
              <a:tr h="370840">
                <a:tc>
                  <a:txBody>
                    <a:bodyPr/>
                    <a:lstStyle/>
                    <a:p>
                      <a:r>
                        <a:rPr lang="en-US" sz="1000"/>
                        <a:t>09/12/2025 16:00:01</a:t>
                      </a:r>
                    </a:p>
                  </a:txBody>
                  <a:tcPr/>
                </a:tc>
                <a:tc>
                  <a:txBody>
                    <a:bodyPr/>
                    <a:lstStyle/>
                    <a:p>
                      <a:r>
                        <a:rPr lang="en-US" sz="1000"/>
                        <a:t>09/12/2025 16:00:01</a:t>
                      </a:r>
                    </a:p>
                  </a:txBody>
                  <a:tcPr/>
                </a:tc>
                <a:tc>
                  <a:txBody>
                    <a:bodyPr/>
                    <a:lstStyle/>
                    <a:p>
                      <a:r>
                        <a:rPr lang="en-US" sz="1000"/>
                        <a:t>Gallery</a:t>
                      </a:r>
                    </a:p>
                  </a:txBody>
                  <a:tcPr/>
                </a:tc>
                <a:tc>
                  <a:txBody>
                    <a:bodyPr/>
                    <a:lstStyle/>
                    <a:p>
                      <a:r>
                        <a:rPr lang="en-US" sz="1000"/>
                        <a:t>180</a:t>
                      </a:r>
                    </a:p>
                  </a:txBody>
                  <a:tcPr/>
                </a:tc>
                <a:tc>
                  <a:txBody>
                    <a:bodyPr/>
                    <a:lstStyle/>
                    <a:p>
                      <a:r>
                        <a:rPr lang="en-US" sz="1000"/>
                        <a:t>0</a:t>
                      </a:r>
                    </a:p>
                  </a:txBody>
                  <a:tcPr/>
                </a:tc>
                <a:tc>
                  <a:txBody>
                    <a:bodyPr/>
                    <a:lstStyle/>
                    <a:p>
                      <a:r>
                        <a:rPr lang="en-US" sz="1000"/>
                        <a:t>0</a:t>
                      </a:r>
                    </a:p>
                  </a:txBody>
                  <a:tcPr/>
                </a:tc>
                <a:tc>
                  <a:txBody>
                    <a:bodyPr/>
                    <a:lstStyle/>
                    <a:p>
                      <a:r>
                        <a:rPr lang="en-US" sz="1000"/>
                        <a:t>709</a:t>
                      </a:r>
                    </a:p>
                  </a:txBody>
                  <a:tcPr/>
                </a:tc>
                <a:tc>
                  <a:txBody>
                    <a:bodyPr/>
                    <a:lstStyle/>
                    <a:p>
                      <a:r>
                        <a:rPr lang="en-US" sz="1000"/>
                        <a:t>19.703014184397 %</a:t>
                      </a:r>
                    </a:p>
                  </a:txBody>
                  <a:tcPr/>
                </a:tc>
                <a:tc>
                  <a:txBody>
                    <a:bodyPr/>
                    <a:lstStyle/>
                    <a:p>
                      <a:r>
                        <a:rPr lang="en-US" sz="1000"/>
                        <a:t>4512</a:t>
                      </a:r>
                    </a:p>
                  </a:txBody>
                  <a:tcPr/>
                </a:tc>
                <a:tc>
                  <a:txBody>
                    <a:bodyPr/>
                    <a:lstStyle/>
                    <a:p>
                      <a:r>
                        <a:rPr lang="en-US" sz="1000"/>
                        <a:t>2522</a:t>
                      </a:r>
                    </a:p>
                  </a:txBody>
                  <a:tcPr/>
                </a:tc>
                <a:tc>
                  <a:txBody>
                    <a:bodyPr/>
                    <a:lstStyle/>
                    <a:p>
                      <a:r>
                        <a:rPr lang="en-US" sz="1000"/>
                        <a:t>n/a</a:t>
                      </a:r>
                    </a:p>
                  </a:txBody>
                  <a:tcPr/>
                </a:tc>
                <a:extLst>
                  <a:ext uri="{0D108BD9-81ED-4DB2-BD59-A6C34878D82A}">
                    <a16:rowId xmlns:a16="http://schemas.microsoft.com/office/drawing/2014/main" val="466865767"/>
                  </a:ext>
                </a:extLst>
              </a:tr>
              <a:tr h="370840">
                <a:tc>
                  <a:txBody>
                    <a:bodyPr/>
                    <a:lstStyle/>
                    <a:p>
                      <a:r>
                        <a:rPr lang="en-US" sz="1000"/>
                        <a:t>09/28/2025 13:58:06</a:t>
                      </a:r>
                    </a:p>
                  </a:txBody>
                  <a:tcPr/>
                </a:tc>
                <a:tc>
                  <a:txBody>
                    <a:bodyPr/>
                    <a:lstStyle/>
                    <a:p>
                      <a:r>
                        <a:rPr lang="en-US" sz="1000"/>
                        <a:t>09/28/2025 13:58:06</a:t>
                      </a:r>
                    </a:p>
                  </a:txBody>
                  <a:tcPr/>
                </a:tc>
                <a:tc>
                  <a:txBody>
                    <a:bodyPr/>
                    <a:lstStyle/>
                    <a:p>
                      <a:r>
                        <a:rPr lang="en-US" sz="1000"/>
                        <a:t>Gallery</a:t>
                      </a:r>
                    </a:p>
                  </a:txBody>
                  <a:tcPr/>
                </a:tc>
                <a:tc>
                  <a:txBody>
                    <a:bodyPr/>
                    <a:lstStyle/>
                    <a:p>
                      <a:r>
                        <a:rPr lang="en-US" sz="1000"/>
                        <a:t>153</a:t>
                      </a:r>
                    </a:p>
                  </a:txBody>
                  <a:tcPr/>
                </a:tc>
                <a:tc>
                  <a:txBody>
                    <a:bodyPr/>
                    <a:lstStyle/>
                    <a:p>
                      <a:r>
                        <a:rPr lang="en-US" sz="1000"/>
                        <a:t>5</a:t>
                      </a:r>
                    </a:p>
                  </a:txBody>
                  <a:tcPr/>
                </a:tc>
                <a:tc>
                  <a:txBody>
                    <a:bodyPr/>
                    <a:lstStyle/>
                    <a:p>
                      <a:r>
                        <a:rPr lang="en-US" sz="1000"/>
                        <a:t>11</a:t>
                      </a:r>
                    </a:p>
                  </a:txBody>
                  <a:tcPr/>
                </a:tc>
                <a:tc>
                  <a:txBody>
                    <a:bodyPr/>
                    <a:lstStyle/>
                    <a:p>
                      <a:r>
                        <a:rPr lang="en-US" sz="1000"/>
                        <a:t>1883</a:t>
                      </a:r>
                    </a:p>
                  </a:txBody>
                  <a:tcPr/>
                </a:tc>
                <a:tc>
                  <a:txBody>
                    <a:bodyPr/>
                    <a:lstStyle/>
                    <a:p>
                      <a:r>
                        <a:rPr lang="en-US" sz="1000"/>
                        <a:t>51.726745651626 %</a:t>
                      </a:r>
                    </a:p>
                  </a:txBody>
                  <a:tcPr/>
                </a:tc>
                <a:tc>
                  <a:txBody>
                    <a:bodyPr/>
                    <a:lstStyle/>
                    <a:p>
                      <a:r>
                        <a:rPr lang="en-US" sz="1000"/>
                        <a:t>3967</a:t>
                      </a:r>
                    </a:p>
                  </a:txBody>
                  <a:tcPr/>
                </a:tc>
                <a:tc>
                  <a:txBody>
                    <a:bodyPr/>
                    <a:lstStyle/>
                    <a:p>
                      <a:r>
                        <a:rPr lang="en-US" sz="1000"/>
                        <a:t>2435</a:t>
                      </a:r>
                    </a:p>
                  </a:txBody>
                  <a:tcPr/>
                </a:tc>
                <a:tc>
                  <a:txBody>
                    <a:bodyPr/>
                    <a:lstStyle/>
                    <a:p>
                      <a:r>
                        <a:rPr lang="en-US" sz="1000"/>
                        <a:t>n/a</a:t>
                      </a:r>
                    </a:p>
                  </a:txBody>
                  <a:tcPr/>
                </a:tc>
                <a:extLst>
                  <a:ext uri="{0D108BD9-81ED-4DB2-BD59-A6C34878D82A}">
                    <a16:rowId xmlns:a16="http://schemas.microsoft.com/office/drawing/2014/main" val="269764450"/>
                  </a:ext>
                </a:extLst>
              </a:tr>
              <a:tr h="370840">
                <a:tc>
                  <a:txBody>
                    <a:bodyPr/>
                    <a:lstStyle/>
                    <a:p>
                      <a:r>
                        <a:rPr lang="en-US" sz="1000"/>
                        <a:t>09/05/2025 14:53:04</a:t>
                      </a:r>
                    </a:p>
                  </a:txBody>
                  <a:tcPr/>
                </a:tc>
                <a:tc>
                  <a:txBody>
                    <a:bodyPr/>
                    <a:lstStyle/>
                    <a:p>
                      <a:r>
                        <a:rPr lang="en-US" sz="1000"/>
                        <a:t>09/05/2025 14:53:04</a:t>
                      </a:r>
                    </a:p>
                  </a:txBody>
                  <a:tcPr/>
                </a:tc>
                <a:tc>
                  <a:txBody>
                    <a:bodyPr/>
                    <a:lstStyle/>
                    <a:p>
                      <a:r>
                        <a:rPr lang="en-US" sz="1000"/>
                        <a:t>Gallery</a:t>
                      </a:r>
                    </a:p>
                  </a:txBody>
                  <a:tcPr/>
                </a:tc>
                <a:tc>
                  <a:txBody>
                    <a:bodyPr/>
                    <a:lstStyle/>
                    <a:p>
                      <a:r>
                        <a:rPr lang="en-US" sz="1000"/>
                        <a:t>148</a:t>
                      </a:r>
                    </a:p>
                  </a:txBody>
                  <a:tcPr/>
                </a:tc>
                <a:tc>
                  <a:txBody>
                    <a:bodyPr/>
                    <a:lstStyle/>
                    <a:p>
                      <a:r>
                        <a:rPr lang="en-US" sz="1000"/>
                        <a:t>1</a:t>
                      </a:r>
                    </a:p>
                  </a:txBody>
                  <a:tcPr/>
                </a:tc>
                <a:tc>
                  <a:txBody>
                    <a:bodyPr/>
                    <a:lstStyle/>
                    <a:p>
                      <a:r>
                        <a:rPr lang="en-US" sz="1000"/>
                        <a:t>3</a:t>
                      </a:r>
                    </a:p>
                  </a:txBody>
                  <a:tcPr/>
                </a:tc>
                <a:tc>
                  <a:txBody>
                    <a:bodyPr/>
                    <a:lstStyle/>
                    <a:p>
                      <a:r>
                        <a:rPr lang="en-US" sz="1000"/>
                        <a:t>455</a:t>
                      </a:r>
                    </a:p>
                  </a:txBody>
                  <a:tcPr/>
                </a:tc>
                <a:tc>
                  <a:txBody>
                    <a:bodyPr/>
                    <a:lstStyle/>
                    <a:p>
                      <a:r>
                        <a:rPr lang="en-US" sz="1000"/>
                        <a:t>15.640298892038 %</a:t>
                      </a:r>
                    </a:p>
                  </a:txBody>
                  <a:tcPr/>
                </a:tc>
                <a:tc>
                  <a:txBody>
                    <a:bodyPr/>
                    <a:lstStyle/>
                    <a:p>
                      <a:r>
                        <a:rPr lang="en-US" sz="1000"/>
                        <a:t>3881</a:t>
                      </a:r>
                    </a:p>
                  </a:txBody>
                  <a:tcPr/>
                </a:tc>
                <a:tc>
                  <a:txBody>
                    <a:bodyPr/>
                    <a:lstStyle/>
                    <a:p>
                      <a:r>
                        <a:rPr lang="en-US" sz="1000"/>
                        <a:t>2090</a:t>
                      </a:r>
                    </a:p>
                  </a:txBody>
                  <a:tcPr/>
                </a:tc>
                <a:tc>
                  <a:txBody>
                    <a:bodyPr/>
                    <a:lstStyle/>
                    <a:p>
                      <a:r>
                        <a:rPr lang="en-US" sz="1000"/>
                        <a:t>n/a</a:t>
                      </a:r>
                    </a:p>
                  </a:txBody>
                  <a:tcPr/>
                </a:tc>
                <a:extLst>
                  <a:ext uri="{0D108BD9-81ED-4DB2-BD59-A6C34878D82A}">
                    <a16:rowId xmlns:a16="http://schemas.microsoft.com/office/drawing/2014/main" val="1333436651"/>
                  </a:ext>
                </a:extLst>
              </a:tr>
            </a:tbl>
          </a:graphicData>
        </a:graphic>
      </p:graphicFrame>
      <p:sp>
        <p:nvSpPr>
          <p:cNvPr id="4" name="Text Placeholder 3">
            <a:extLst>
              <a:ext uri="{FF2B5EF4-FFF2-40B4-BE49-F238E27FC236}">
                <a16:creationId xmlns:a16="http://schemas.microsoft.com/office/drawing/2014/main" id="{975168A4-9E9C-40C8-AA14-EC66A7B0C3EC}"/>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277451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7BFB-4F3F-4237-A873-AECE0AB0958D}"/>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2EFC2D9-EF07-4D63-8020-B5D2BF3AE30E}"/>
              </a:ext>
            </a:extLst>
          </p:cNvPr>
          <p:cNvGraphicFramePr>
            <a:graphicFrameLocks noGrp="1"/>
          </p:cNvGraphicFramePr>
          <p:nvPr>
            <p:ph type="tbl" sz="quarter" idx="13"/>
            <p:extLst>
              <p:ext uri="{D42A27DB-BD31-4B8C-83A1-F6EECF244321}">
                <p14:modId xmlns:p14="http://schemas.microsoft.com/office/powerpoint/2010/main" val="3560426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85733690"/>
                    </a:ext>
                  </a:extLst>
                </a:gridCol>
                <a:gridCol w="576072">
                  <a:extLst>
                    <a:ext uri="{9D8B030D-6E8A-4147-A177-3AD203B41FA5}">
                      <a16:colId xmlns:a16="http://schemas.microsoft.com/office/drawing/2014/main" val="410370253"/>
                    </a:ext>
                  </a:extLst>
                </a:gridCol>
                <a:gridCol w="576072">
                  <a:extLst>
                    <a:ext uri="{9D8B030D-6E8A-4147-A177-3AD203B41FA5}">
                      <a16:colId xmlns:a16="http://schemas.microsoft.com/office/drawing/2014/main" val="934860993"/>
                    </a:ext>
                  </a:extLst>
                </a:gridCol>
                <a:gridCol w="576072">
                  <a:extLst>
                    <a:ext uri="{9D8B030D-6E8A-4147-A177-3AD203B41FA5}">
                      <a16:colId xmlns:a16="http://schemas.microsoft.com/office/drawing/2014/main" val="3872211901"/>
                    </a:ext>
                  </a:extLst>
                </a:gridCol>
                <a:gridCol w="576072">
                  <a:extLst>
                    <a:ext uri="{9D8B030D-6E8A-4147-A177-3AD203B41FA5}">
                      <a16:colId xmlns:a16="http://schemas.microsoft.com/office/drawing/2014/main" val="3599214033"/>
                    </a:ext>
                  </a:extLst>
                </a:gridCol>
                <a:gridCol w="576072">
                  <a:extLst>
                    <a:ext uri="{9D8B030D-6E8A-4147-A177-3AD203B41FA5}">
                      <a16:colId xmlns:a16="http://schemas.microsoft.com/office/drawing/2014/main" val="3277970657"/>
                    </a:ext>
                  </a:extLst>
                </a:gridCol>
                <a:gridCol w="576072">
                  <a:extLst>
                    <a:ext uri="{9D8B030D-6E8A-4147-A177-3AD203B41FA5}">
                      <a16:colId xmlns:a16="http://schemas.microsoft.com/office/drawing/2014/main" val="600077719"/>
                    </a:ext>
                  </a:extLst>
                </a:gridCol>
                <a:gridCol w="576072">
                  <a:extLst>
                    <a:ext uri="{9D8B030D-6E8A-4147-A177-3AD203B41FA5}">
                      <a16:colId xmlns:a16="http://schemas.microsoft.com/office/drawing/2014/main" val="1473746414"/>
                    </a:ext>
                  </a:extLst>
                </a:gridCol>
                <a:gridCol w="576072">
                  <a:extLst>
                    <a:ext uri="{9D8B030D-6E8A-4147-A177-3AD203B41FA5}">
                      <a16:colId xmlns:a16="http://schemas.microsoft.com/office/drawing/2014/main" val="3944367257"/>
                    </a:ext>
                  </a:extLst>
                </a:gridCol>
                <a:gridCol w="576072">
                  <a:extLst>
                    <a:ext uri="{9D8B030D-6E8A-4147-A177-3AD203B41FA5}">
                      <a16:colId xmlns:a16="http://schemas.microsoft.com/office/drawing/2014/main" val="2865189986"/>
                    </a:ext>
                  </a:extLst>
                </a:gridCol>
                <a:gridCol w="576072">
                  <a:extLst>
                    <a:ext uri="{9D8B030D-6E8A-4147-A177-3AD203B41FA5}">
                      <a16:colId xmlns:a16="http://schemas.microsoft.com/office/drawing/2014/main" val="23596920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638568450"/>
                  </a:ext>
                </a:extLst>
              </a:tr>
              <a:tr h="370840">
                <a:tc>
                  <a:txBody>
                    <a:bodyPr/>
                    <a:lstStyle/>
                    <a:p>
                      <a:r>
                        <a:rPr lang="en-US" sz="1000"/>
                        <a:t>phlyinsurance</a:t>
                      </a:r>
                    </a:p>
                  </a:txBody>
                  <a:tcPr/>
                </a:tc>
                <a:tc>
                  <a:txBody>
                    <a:bodyPr/>
                    <a:lstStyle/>
                    <a:p>
                      <a:r>
                        <a:rPr lang="en-US" sz="1000"/>
                        <a:t>4287</a:t>
                      </a:r>
                    </a:p>
                  </a:txBody>
                  <a:tcPr/>
                </a:tc>
                <a:tc>
                  <a:txBody>
                    <a:bodyPr/>
                    <a:lstStyle/>
                    <a:p>
                      <a:r>
                        <a:rPr lang="en-US" sz="1000"/>
                        <a:t>97</a:t>
                      </a:r>
                    </a:p>
                  </a:txBody>
                  <a:tcPr/>
                </a:tc>
                <a:tc>
                  <a:txBody>
                    <a:bodyPr/>
                    <a:lstStyle/>
                    <a:p>
                      <a:r>
                        <a:rPr lang="en-US" sz="1000"/>
                        <a:t>9</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22</a:t>
                      </a:r>
                    </a:p>
                  </a:txBody>
                  <a:tcPr/>
                </a:tc>
                <a:tc>
                  <a:txBody>
                    <a:bodyPr/>
                    <a:lstStyle/>
                    <a:p>
                      <a:r>
                        <a:rPr lang="en-US" sz="1000"/>
                        <a:t>854</a:t>
                      </a:r>
                    </a:p>
                  </a:txBody>
                  <a:tcPr/>
                </a:tc>
                <a:tc>
                  <a:txBody>
                    <a:bodyPr/>
                    <a:lstStyle/>
                    <a:p>
                      <a:r>
                        <a:rPr lang="en-US" sz="1000"/>
                        <a:t>9</a:t>
                      </a:r>
                    </a:p>
                  </a:txBody>
                  <a:tcPr/>
                </a:tc>
                <a:tc>
                  <a:txBody>
                    <a:bodyPr/>
                    <a:lstStyle/>
                    <a:p>
                      <a:r>
                        <a:rPr lang="en-US" sz="1000"/>
                        <a:t>0.9256 %</a:t>
                      </a:r>
                    </a:p>
                  </a:txBody>
                  <a:tcPr/>
                </a:tc>
                <a:extLst>
                  <a:ext uri="{0D108BD9-81ED-4DB2-BD59-A6C34878D82A}">
                    <a16:rowId xmlns:a16="http://schemas.microsoft.com/office/drawing/2014/main" val="1786357321"/>
                  </a:ext>
                </a:extLst>
              </a:tr>
            </a:tbl>
          </a:graphicData>
        </a:graphic>
      </p:graphicFrame>
      <p:sp>
        <p:nvSpPr>
          <p:cNvPr id="4" name="Text Placeholder 3">
            <a:extLst>
              <a:ext uri="{FF2B5EF4-FFF2-40B4-BE49-F238E27FC236}">
                <a16:creationId xmlns:a16="http://schemas.microsoft.com/office/drawing/2014/main" id="{ADC4A48B-EB76-470E-8CF2-5B166FFEAFD8}"/>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192539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F768-4855-4556-9C9C-CCBA01A4651C}"/>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A22C99F-4537-4E94-8BC0-86A704FF061C}"/>
              </a:ext>
            </a:extLst>
          </p:cNvPr>
          <p:cNvGraphicFramePr>
            <a:graphicFrameLocks noGrp="1"/>
          </p:cNvGraphicFramePr>
          <p:nvPr>
            <p:ph type="chart" sz="quarter" idx="13"/>
            <p:extLst>
              <p:ext uri="{D42A27DB-BD31-4B8C-83A1-F6EECF244321}">
                <p14:modId xmlns:p14="http://schemas.microsoft.com/office/powerpoint/2010/main" val="3194108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8A7F03-0B6D-4490-AE70-E4F26D2C48B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3559EAA-FF94-479F-8EA2-46DEEBEF40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298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8B9EE-6A47-40C9-A70B-335086F2FE63}"/>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2EE70A1-4A52-46B6-89F7-78CFA8098471}"/>
              </a:ext>
            </a:extLst>
          </p:cNvPr>
          <p:cNvGraphicFramePr>
            <a:graphicFrameLocks noGrp="1"/>
          </p:cNvGraphicFramePr>
          <p:nvPr>
            <p:ph type="chart" sz="quarter" idx="13"/>
            <p:extLst>
              <p:ext uri="{D42A27DB-BD31-4B8C-83A1-F6EECF244321}">
                <p14:modId xmlns:p14="http://schemas.microsoft.com/office/powerpoint/2010/main" val="3761829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A7682D-5CA8-4B05-9D9D-0598CE00099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854F0CA-D90F-43BD-8FE7-6E014D2E7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129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4D1D-18C5-426F-B75F-02A7F2FA5873}"/>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ED49742-578B-4CD1-AE69-7854AF9DED6E}"/>
              </a:ext>
            </a:extLst>
          </p:cNvPr>
          <p:cNvGraphicFramePr>
            <a:graphicFrameLocks noGrp="1"/>
          </p:cNvGraphicFramePr>
          <p:nvPr>
            <p:ph type="chart" sz="quarter" idx="13"/>
            <p:extLst>
              <p:ext uri="{D42A27DB-BD31-4B8C-83A1-F6EECF244321}">
                <p14:modId xmlns:p14="http://schemas.microsoft.com/office/powerpoint/2010/main" val="1378930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74198-311C-4098-B110-5C4D0268B6E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467C720-6FE4-4D1F-81F3-36AB610263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232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21E69-A11E-451A-B42F-970FC75F4139}"/>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2FA4B379-FFB9-4B97-AB00-7EB6DA9382BA}"/>
              </a:ext>
            </a:extLst>
          </p:cNvPr>
          <p:cNvGraphicFramePr>
            <a:graphicFrameLocks noGrp="1"/>
          </p:cNvGraphicFramePr>
          <p:nvPr>
            <p:ph type="tbl" sz="quarter" idx="13"/>
            <p:extLst>
              <p:ext uri="{D42A27DB-BD31-4B8C-83A1-F6EECF244321}">
                <p14:modId xmlns:p14="http://schemas.microsoft.com/office/powerpoint/2010/main" val="222072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44397031"/>
                    </a:ext>
                  </a:extLst>
                </a:gridCol>
                <a:gridCol w="822960">
                  <a:extLst>
                    <a:ext uri="{9D8B030D-6E8A-4147-A177-3AD203B41FA5}">
                      <a16:colId xmlns:a16="http://schemas.microsoft.com/office/drawing/2014/main" val="2271514746"/>
                    </a:ext>
                  </a:extLst>
                </a:gridCol>
                <a:gridCol w="411480">
                  <a:extLst>
                    <a:ext uri="{9D8B030D-6E8A-4147-A177-3AD203B41FA5}">
                      <a16:colId xmlns:a16="http://schemas.microsoft.com/office/drawing/2014/main" val="2650912626"/>
                    </a:ext>
                  </a:extLst>
                </a:gridCol>
                <a:gridCol w="411480">
                  <a:extLst>
                    <a:ext uri="{9D8B030D-6E8A-4147-A177-3AD203B41FA5}">
                      <a16:colId xmlns:a16="http://schemas.microsoft.com/office/drawing/2014/main" val="1587907269"/>
                    </a:ext>
                  </a:extLst>
                </a:gridCol>
                <a:gridCol w="411480">
                  <a:extLst>
                    <a:ext uri="{9D8B030D-6E8A-4147-A177-3AD203B41FA5}">
                      <a16:colId xmlns:a16="http://schemas.microsoft.com/office/drawing/2014/main" val="2739776126"/>
                    </a:ext>
                  </a:extLst>
                </a:gridCol>
                <a:gridCol w="411480">
                  <a:extLst>
                    <a:ext uri="{9D8B030D-6E8A-4147-A177-3AD203B41FA5}">
                      <a16:colId xmlns:a16="http://schemas.microsoft.com/office/drawing/2014/main" val="2647756406"/>
                    </a:ext>
                  </a:extLst>
                </a:gridCol>
                <a:gridCol w="411480">
                  <a:extLst>
                    <a:ext uri="{9D8B030D-6E8A-4147-A177-3AD203B41FA5}">
                      <a16:colId xmlns:a16="http://schemas.microsoft.com/office/drawing/2014/main" val="3659089548"/>
                    </a:ext>
                  </a:extLst>
                </a:gridCol>
                <a:gridCol w="411480">
                  <a:extLst>
                    <a:ext uri="{9D8B030D-6E8A-4147-A177-3AD203B41FA5}">
                      <a16:colId xmlns:a16="http://schemas.microsoft.com/office/drawing/2014/main" val="2178626972"/>
                    </a:ext>
                  </a:extLst>
                </a:gridCol>
                <a:gridCol w="411480">
                  <a:extLst>
                    <a:ext uri="{9D8B030D-6E8A-4147-A177-3AD203B41FA5}">
                      <a16:colId xmlns:a16="http://schemas.microsoft.com/office/drawing/2014/main" val="4089139963"/>
                    </a:ext>
                  </a:extLst>
                </a:gridCol>
                <a:gridCol w="411480">
                  <a:extLst>
                    <a:ext uri="{9D8B030D-6E8A-4147-A177-3AD203B41FA5}">
                      <a16:colId xmlns:a16="http://schemas.microsoft.com/office/drawing/2014/main" val="1648632125"/>
                    </a:ext>
                  </a:extLst>
                </a:gridCol>
                <a:gridCol w="411480">
                  <a:extLst>
                    <a:ext uri="{9D8B030D-6E8A-4147-A177-3AD203B41FA5}">
                      <a16:colId xmlns:a16="http://schemas.microsoft.com/office/drawing/2014/main" val="944332816"/>
                    </a:ext>
                  </a:extLst>
                </a:gridCol>
                <a:gridCol w="411480">
                  <a:extLst>
                    <a:ext uri="{9D8B030D-6E8A-4147-A177-3AD203B41FA5}">
                      <a16:colId xmlns:a16="http://schemas.microsoft.com/office/drawing/2014/main" val="2610622654"/>
                    </a:ext>
                  </a:extLst>
                </a:gridCol>
                <a:gridCol w="411480">
                  <a:extLst>
                    <a:ext uri="{9D8B030D-6E8A-4147-A177-3AD203B41FA5}">
                      <a16:colId xmlns:a16="http://schemas.microsoft.com/office/drawing/2014/main" val="1898301710"/>
                    </a:ext>
                  </a:extLst>
                </a:gridCol>
                <a:gridCol w="411480">
                  <a:extLst>
                    <a:ext uri="{9D8B030D-6E8A-4147-A177-3AD203B41FA5}">
                      <a16:colId xmlns:a16="http://schemas.microsoft.com/office/drawing/2014/main" val="919267807"/>
                    </a:ext>
                  </a:extLst>
                </a:gridCol>
                <a:gridCol w="411480">
                  <a:extLst>
                    <a:ext uri="{9D8B030D-6E8A-4147-A177-3AD203B41FA5}">
                      <a16:colId xmlns:a16="http://schemas.microsoft.com/office/drawing/2014/main" val="1442999094"/>
                    </a:ext>
                  </a:extLst>
                </a:gridCol>
                <a:gridCol w="411480">
                  <a:extLst>
                    <a:ext uri="{9D8B030D-6E8A-4147-A177-3AD203B41FA5}">
                      <a16:colId xmlns:a16="http://schemas.microsoft.com/office/drawing/2014/main" val="470381835"/>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96605125"/>
                  </a:ext>
                </a:extLst>
              </a:tr>
              <a:tr h="370840">
                <a:tc>
                  <a:txBody>
                    <a:bodyPr/>
                    <a:lstStyle/>
                    <a:p>
                      <a:r>
                        <a:rPr lang="en-US" sz="1000"/>
                        <a:t>09/28/2025 13:42:16</a:t>
                      </a:r>
                    </a:p>
                  </a:txBody>
                  <a:tcPr/>
                </a:tc>
                <a:tc>
                  <a:txBody>
                    <a:bodyPr/>
                    <a:lstStyle/>
                    <a:p>
                      <a:r>
                        <a:rPr lang="en-US" sz="1000"/>
                        <a:t>09/28/2025 13:42:16</a:t>
                      </a:r>
                    </a:p>
                  </a:txBody>
                  <a:tcPr/>
                </a:tc>
                <a:tc>
                  <a:txBody>
                    <a:bodyPr/>
                    <a:lstStyle/>
                    <a:p>
                      <a:r>
                        <a:rPr lang="en-US" sz="1000"/>
                        <a:t>Carousel</a:t>
                      </a:r>
                    </a:p>
                  </a:txBody>
                  <a:tcPr/>
                </a:tc>
                <a:tc>
                  <a:txBody>
                    <a:bodyPr/>
                    <a:lstStyle/>
                    <a:p>
                      <a:r>
                        <a:rPr lang="en-US" sz="1000"/>
                        <a:t>5306</a:t>
                      </a:r>
                    </a:p>
                  </a:txBody>
                  <a:tcPr/>
                </a:tc>
                <a:tc>
                  <a:txBody>
                    <a:bodyPr/>
                    <a:lstStyle/>
                    <a:p>
                      <a:r>
                        <a:rPr lang="en-US" sz="1000"/>
                        <a:t>87</a:t>
                      </a:r>
                    </a:p>
                  </a:txBody>
                  <a:tcPr/>
                </a:tc>
                <a:tc>
                  <a:txBody>
                    <a:bodyPr/>
                    <a:lstStyle/>
                    <a:p>
                      <a:r>
                        <a:rPr lang="en-US" sz="1000"/>
                        <a:t>0</a:t>
                      </a:r>
                    </a:p>
                  </a:txBody>
                  <a:tcPr/>
                </a:tc>
                <a:tc>
                  <a:txBody>
                    <a:bodyPr/>
                    <a:lstStyle/>
                    <a:p>
                      <a:r>
                        <a:rPr lang="en-US" sz="1000"/>
                        <a:t>2</a:t>
                      </a:r>
                    </a:p>
                  </a:txBody>
                  <a:tcPr/>
                </a:tc>
                <a:tc>
                  <a:txBody>
                    <a:bodyPr/>
                    <a:lstStyle/>
                    <a:p>
                      <a:r>
                        <a:rPr lang="en-US" sz="1000"/>
                        <a:t>6</a:t>
                      </a:r>
                    </a:p>
                  </a:txBody>
                  <a:tcPr/>
                </a:tc>
                <a:tc>
                  <a:txBody>
                    <a:bodyPr/>
                    <a:lstStyle/>
                    <a:p>
                      <a:r>
                        <a:rPr lang="en-US" sz="1000"/>
                        <a:t>95</a:t>
                      </a:r>
                    </a:p>
                  </a:txBody>
                  <a:tcPr/>
                </a:tc>
                <a:tc>
                  <a:txBody>
                    <a:bodyPr/>
                    <a:lstStyle/>
                    <a:p>
                      <a:r>
                        <a:rPr lang="en-US" sz="1000"/>
                        <a:t>1.79 %</a:t>
                      </a:r>
                    </a:p>
                  </a:txBody>
                  <a:tcPr/>
                </a:tc>
                <a:tc>
                  <a:txBody>
                    <a:bodyPr/>
                    <a:lstStyle/>
                    <a:p>
                      <a:r>
                        <a:rPr lang="en-US" sz="1000"/>
                        <a:t>1969</a:t>
                      </a:r>
                    </a:p>
                  </a:txBody>
                  <a:tcPr/>
                </a:tc>
                <a:tc>
                  <a:txBody>
                    <a:bodyPr/>
                    <a:lstStyle/>
                    <a:p>
                      <a:r>
                        <a:rPr lang="en-US" sz="1000"/>
                        <a:t>n/a</a:t>
                      </a:r>
                    </a:p>
                  </a:txBody>
                  <a:tcPr/>
                </a:tc>
                <a:tc>
                  <a:txBody>
                    <a:bodyPr/>
                    <a:lstStyle/>
                    <a:p>
                      <a:r>
                        <a:rPr lang="en-US" sz="1000"/>
                        <a:t>15</a:t>
                      </a:r>
                    </a:p>
                  </a:txBody>
                  <a:tcPr/>
                </a:tc>
                <a:tc>
                  <a:txBody>
                    <a:bodyPr/>
                    <a:lstStyle/>
                    <a:p>
                      <a:r>
                        <a:rPr lang="en-US" sz="1000"/>
                        <a:t>2</a:t>
                      </a:r>
                    </a:p>
                  </a:txBody>
                  <a:tcPr/>
                </a:tc>
                <a:tc>
                  <a:txBody>
                    <a:bodyPr/>
                    <a:lstStyle/>
                    <a:p>
                      <a:r>
                        <a:rPr lang="en-US" sz="1000"/>
                        <a:t>13</a:t>
                      </a:r>
                    </a:p>
                  </a:txBody>
                  <a:tcPr/>
                </a:tc>
                <a:tc>
                  <a:txBody>
                    <a:bodyPr/>
                    <a:lstStyle/>
                    <a:p>
                      <a:r>
                        <a:rPr lang="en-US" sz="1000"/>
                        <a:t>0</a:t>
                      </a:r>
                    </a:p>
                  </a:txBody>
                  <a:tcPr/>
                </a:tc>
                <a:extLst>
                  <a:ext uri="{0D108BD9-81ED-4DB2-BD59-A6C34878D82A}">
                    <a16:rowId xmlns:a16="http://schemas.microsoft.com/office/drawing/2014/main" val="2954913573"/>
                  </a:ext>
                </a:extLst>
              </a:tr>
              <a:tr h="370840">
                <a:tc>
                  <a:txBody>
                    <a:bodyPr/>
                    <a:lstStyle/>
                    <a:p>
                      <a:r>
                        <a:rPr lang="en-US" sz="1000"/>
                        <a:t>09/19/2025 13:16:54</a:t>
                      </a:r>
                    </a:p>
                  </a:txBody>
                  <a:tcPr/>
                </a:tc>
                <a:tc>
                  <a:txBody>
                    <a:bodyPr/>
                    <a:lstStyle/>
                    <a:p>
                      <a:r>
                        <a:rPr lang="en-US" sz="1000"/>
                        <a:t>09/19/2025 13:16:54</a:t>
                      </a:r>
                    </a:p>
                  </a:txBody>
                  <a:tcPr/>
                </a:tc>
                <a:tc>
                  <a:txBody>
                    <a:bodyPr/>
                    <a:lstStyle/>
                    <a:p>
                      <a:r>
                        <a:rPr lang="en-US" sz="1000"/>
                        <a:t>Image</a:t>
                      </a:r>
                    </a:p>
                  </a:txBody>
                  <a:tcPr/>
                </a:tc>
                <a:tc>
                  <a:txBody>
                    <a:bodyPr/>
                    <a:lstStyle/>
                    <a:p>
                      <a:r>
                        <a:rPr lang="en-US" sz="1000"/>
                        <a:t>4851</a:t>
                      </a:r>
                    </a:p>
                  </a:txBody>
                  <a:tcPr/>
                </a:tc>
                <a:tc>
                  <a:txBody>
                    <a:bodyPr/>
                    <a:lstStyle/>
                    <a:p>
                      <a:r>
                        <a:rPr lang="en-US" sz="1000"/>
                        <a:t>83</a:t>
                      </a:r>
                    </a:p>
                  </a:txBody>
                  <a:tcPr/>
                </a:tc>
                <a:tc>
                  <a:txBody>
                    <a:bodyPr/>
                    <a:lstStyle/>
                    <a:p>
                      <a:r>
                        <a:rPr lang="en-US" sz="1000"/>
                        <a:t>1</a:t>
                      </a:r>
                    </a:p>
                  </a:txBody>
                  <a:tcPr/>
                </a:tc>
                <a:tc>
                  <a:txBody>
                    <a:bodyPr/>
                    <a:lstStyle/>
                    <a:p>
                      <a:r>
                        <a:rPr lang="en-US" sz="1000"/>
                        <a:t>3</a:t>
                      </a:r>
                    </a:p>
                  </a:txBody>
                  <a:tcPr/>
                </a:tc>
                <a:tc>
                  <a:txBody>
                    <a:bodyPr/>
                    <a:lstStyle/>
                    <a:p>
                      <a:r>
                        <a:rPr lang="en-US" sz="1000"/>
                        <a:t>5</a:t>
                      </a:r>
                    </a:p>
                  </a:txBody>
                  <a:tcPr/>
                </a:tc>
                <a:tc>
                  <a:txBody>
                    <a:bodyPr/>
                    <a:lstStyle/>
                    <a:p>
                      <a:r>
                        <a:rPr lang="en-US" sz="1000"/>
                        <a:t>92</a:t>
                      </a:r>
                    </a:p>
                  </a:txBody>
                  <a:tcPr/>
                </a:tc>
                <a:tc>
                  <a:txBody>
                    <a:bodyPr/>
                    <a:lstStyle/>
                    <a:p>
                      <a:r>
                        <a:rPr lang="en-US" sz="1000"/>
                        <a:t>1.9 %</a:t>
                      </a:r>
                    </a:p>
                  </a:txBody>
                  <a:tcPr/>
                </a:tc>
                <a:tc>
                  <a:txBody>
                    <a:bodyPr/>
                    <a:lstStyle/>
                    <a:p>
                      <a:r>
                        <a:rPr lang="en-US" sz="1000"/>
                        <a:t>1497</a:t>
                      </a:r>
                    </a:p>
                  </a:txBody>
                  <a:tcPr/>
                </a:tc>
                <a:tc>
                  <a:txBody>
                    <a:bodyPr/>
                    <a:lstStyle/>
                    <a:p>
                      <a:r>
                        <a:rPr lang="en-US" sz="1000"/>
                        <a:t>n/a</a:t>
                      </a:r>
                    </a:p>
                  </a:txBody>
                  <a:tcPr/>
                </a:tc>
                <a:tc>
                  <a:txBody>
                    <a:bodyPr/>
                    <a:lstStyle/>
                    <a:p>
                      <a:r>
                        <a:rPr lang="en-US" sz="1000"/>
                        <a:t>69</a:t>
                      </a:r>
                    </a:p>
                  </a:txBody>
                  <a:tcPr/>
                </a:tc>
                <a:tc>
                  <a:txBody>
                    <a:bodyPr/>
                    <a:lstStyle/>
                    <a:p>
                      <a:r>
                        <a:rPr lang="en-US" sz="1000"/>
                        <a:t>0</a:t>
                      </a:r>
                    </a:p>
                  </a:txBody>
                  <a:tcPr/>
                </a:tc>
                <a:tc>
                  <a:txBody>
                    <a:bodyPr/>
                    <a:lstStyle/>
                    <a:p>
                      <a:r>
                        <a:rPr lang="en-US" sz="1000"/>
                        <a:t>65</a:t>
                      </a:r>
                    </a:p>
                  </a:txBody>
                  <a:tcPr/>
                </a:tc>
                <a:tc>
                  <a:txBody>
                    <a:bodyPr/>
                    <a:lstStyle/>
                    <a:p>
                      <a:r>
                        <a:rPr lang="en-US" sz="1000"/>
                        <a:t>3</a:t>
                      </a:r>
                    </a:p>
                  </a:txBody>
                  <a:tcPr/>
                </a:tc>
                <a:extLst>
                  <a:ext uri="{0D108BD9-81ED-4DB2-BD59-A6C34878D82A}">
                    <a16:rowId xmlns:a16="http://schemas.microsoft.com/office/drawing/2014/main" val="1145758084"/>
                  </a:ext>
                </a:extLst>
              </a:tr>
              <a:tr h="370840">
                <a:tc>
                  <a:txBody>
                    <a:bodyPr/>
                    <a:lstStyle/>
                    <a:p>
                      <a:r>
                        <a:rPr lang="en-US" sz="1000"/>
                        <a:t>09/22/2025 14:00:23</a:t>
                      </a:r>
                    </a:p>
                  </a:txBody>
                  <a:tcPr/>
                </a:tc>
                <a:tc>
                  <a:txBody>
                    <a:bodyPr/>
                    <a:lstStyle/>
                    <a:p>
                      <a:r>
                        <a:rPr lang="en-US" sz="1000"/>
                        <a:t>09/22/2025 14:00:23</a:t>
                      </a:r>
                    </a:p>
                  </a:txBody>
                  <a:tcPr/>
                </a:tc>
                <a:tc>
                  <a:txBody>
                    <a:bodyPr/>
                    <a:lstStyle/>
                    <a:p>
                      <a:r>
                        <a:rPr lang="en-US" sz="1000"/>
                        <a:t>Carousel</a:t>
                      </a:r>
                    </a:p>
                  </a:txBody>
                  <a:tcPr/>
                </a:tc>
                <a:tc>
                  <a:txBody>
                    <a:bodyPr/>
                    <a:lstStyle/>
                    <a:p>
                      <a:r>
                        <a:rPr lang="en-US" sz="1000"/>
                        <a:t>3424</a:t>
                      </a:r>
                    </a:p>
                  </a:txBody>
                  <a:tcPr/>
                </a:tc>
                <a:tc>
                  <a:txBody>
                    <a:bodyPr/>
                    <a:lstStyle/>
                    <a:p>
                      <a:r>
                        <a:rPr lang="en-US" sz="1000"/>
                        <a:t>74</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78</a:t>
                      </a:r>
                    </a:p>
                  </a:txBody>
                  <a:tcPr/>
                </a:tc>
                <a:tc>
                  <a:txBody>
                    <a:bodyPr/>
                    <a:lstStyle/>
                    <a:p>
                      <a:r>
                        <a:rPr lang="en-US" sz="1000"/>
                        <a:t>2.28 %</a:t>
                      </a:r>
                    </a:p>
                  </a:txBody>
                  <a:tcPr/>
                </a:tc>
                <a:tc>
                  <a:txBody>
                    <a:bodyPr/>
                    <a:lstStyle/>
                    <a:p>
                      <a:r>
                        <a:rPr lang="en-US" sz="1000"/>
                        <a:t>741</a:t>
                      </a:r>
                    </a:p>
                  </a:txBody>
                  <a:tcPr/>
                </a:tc>
                <a:tc>
                  <a:txBody>
                    <a:bodyPr/>
                    <a:lstStyle/>
                    <a:p>
                      <a:r>
                        <a:rPr lang="en-US" sz="1000"/>
                        <a:t>n/a</a:t>
                      </a:r>
                    </a:p>
                  </a:txBody>
                  <a:tcPr/>
                </a:tc>
                <a:tc>
                  <a:txBody>
                    <a:bodyPr/>
                    <a:lstStyle/>
                    <a:p>
                      <a:r>
                        <a:rPr lang="en-US" sz="1000"/>
                        <a:t>13</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extLst>
                  <a:ext uri="{0D108BD9-81ED-4DB2-BD59-A6C34878D82A}">
                    <a16:rowId xmlns:a16="http://schemas.microsoft.com/office/drawing/2014/main" val="2540716133"/>
                  </a:ext>
                </a:extLst>
              </a:tr>
              <a:tr h="370840">
                <a:tc>
                  <a:txBody>
                    <a:bodyPr/>
                    <a:lstStyle/>
                    <a:p>
                      <a:r>
                        <a:rPr lang="en-US" sz="1000"/>
                        <a:t>09/08/2025 15:08:56</a:t>
                      </a:r>
                    </a:p>
                  </a:txBody>
                  <a:tcPr/>
                </a:tc>
                <a:tc>
                  <a:txBody>
                    <a:bodyPr/>
                    <a:lstStyle/>
                    <a:p>
                      <a:r>
                        <a:rPr lang="en-US" sz="1000"/>
                        <a:t>09/08/2025 15:08:56</a:t>
                      </a:r>
                    </a:p>
                  </a:txBody>
                  <a:tcPr/>
                </a:tc>
                <a:tc>
                  <a:txBody>
                    <a:bodyPr/>
                    <a:lstStyle/>
                    <a:p>
                      <a:r>
                        <a:rPr lang="en-US" sz="1000"/>
                        <a:t>Carousel</a:t>
                      </a:r>
                    </a:p>
                  </a:txBody>
                  <a:tcPr/>
                </a:tc>
                <a:tc>
                  <a:txBody>
                    <a:bodyPr/>
                    <a:lstStyle/>
                    <a:p>
                      <a:r>
                        <a:rPr lang="en-US" sz="1000"/>
                        <a:t>4982</a:t>
                      </a:r>
                    </a:p>
                  </a:txBody>
                  <a:tcPr/>
                </a:tc>
                <a:tc>
                  <a:txBody>
                    <a:bodyPr/>
                    <a:lstStyle/>
                    <a:p>
                      <a:r>
                        <a:rPr lang="en-US" sz="1000"/>
                        <a:t>67</a:t>
                      </a:r>
                    </a:p>
                  </a:txBody>
                  <a:tcPr/>
                </a:tc>
                <a:tc>
                  <a:txBody>
                    <a:bodyPr/>
                    <a:lstStyle/>
                    <a:p>
                      <a:r>
                        <a:rPr lang="en-US" sz="1000"/>
                        <a:t>0</a:t>
                      </a:r>
                    </a:p>
                  </a:txBody>
                  <a:tcPr/>
                </a:tc>
                <a:tc>
                  <a:txBody>
                    <a:bodyPr/>
                    <a:lstStyle/>
                    <a:p>
                      <a:r>
                        <a:rPr lang="en-US" sz="1000"/>
                        <a:t>1</a:t>
                      </a:r>
                    </a:p>
                  </a:txBody>
                  <a:tcPr/>
                </a:tc>
                <a:tc>
                  <a:txBody>
                    <a:bodyPr/>
                    <a:lstStyle/>
                    <a:p>
                      <a:r>
                        <a:rPr lang="en-US" sz="1000"/>
                        <a:t>7</a:t>
                      </a:r>
                    </a:p>
                  </a:txBody>
                  <a:tcPr/>
                </a:tc>
                <a:tc>
                  <a:txBody>
                    <a:bodyPr/>
                    <a:lstStyle/>
                    <a:p>
                      <a:r>
                        <a:rPr lang="en-US" sz="1000"/>
                        <a:t>75</a:t>
                      </a:r>
                    </a:p>
                  </a:txBody>
                  <a:tcPr/>
                </a:tc>
                <a:tc>
                  <a:txBody>
                    <a:bodyPr/>
                    <a:lstStyle/>
                    <a:p>
                      <a:r>
                        <a:rPr lang="en-US" sz="1000"/>
                        <a:t>1.51 %</a:t>
                      </a:r>
                    </a:p>
                  </a:txBody>
                  <a:tcPr/>
                </a:tc>
                <a:tc>
                  <a:txBody>
                    <a:bodyPr/>
                    <a:lstStyle/>
                    <a:p>
                      <a:r>
                        <a:rPr lang="en-US" sz="1000"/>
                        <a:t>1930</a:t>
                      </a:r>
                    </a:p>
                  </a:txBody>
                  <a:tcPr/>
                </a:tc>
                <a:tc>
                  <a:txBody>
                    <a:bodyPr/>
                    <a:lstStyle/>
                    <a:p>
                      <a:r>
                        <a:rPr lang="en-US" sz="1000"/>
                        <a:t>n/a</a:t>
                      </a:r>
                    </a:p>
                  </a:txBody>
                  <a:tcPr/>
                </a:tc>
                <a:tc>
                  <a:txBody>
                    <a:bodyPr/>
                    <a:lstStyle/>
                    <a:p>
                      <a:r>
                        <a:rPr lang="en-US" sz="1000"/>
                        <a:t>92</a:t>
                      </a:r>
                    </a:p>
                  </a:txBody>
                  <a:tcPr/>
                </a:tc>
                <a:tc>
                  <a:txBody>
                    <a:bodyPr/>
                    <a:lstStyle/>
                    <a:p>
                      <a:r>
                        <a:rPr lang="en-US" sz="1000"/>
                        <a:t>1</a:t>
                      </a:r>
                    </a:p>
                  </a:txBody>
                  <a:tcPr/>
                </a:tc>
                <a:tc>
                  <a:txBody>
                    <a:bodyPr/>
                    <a:lstStyle/>
                    <a:p>
                      <a:r>
                        <a:rPr lang="en-US" sz="1000"/>
                        <a:t>85</a:t>
                      </a:r>
                    </a:p>
                  </a:txBody>
                  <a:tcPr/>
                </a:tc>
                <a:tc>
                  <a:txBody>
                    <a:bodyPr/>
                    <a:lstStyle/>
                    <a:p>
                      <a:r>
                        <a:rPr lang="en-US" sz="1000"/>
                        <a:t>1</a:t>
                      </a:r>
                    </a:p>
                  </a:txBody>
                  <a:tcPr/>
                </a:tc>
                <a:extLst>
                  <a:ext uri="{0D108BD9-81ED-4DB2-BD59-A6C34878D82A}">
                    <a16:rowId xmlns:a16="http://schemas.microsoft.com/office/drawing/2014/main" val="1931013199"/>
                  </a:ext>
                </a:extLst>
              </a:tr>
              <a:tr h="370840">
                <a:tc>
                  <a:txBody>
                    <a:bodyPr/>
                    <a:lstStyle/>
                    <a:p>
                      <a:r>
                        <a:rPr lang="en-US" sz="1000"/>
                        <a:t>09/24/2025 16:31:23</a:t>
                      </a:r>
                    </a:p>
                  </a:txBody>
                  <a:tcPr/>
                </a:tc>
                <a:tc>
                  <a:txBody>
                    <a:bodyPr/>
                    <a:lstStyle/>
                    <a:p>
                      <a:r>
                        <a:rPr lang="en-US" sz="1000"/>
                        <a:t>09/24/2025 16:31:23</a:t>
                      </a:r>
                    </a:p>
                  </a:txBody>
                  <a:tcPr/>
                </a:tc>
                <a:tc>
                  <a:txBody>
                    <a:bodyPr/>
                    <a:lstStyle/>
                    <a:p>
                      <a:r>
                        <a:rPr lang="en-US" sz="1000"/>
                        <a:t>Carousel</a:t>
                      </a:r>
                    </a:p>
                  </a:txBody>
                  <a:tcPr/>
                </a:tc>
                <a:tc>
                  <a:txBody>
                    <a:bodyPr/>
                    <a:lstStyle/>
                    <a:p>
                      <a:r>
                        <a:rPr lang="en-US" sz="1000"/>
                        <a:t>4173</a:t>
                      </a:r>
                    </a:p>
                  </a:txBody>
                  <a:tcPr/>
                </a:tc>
                <a:tc>
                  <a:txBody>
                    <a:bodyPr/>
                    <a:lstStyle/>
                    <a:p>
                      <a:r>
                        <a:rPr lang="en-US" sz="1000"/>
                        <a:t>56</a:t>
                      </a:r>
                    </a:p>
                  </a:txBody>
                  <a:tcPr/>
                </a:tc>
                <a:tc>
                  <a:txBody>
                    <a:bodyPr/>
                    <a:lstStyle/>
                    <a:p>
                      <a:r>
                        <a:rPr lang="en-US" sz="1000"/>
                        <a:t>2</a:t>
                      </a:r>
                    </a:p>
                  </a:txBody>
                  <a:tcPr/>
                </a:tc>
                <a:tc>
                  <a:txBody>
                    <a:bodyPr/>
                    <a:lstStyle/>
                    <a:p>
                      <a:r>
                        <a:rPr lang="en-US" sz="1000"/>
                        <a:t>1</a:t>
                      </a:r>
                    </a:p>
                  </a:txBody>
                  <a:tcPr/>
                </a:tc>
                <a:tc>
                  <a:txBody>
                    <a:bodyPr/>
                    <a:lstStyle/>
                    <a:p>
                      <a:r>
                        <a:rPr lang="en-US" sz="1000"/>
                        <a:t>6</a:t>
                      </a:r>
                    </a:p>
                  </a:txBody>
                  <a:tcPr/>
                </a:tc>
                <a:tc>
                  <a:txBody>
                    <a:bodyPr/>
                    <a:lstStyle/>
                    <a:p>
                      <a:r>
                        <a:rPr lang="en-US" sz="1000"/>
                        <a:t>65</a:t>
                      </a:r>
                    </a:p>
                  </a:txBody>
                  <a:tcPr/>
                </a:tc>
                <a:tc>
                  <a:txBody>
                    <a:bodyPr/>
                    <a:lstStyle/>
                    <a:p>
                      <a:r>
                        <a:rPr lang="en-US" sz="1000"/>
                        <a:t>1.56 %</a:t>
                      </a:r>
                    </a:p>
                  </a:txBody>
                  <a:tcPr/>
                </a:tc>
                <a:tc>
                  <a:txBody>
                    <a:bodyPr/>
                    <a:lstStyle/>
                    <a:p>
                      <a:r>
                        <a:rPr lang="en-US" sz="1000"/>
                        <a:t>929</a:t>
                      </a:r>
                    </a:p>
                  </a:txBody>
                  <a:tcPr/>
                </a:tc>
                <a:tc>
                  <a:txBody>
                    <a:bodyPr/>
                    <a:lstStyle/>
                    <a:p>
                      <a:r>
                        <a:rPr lang="en-US" sz="1000"/>
                        <a:t>n/a</a:t>
                      </a:r>
                    </a:p>
                  </a:txBody>
                  <a:tcPr/>
                </a:tc>
                <a:tc>
                  <a:txBody>
                    <a:bodyPr/>
                    <a:lstStyle/>
                    <a:p>
                      <a:r>
                        <a:rPr lang="en-US" sz="1000"/>
                        <a:t>5</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extLst>
                  <a:ext uri="{0D108BD9-81ED-4DB2-BD59-A6C34878D82A}">
                    <a16:rowId xmlns:a16="http://schemas.microsoft.com/office/drawing/2014/main" val="201243312"/>
                  </a:ext>
                </a:extLst>
              </a:tr>
            </a:tbl>
          </a:graphicData>
        </a:graphic>
      </p:graphicFrame>
      <p:sp>
        <p:nvSpPr>
          <p:cNvPr id="4" name="Text Placeholder 3">
            <a:extLst>
              <a:ext uri="{FF2B5EF4-FFF2-40B4-BE49-F238E27FC236}">
                <a16:creationId xmlns:a16="http://schemas.microsoft.com/office/drawing/2014/main" id="{CB605553-A505-43BA-BBB1-A82C52C9CA33}"/>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821114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4E626-482B-4C64-A069-2AF0E757F3A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4D04DB5-669F-41A5-9469-C1262880D403}"/>
              </a:ext>
            </a:extLst>
          </p:cNvPr>
          <p:cNvGraphicFramePr>
            <a:graphicFrameLocks noGrp="1"/>
          </p:cNvGraphicFramePr>
          <p:nvPr>
            <p:ph type="tbl" sz="quarter" idx="13"/>
            <p:extLst>
              <p:ext uri="{D42A27DB-BD31-4B8C-83A1-F6EECF244321}">
                <p14:modId xmlns:p14="http://schemas.microsoft.com/office/powerpoint/2010/main" val="3428046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31037257"/>
                    </a:ext>
                  </a:extLst>
                </a:gridCol>
                <a:gridCol w="905256">
                  <a:extLst>
                    <a:ext uri="{9D8B030D-6E8A-4147-A177-3AD203B41FA5}">
                      <a16:colId xmlns:a16="http://schemas.microsoft.com/office/drawing/2014/main" val="4047464847"/>
                    </a:ext>
                  </a:extLst>
                </a:gridCol>
                <a:gridCol w="411480">
                  <a:extLst>
                    <a:ext uri="{9D8B030D-6E8A-4147-A177-3AD203B41FA5}">
                      <a16:colId xmlns:a16="http://schemas.microsoft.com/office/drawing/2014/main" val="3772985590"/>
                    </a:ext>
                  </a:extLst>
                </a:gridCol>
                <a:gridCol w="905256">
                  <a:extLst>
                    <a:ext uri="{9D8B030D-6E8A-4147-A177-3AD203B41FA5}">
                      <a16:colId xmlns:a16="http://schemas.microsoft.com/office/drawing/2014/main" val="2750470185"/>
                    </a:ext>
                  </a:extLst>
                </a:gridCol>
                <a:gridCol w="905256">
                  <a:extLst>
                    <a:ext uri="{9D8B030D-6E8A-4147-A177-3AD203B41FA5}">
                      <a16:colId xmlns:a16="http://schemas.microsoft.com/office/drawing/2014/main" val="3168991136"/>
                    </a:ext>
                  </a:extLst>
                </a:gridCol>
                <a:gridCol w="905256">
                  <a:extLst>
                    <a:ext uri="{9D8B030D-6E8A-4147-A177-3AD203B41FA5}">
                      <a16:colId xmlns:a16="http://schemas.microsoft.com/office/drawing/2014/main" val="3877291067"/>
                    </a:ext>
                  </a:extLst>
                </a:gridCol>
                <a:gridCol w="905256">
                  <a:extLst>
                    <a:ext uri="{9D8B030D-6E8A-4147-A177-3AD203B41FA5}">
                      <a16:colId xmlns:a16="http://schemas.microsoft.com/office/drawing/2014/main" val="47774052"/>
                    </a:ext>
                  </a:extLst>
                </a:gridCol>
                <a:gridCol w="905256">
                  <a:extLst>
                    <a:ext uri="{9D8B030D-6E8A-4147-A177-3AD203B41FA5}">
                      <a16:colId xmlns:a16="http://schemas.microsoft.com/office/drawing/2014/main" val="2441326845"/>
                    </a:ext>
                  </a:extLst>
                </a:gridCol>
                <a:gridCol w="905256">
                  <a:extLst>
                    <a:ext uri="{9D8B030D-6E8A-4147-A177-3AD203B41FA5}">
                      <a16:colId xmlns:a16="http://schemas.microsoft.com/office/drawing/2014/main" val="93557879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272658912"/>
                  </a:ext>
                </a:extLst>
              </a:tr>
              <a:tr h="370840">
                <a:tc>
                  <a:txBody>
                    <a:bodyPr/>
                    <a:lstStyle/>
                    <a:p>
                      <a:r>
                        <a:rPr lang="en-US" sz="1000"/>
                        <a:t>14</a:t>
                      </a:r>
                    </a:p>
                  </a:txBody>
                  <a:tcPr/>
                </a:tc>
                <a:tc>
                  <a:txBody>
                    <a:bodyPr/>
                    <a:lstStyle/>
                    <a:p>
                      <a:r>
                        <a:rPr lang="en-US" sz="1000"/>
                        <a:t>0.7015 %</a:t>
                      </a:r>
                    </a:p>
                  </a:txBody>
                  <a:tcPr/>
                </a:tc>
                <a:tc>
                  <a:txBody>
                    <a:bodyPr/>
                    <a:lstStyle/>
                    <a:p>
                      <a:r>
                        <a:rPr lang="en-US" sz="1000"/>
                        <a:t>0.00</a:t>
                      </a:r>
                    </a:p>
                  </a:txBody>
                  <a:tcPr/>
                </a:tc>
                <a:tc>
                  <a:txBody>
                    <a:bodyPr/>
                    <a:lstStyle/>
                    <a:p>
                      <a:r>
                        <a:rPr lang="en-US" sz="1000"/>
                        <a:t>225.50</a:t>
                      </a:r>
                    </a:p>
                  </a:txBody>
                  <a:tcPr/>
                </a:tc>
                <a:tc>
                  <a:txBody>
                    <a:bodyPr/>
                    <a:lstStyle/>
                    <a:p>
                      <a:r>
                        <a:rPr lang="en-US" sz="1000"/>
                        <a:t>185.00</a:t>
                      </a:r>
                    </a:p>
                  </a:txBody>
                  <a:tcPr/>
                </a:tc>
                <a:tc>
                  <a:txBody>
                    <a:bodyPr/>
                    <a:lstStyle/>
                    <a:p>
                      <a:r>
                        <a:rPr lang="en-US" sz="1000"/>
                        <a:t>131.57</a:t>
                      </a:r>
                    </a:p>
                  </a:txBody>
                  <a:tcPr/>
                </a:tc>
                <a:tc>
                  <a:txBody>
                    <a:bodyPr/>
                    <a:lstStyle/>
                    <a:p>
                      <a:r>
                        <a:rPr lang="en-US" sz="1000"/>
                        <a:t>131.57</a:t>
                      </a:r>
                    </a:p>
                  </a:txBody>
                  <a:tcPr/>
                </a:tc>
                <a:tc>
                  <a:txBody>
                    <a:bodyPr/>
                    <a:lstStyle/>
                    <a:p>
                      <a:r>
                        <a:rPr lang="en-US" sz="1000"/>
                        <a:t>3157</a:t>
                      </a:r>
                    </a:p>
                  </a:txBody>
                  <a:tcPr/>
                </a:tc>
                <a:tc>
                  <a:txBody>
                    <a:bodyPr/>
                    <a:lstStyle/>
                    <a:p>
                      <a:r>
                        <a:rPr lang="en-US" sz="1000"/>
                        <a:t>1842</a:t>
                      </a:r>
                    </a:p>
                  </a:txBody>
                  <a:tcPr/>
                </a:tc>
                <a:extLst>
                  <a:ext uri="{0D108BD9-81ED-4DB2-BD59-A6C34878D82A}">
                    <a16:rowId xmlns:a16="http://schemas.microsoft.com/office/drawing/2014/main" val="919283459"/>
                  </a:ext>
                </a:extLst>
              </a:tr>
            </a:tbl>
          </a:graphicData>
        </a:graphic>
      </p:graphicFrame>
      <p:sp>
        <p:nvSpPr>
          <p:cNvPr id="4" name="Text Placeholder 3">
            <a:extLst>
              <a:ext uri="{FF2B5EF4-FFF2-40B4-BE49-F238E27FC236}">
                <a16:creationId xmlns:a16="http://schemas.microsoft.com/office/drawing/2014/main" id="{707C2A04-90F6-47FF-9187-086C6C55E5D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292132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2562-EF83-4A3F-BA28-E91579A6264C}"/>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14E4BFCE-BFB6-4C3A-AE9B-ECECCA608156}"/>
              </a:ext>
            </a:extLst>
          </p:cNvPr>
          <p:cNvGraphicFramePr>
            <a:graphicFrameLocks noGrp="1"/>
          </p:cNvGraphicFramePr>
          <p:nvPr>
            <p:ph type="tbl" sz="quarter" idx="13"/>
            <p:extLst>
              <p:ext uri="{D42A27DB-BD31-4B8C-83A1-F6EECF244321}">
                <p14:modId xmlns:p14="http://schemas.microsoft.com/office/powerpoint/2010/main" val="1287388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4223809"/>
                    </a:ext>
                  </a:extLst>
                </a:gridCol>
                <a:gridCol w="1316736">
                  <a:extLst>
                    <a:ext uri="{9D8B030D-6E8A-4147-A177-3AD203B41FA5}">
                      <a16:colId xmlns:a16="http://schemas.microsoft.com/office/drawing/2014/main" val="3557395036"/>
                    </a:ext>
                  </a:extLst>
                </a:gridCol>
                <a:gridCol w="658368">
                  <a:extLst>
                    <a:ext uri="{9D8B030D-6E8A-4147-A177-3AD203B41FA5}">
                      <a16:colId xmlns:a16="http://schemas.microsoft.com/office/drawing/2014/main" val="1857839645"/>
                    </a:ext>
                  </a:extLst>
                </a:gridCol>
                <a:gridCol w="658368">
                  <a:extLst>
                    <a:ext uri="{9D8B030D-6E8A-4147-A177-3AD203B41FA5}">
                      <a16:colId xmlns:a16="http://schemas.microsoft.com/office/drawing/2014/main" val="3700484272"/>
                    </a:ext>
                  </a:extLst>
                </a:gridCol>
                <a:gridCol w="658368">
                  <a:extLst>
                    <a:ext uri="{9D8B030D-6E8A-4147-A177-3AD203B41FA5}">
                      <a16:colId xmlns:a16="http://schemas.microsoft.com/office/drawing/2014/main" val="3627300672"/>
                    </a:ext>
                  </a:extLst>
                </a:gridCol>
                <a:gridCol w="658368">
                  <a:extLst>
                    <a:ext uri="{9D8B030D-6E8A-4147-A177-3AD203B41FA5}">
                      <a16:colId xmlns:a16="http://schemas.microsoft.com/office/drawing/2014/main" val="90840459"/>
                    </a:ext>
                  </a:extLst>
                </a:gridCol>
                <a:gridCol w="658368">
                  <a:extLst>
                    <a:ext uri="{9D8B030D-6E8A-4147-A177-3AD203B41FA5}">
                      <a16:colId xmlns:a16="http://schemas.microsoft.com/office/drawing/2014/main" val="1829707825"/>
                    </a:ext>
                  </a:extLst>
                </a:gridCol>
                <a:gridCol w="658368">
                  <a:extLst>
                    <a:ext uri="{9D8B030D-6E8A-4147-A177-3AD203B41FA5}">
                      <a16:colId xmlns:a16="http://schemas.microsoft.com/office/drawing/2014/main" val="107612946"/>
                    </a:ext>
                  </a:extLst>
                </a:gridCol>
                <a:gridCol w="658368">
                  <a:extLst>
                    <a:ext uri="{9D8B030D-6E8A-4147-A177-3AD203B41FA5}">
                      <a16:colId xmlns:a16="http://schemas.microsoft.com/office/drawing/2014/main" val="3059674848"/>
                    </a:ext>
                  </a:extLst>
                </a:gridCol>
                <a:gridCol w="658368">
                  <a:extLst>
                    <a:ext uri="{9D8B030D-6E8A-4147-A177-3AD203B41FA5}">
                      <a16:colId xmlns:a16="http://schemas.microsoft.com/office/drawing/2014/main" val="2389720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74534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- 2025-09-30 10:11:52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https://quintly-eu-image-storage.s3.amazonaws.com/c303562b672a3318c686cfcc37b7e67a/396b37e175a277f90c0f2ae48cfc9dbd.jpg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4887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- 2025-09-28 14:15:44</a:t>
                      </a:r>
                      <a:r>
                        <a:rPr kumimoji="0" lang="en-US" sz="1000" b="0" i="0" u="none" strike="noStrike" kern="1200" cap="none" spc="0" normalizeH="0" baseline="0" noProof="0">
                          <a:ln>
                            <a:noFill/>
                          </a:ln>
                          <a:solidFill>
                            <a:prstClr val="black"/>
                          </a:solidFill>
                          <a:effectLst/>
                          <a:uLnTx/>
                          <a:uFillTx/>
                          <a:latin typeface="Calibri"/>
                          <a:ea typeface="+mn-ea"/>
                          <a:cs typeface="+mn-cs"/>
                        </a:rPr>
                        <a:t>
 #ParkwayRun &amp; 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https://quintly-eu-image-storage.s3.amazonaws.com/c303562b672a3318c686cfcc37b7e67a/cc7f74a125270faf963275a18d6ae4b7.jpg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401836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- 2025-09-28 14:12:01</a:t>
                      </a:r>
                      <a:r>
                        <a:rPr kumimoji="0" lang="en-US" sz="1000" b="0" i="0" u="none" strike="noStrike" kern="1200" cap="none" spc="0" normalizeH="0" baseline="0" noProof="0">
                          <a:ln>
                            <a:noFill/>
                          </a:ln>
                          <a:solidFill>
                            <a:prstClr val="black"/>
                          </a:solidFill>
                          <a:effectLst/>
                          <a:uLnTx/>
                          <a:uFillTx/>
                          <a:latin typeface="Calibri"/>
                          <a:ea typeface="+mn-ea"/>
                          <a:cs typeface="+mn-cs"/>
                        </a:rPr>
                        <a:t>
 #ParkwayRun &amp; 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https://quintly-eu-image-storage.s3.amazonaws.com/c303562b672a3318c686cfcc37b7e67a/375ce027886cd6fa9b3ca719bac4c580.jpg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572950488"/>
                  </a:ext>
                </a:extLst>
              </a:tr>
            </a:tbl>
          </a:graphicData>
        </a:graphic>
      </p:graphicFrame>
      <p:sp>
        <p:nvSpPr>
          <p:cNvPr id="4" name="Text Placeholder 3">
            <a:extLst>
              <a:ext uri="{FF2B5EF4-FFF2-40B4-BE49-F238E27FC236}">
                <a16:creationId xmlns:a16="http://schemas.microsoft.com/office/drawing/2014/main" id="{7D06F240-AEBD-4EA1-BEA0-D567D8CFCB8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756923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AC6-36AB-4AE7-A647-3281A70750C5}"/>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CFC766D2-9CDF-4349-A441-6E37EFD1E11C}"/>
              </a:ext>
            </a:extLst>
          </p:cNvPr>
          <p:cNvGraphicFramePr>
            <a:graphicFrameLocks noGrp="1"/>
          </p:cNvGraphicFramePr>
          <p:nvPr>
            <p:ph type="tbl" sz="quarter" idx="13"/>
            <p:extLst>
              <p:ext uri="{D42A27DB-BD31-4B8C-83A1-F6EECF244321}">
                <p14:modId xmlns:p14="http://schemas.microsoft.com/office/powerpoint/2010/main" val="69511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7762045"/>
                    </a:ext>
                  </a:extLst>
                </a:gridCol>
                <a:gridCol w="1316736">
                  <a:extLst>
                    <a:ext uri="{9D8B030D-6E8A-4147-A177-3AD203B41FA5}">
                      <a16:colId xmlns:a16="http://schemas.microsoft.com/office/drawing/2014/main" val="1424082795"/>
                    </a:ext>
                  </a:extLst>
                </a:gridCol>
                <a:gridCol w="658368">
                  <a:extLst>
                    <a:ext uri="{9D8B030D-6E8A-4147-A177-3AD203B41FA5}">
                      <a16:colId xmlns:a16="http://schemas.microsoft.com/office/drawing/2014/main" val="1842883399"/>
                    </a:ext>
                  </a:extLst>
                </a:gridCol>
                <a:gridCol w="658368">
                  <a:extLst>
                    <a:ext uri="{9D8B030D-6E8A-4147-A177-3AD203B41FA5}">
                      <a16:colId xmlns:a16="http://schemas.microsoft.com/office/drawing/2014/main" val="2717861098"/>
                    </a:ext>
                  </a:extLst>
                </a:gridCol>
                <a:gridCol w="658368">
                  <a:extLst>
                    <a:ext uri="{9D8B030D-6E8A-4147-A177-3AD203B41FA5}">
                      <a16:colId xmlns:a16="http://schemas.microsoft.com/office/drawing/2014/main" val="2954477849"/>
                    </a:ext>
                  </a:extLst>
                </a:gridCol>
                <a:gridCol w="658368">
                  <a:extLst>
                    <a:ext uri="{9D8B030D-6E8A-4147-A177-3AD203B41FA5}">
                      <a16:colId xmlns:a16="http://schemas.microsoft.com/office/drawing/2014/main" val="4289242423"/>
                    </a:ext>
                  </a:extLst>
                </a:gridCol>
                <a:gridCol w="658368">
                  <a:extLst>
                    <a:ext uri="{9D8B030D-6E8A-4147-A177-3AD203B41FA5}">
                      <a16:colId xmlns:a16="http://schemas.microsoft.com/office/drawing/2014/main" val="770705486"/>
                    </a:ext>
                  </a:extLst>
                </a:gridCol>
                <a:gridCol w="658368">
                  <a:extLst>
                    <a:ext uri="{9D8B030D-6E8A-4147-A177-3AD203B41FA5}">
                      <a16:colId xmlns:a16="http://schemas.microsoft.com/office/drawing/2014/main" val="2251621254"/>
                    </a:ext>
                  </a:extLst>
                </a:gridCol>
                <a:gridCol w="658368">
                  <a:extLst>
                    <a:ext uri="{9D8B030D-6E8A-4147-A177-3AD203B41FA5}">
                      <a16:colId xmlns:a16="http://schemas.microsoft.com/office/drawing/2014/main" val="2121446920"/>
                    </a:ext>
                  </a:extLst>
                </a:gridCol>
                <a:gridCol w="658368">
                  <a:extLst>
                    <a:ext uri="{9D8B030D-6E8A-4147-A177-3AD203B41FA5}">
                      <a16:colId xmlns:a16="http://schemas.microsoft.com/office/drawing/2014/main" val="24167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5961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- 2025-09-28 14:12:00</a:t>
                      </a:r>
                      <a:r>
                        <a:rPr kumimoji="0" lang="en-US" sz="1000" b="0" i="0" u="none" strike="noStrike" kern="1200" cap="none" spc="0" normalizeH="0" baseline="0" noProof="0">
                          <a:ln>
                            <a:noFill/>
                          </a:ln>
                          <a:solidFill>
                            <a:prstClr val="black"/>
                          </a:solidFill>
                          <a:effectLst/>
                          <a:uLnTx/>
                          <a:uFillTx/>
                          <a:latin typeface="Calibri"/>
                          <a:ea typeface="+mn-ea"/>
                          <a:cs typeface="+mn-cs"/>
                        </a:rPr>
                        <a:t>
 #ParkwayRun &amp; 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https://quintly-eu-image-storage.s3.amazonaws.com/c303562b672a3318c686cfcc37b7e67a/6b619ba5f2777d7e2d634b728c77a644.jpg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202597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- 2025-09-28 14:11:59</a:t>
                      </a:r>
                      <a:r>
                        <a:rPr kumimoji="0" lang="en-US" sz="1000" b="0" i="0" u="none" strike="noStrike" kern="1200" cap="none" spc="0" normalizeH="0" baseline="0" noProof="0">
                          <a:ln>
                            <a:noFill/>
                          </a:ln>
                          <a:solidFill>
                            <a:prstClr val="black"/>
                          </a:solidFill>
                          <a:effectLst/>
                          <a:uLnTx/>
                          <a:uFillTx/>
                          <a:latin typeface="Calibri"/>
                          <a:ea typeface="+mn-ea"/>
                          <a:cs typeface="+mn-cs"/>
                        </a:rPr>
                        <a:t>
 #ParkwayRun &amp; 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https://quintly-eu-image-storage.s3.amazonaws.com/c303562b672a3318c686cfcc37b7e67a/a000b6050aa4d56f0c28f6199a8f84f7.jpg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577015732"/>
                  </a:ext>
                </a:extLst>
              </a:tr>
            </a:tbl>
          </a:graphicData>
        </a:graphic>
      </p:graphicFrame>
      <p:sp>
        <p:nvSpPr>
          <p:cNvPr id="4" name="Text Placeholder 3">
            <a:extLst>
              <a:ext uri="{FF2B5EF4-FFF2-40B4-BE49-F238E27FC236}">
                <a16:creationId xmlns:a16="http://schemas.microsoft.com/office/drawing/2014/main" id="{0B980254-2CF6-4037-8DF2-8C14CA3FE9F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1708206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2360</Words>
  <Application>Microsoft Office PowerPoint</Application>
  <PresentationFormat>On-screen Show (4:3)</PresentationFormat>
  <Paragraphs>682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2025-10-03T18:53:35Z</dcterms:created>
  <dcterms:modified xsi:type="dcterms:W3CDTF">2025-10-03T18:54:17Z</dcterms:modified>
</cp:coreProperties>
</file>