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877BA-C35B-45E7-9626-D613FE800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Reels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A969A-3E75-4F5F-8722-D4F1CD40D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603065"/>
              </p:ext>
            </p:extLst>
          </p:nvPr>
        </p:nvGraphicFramePr>
        <p:xfrm>
          <a:off x="457200" y="1731963"/>
          <a:ext cx="7735824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19364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404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2132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3043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391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657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653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090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2411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9912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409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405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8819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965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316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31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6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08/12/2025 17:02:20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08/12/2025 17:02:20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68.796616666667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64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08/08/2025 17:01:17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08/08/2025 17:01:17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142.88206666667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08/06/2025 17:02:30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08/06/2025 17:02:30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0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08/01/2025 17:02:10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08/01/2025 17:02:10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107.2966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6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4242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111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108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4.56%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0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6.88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354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4242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79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7FBE3-BE3D-40A0-9599-3AFC24FB6C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4223080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204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Reels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Reels | FICOH</dc:title>
  <dc:creator>Frederik Born</dc:creator>
  <cp:lastModifiedBy>Frederik Born</cp:lastModifiedBy>
  <cp:revision>1</cp:revision>
  <dcterms:created xsi:type="dcterms:W3CDTF">2025-09-09T22:02:39Z</dcterms:created>
  <dcterms:modified xsi:type="dcterms:W3CDTF">2025-09-09T22:03:02Z</dcterms:modified>
</cp:coreProperties>
</file>