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45870</c:v>
                </c:pt>
              </c:numCache>
            </c:numRef>
          </c:cat>
          <c:val>
            <c:numRef>
              <c:f>Sheet1!$B$2</c:f>
              <c:numCache>
                <c:formatCode>General</c:formatCode>
                <c:ptCount val="1"/>
                <c:pt idx="0">
                  <c:v>1939</c:v>
                </c:pt>
              </c:numCache>
            </c:numRef>
          </c:val>
          <c:extLst>
            <c:ext xmlns:c16="http://schemas.microsoft.com/office/drawing/2014/chart" uri="{C3380CC4-5D6E-409C-BE32-E72D297353CC}">
              <c16:uniqueId val="{00000000-0820-4F4C-A2A0-F2418FBF30E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45870</c:v>
                </c:pt>
              </c:numCache>
            </c:numRef>
          </c:cat>
          <c:val>
            <c:numRef>
              <c:f>Sheet1!$C$2</c:f>
              <c:numCache>
                <c:formatCode>General</c:formatCode>
                <c:ptCount val="1"/>
                <c:pt idx="0">
                  <c:v>3000</c:v>
                </c:pt>
              </c:numCache>
            </c:numRef>
          </c:val>
          <c:extLst>
            <c:ext xmlns:c16="http://schemas.microsoft.com/office/drawing/2014/chart" uri="{C3380CC4-5D6E-409C-BE32-E72D297353CC}">
              <c16:uniqueId val="{00000001-0820-4F4C-A2A0-F2418FBF30E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45870</c:v>
                </c:pt>
              </c:numCache>
            </c:numRef>
          </c:cat>
          <c:val>
            <c:numRef>
              <c:f>Sheet1!$D$2</c:f>
              <c:numCache>
                <c:formatCode>General</c:formatCode>
                <c:ptCount val="1"/>
                <c:pt idx="0">
                  <c:v>4968</c:v>
                </c:pt>
              </c:numCache>
            </c:numRef>
          </c:val>
          <c:extLst>
            <c:ext xmlns:c16="http://schemas.microsoft.com/office/drawing/2014/chart" uri="{C3380CC4-5D6E-409C-BE32-E72D297353CC}">
              <c16:uniqueId val="{00000002-0820-4F4C-A2A0-F2418FBF30E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45870</c:v>
                </c:pt>
              </c:numCache>
            </c:numRef>
          </c:cat>
          <c:val>
            <c:numRef>
              <c:f>Sheet1!$E$2</c:f>
              <c:numCache>
                <c:formatCode>General</c:formatCode>
                <c:ptCount val="1"/>
                <c:pt idx="0">
                  <c:v>1162</c:v>
                </c:pt>
              </c:numCache>
            </c:numRef>
          </c:val>
          <c:extLst>
            <c:ext xmlns:c16="http://schemas.microsoft.com/office/drawing/2014/chart" uri="{C3380CC4-5D6E-409C-BE32-E72D297353CC}">
              <c16:uniqueId val="{00000003-0820-4F4C-A2A0-F2418FBF30E4}"/>
            </c:ext>
          </c:extLst>
        </c:ser>
        <c:dLbls>
          <c:showLegendKey val="0"/>
          <c:showVal val="0"/>
          <c:showCatName val="0"/>
          <c:showSerName val="0"/>
          <c:showPercent val="0"/>
          <c:showBubbleSize val="0"/>
        </c:dLbls>
        <c:gapWidth val="219"/>
        <c:overlap val="-27"/>
        <c:axId val="265410872"/>
        <c:axId val="390147400"/>
      </c:barChart>
      <c:dateAx>
        <c:axId val="265410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47400"/>
        <c:crosses val="autoZero"/>
        <c:auto val="1"/>
        <c:lblOffset val="100"/>
        <c:baseTimeUnit val="days"/>
      </c:dateAx>
      <c:valAx>
        <c:axId val="39014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1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-2</c:v>
                </c:pt>
                <c:pt idx="5">
                  <c:v>-1</c:v>
                </c:pt>
                <c:pt idx="6">
                  <c:v>-2</c:v>
                </c:pt>
                <c:pt idx="7">
                  <c:v>57</c:v>
                </c:pt>
                <c:pt idx="8">
                  <c:v>0</c:v>
                </c:pt>
              </c:numCache>
            </c:numRef>
          </c:val>
          <c:extLst>
            <c:ext xmlns:c16="http://schemas.microsoft.com/office/drawing/2014/chart" uri="{C3380CC4-5D6E-409C-BE32-E72D297353CC}">
              <c16:uniqueId val="{00000000-A0BB-4508-88C5-9FA7F50B81FF}"/>
            </c:ext>
          </c:extLst>
        </c:ser>
        <c:dLbls>
          <c:showLegendKey val="0"/>
          <c:showVal val="0"/>
          <c:showCatName val="0"/>
          <c:showSerName val="0"/>
          <c:showPercent val="0"/>
          <c:showBubbleSize val="0"/>
        </c:dLbls>
        <c:gapWidth val="219"/>
        <c:overlap val="-27"/>
        <c:axId val="392360056"/>
        <c:axId val="392360384"/>
      </c:barChart>
      <c:dateAx>
        <c:axId val="39236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60384"/>
        <c:crosses val="autoZero"/>
        <c:auto val="1"/>
        <c:lblOffset val="100"/>
        <c:baseTimeUnit val="months"/>
      </c:dateAx>
      <c:valAx>
        <c:axId val="39236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6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4</c:v>
                </c:pt>
                <c:pt idx="5">
                  <c:v>8</c:v>
                </c:pt>
                <c:pt idx="6">
                  <c:v>10</c:v>
                </c:pt>
                <c:pt idx="7">
                  <c:v>8</c:v>
                </c:pt>
                <c:pt idx="8">
                  <c:v>7</c:v>
                </c:pt>
                <c:pt idx="9">
                  <c:v>0</c:v>
                </c:pt>
                <c:pt idx="10">
                  <c:v>0</c:v>
                </c:pt>
                <c:pt idx="11">
                  <c:v>0</c:v>
                </c:pt>
              </c:numCache>
            </c:numRef>
          </c:val>
          <c:extLst>
            <c:ext xmlns:c16="http://schemas.microsoft.com/office/drawing/2014/chart" uri="{C3380CC4-5D6E-409C-BE32-E72D297353CC}">
              <c16:uniqueId val="{00000000-713E-4111-9B98-C4798AB5B20C}"/>
            </c:ext>
          </c:extLst>
        </c:ser>
        <c:dLbls>
          <c:showLegendKey val="0"/>
          <c:showVal val="0"/>
          <c:showCatName val="0"/>
          <c:showSerName val="0"/>
          <c:showPercent val="0"/>
          <c:showBubbleSize val="0"/>
        </c:dLbls>
        <c:gapWidth val="219"/>
        <c:overlap val="-27"/>
        <c:axId val="398849504"/>
        <c:axId val="398847208"/>
      </c:barChart>
      <c:dateAx>
        <c:axId val="39884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47208"/>
        <c:crosses val="autoZero"/>
        <c:auto val="1"/>
        <c:lblOffset val="100"/>
        <c:baseTimeUnit val="months"/>
      </c:dateAx>
      <c:valAx>
        <c:axId val="39884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4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59</c:v>
                </c:pt>
                <c:pt idx="5">
                  <c:v>61</c:v>
                </c:pt>
                <c:pt idx="6">
                  <c:v>63</c:v>
                </c:pt>
                <c:pt idx="7">
                  <c:v>89</c:v>
                </c:pt>
                <c:pt idx="8">
                  <c:v>7</c:v>
                </c:pt>
                <c:pt idx="9">
                  <c:v>0</c:v>
                </c:pt>
                <c:pt idx="10">
                  <c:v>0</c:v>
                </c:pt>
                <c:pt idx="11">
                  <c:v>0</c:v>
                </c:pt>
              </c:numCache>
            </c:numRef>
          </c:val>
          <c:extLst>
            <c:ext xmlns:c16="http://schemas.microsoft.com/office/drawing/2014/chart" uri="{C3380CC4-5D6E-409C-BE32-E72D297353CC}">
              <c16:uniqueId val="{00000000-5A80-4AD4-98B7-372CCA036B55}"/>
            </c:ext>
          </c:extLst>
        </c:ser>
        <c:dLbls>
          <c:showLegendKey val="0"/>
          <c:showVal val="0"/>
          <c:showCatName val="0"/>
          <c:showSerName val="0"/>
          <c:showPercent val="0"/>
          <c:showBubbleSize val="0"/>
        </c:dLbls>
        <c:gapWidth val="219"/>
        <c:overlap val="-27"/>
        <c:axId val="398844256"/>
        <c:axId val="398844584"/>
      </c:barChart>
      <c:catAx>
        <c:axId val="39884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44584"/>
        <c:crosses val="autoZero"/>
        <c:auto val="1"/>
        <c:lblAlgn val="ctr"/>
        <c:lblOffset val="100"/>
        <c:noMultiLvlLbl val="0"/>
      </c:catAx>
      <c:valAx>
        <c:axId val="39884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4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3038</c:v>
                </c:pt>
                <c:pt idx="5">
                  <c:v>3565</c:v>
                </c:pt>
                <c:pt idx="6">
                  <c:v>2959</c:v>
                </c:pt>
                <c:pt idx="7">
                  <c:v>2800</c:v>
                </c:pt>
                <c:pt idx="8">
                  <c:v>178</c:v>
                </c:pt>
                <c:pt idx="9">
                  <c:v>0</c:v>
                </c:pt>
              </c:numCache>
            </c:numRef>
          </c:val>
          <c:extLst>
            <c:ext xmlns:c16="http://schemas.microsoft.com/office/drawing/2014/chart" uri="{C3380CC4-5D6E-409C-BE32-E72D297353CC}">
              <c16:uniqueId val="{00000000-F591-4E9E-A5A5-765C1AE861A7}"/>
            </c:ext>
          </c:extLst>
        </c:ser>
        <c:dLbls>
          <c:showLegendKey val="0"/>
          <c:showVal val="0"/>
          <c:showCatName val="0"/>
          <c:showSerName val="0"/>
          <c:showPercent val="0"/>
          <c:showBubbleSize val="0"/>
        </c:dLbls>
        <c:gapWidth val="219"/>
        <c:overlap val="-27"/>
        <c:axId val="401670608"/>
        <c:axId val="401672576"/>
      </c:barChart>
      <c:dateAx>
        <c:axId val="40167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72576"/>
        <c:crosses val="autoZero"/>
        <c:auto val="1"/>
        <c:lblOffset val="100"/>
        <c:baseTimeUnit val="months"/>
      </c:dateAx>
      <c:valAx>
        <c:axId val="40167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7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-9</c:v>
                </c:pt>
                <c:pt idx="5">
                  <c:v>4</c:v>
                </c:pt>
                <c:pt idx="6">
                  <c:v>-1</c:v>
                </c:pt>
                <c:pt idx="7">
                  <c:v>1</c:v>
                </c:pt>
                <c:pt idx="8">
                  <c:v>0</c:v>
                </c:pt>
              </c:numCache>
            </c:numRef>
          </c:val>
          <c:extLst>
            <c:ext xmlns:c16="http://schemas.microsoft.com/office/drawing/2014/chart" uri="{C3380CC4-5D6E-409C-BE32-E72D297353CC}">
              <c16:uniqueId val="{00000000-23FF-4E0D-A5E6-0D3D6023E166}"/>
            </c:ext>
          </c:extLst>
        </c:ser>
        <c:dLbls>
          <c:showLegendKey val="0"/>
          <c:showVal val="0"/>
          <c:showCatName val="0"/>
          <c:showSerName val="0"/>
          <c:showPercent val="0"/>
          <c:showBubbleSize val="0"/>
        </c:dLbls>
        <c:gapWidth val="219"/>
        <c:overlap val="-27"/>
        <c:axId val="501030544"/>
        <c:axId val="501033824"/>
      </c:barChart>
      <c:dateAx>
        <c:axId val="50103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33824"/>
        <c:crosses val="autoZero"/>
        <c:auto val="1"/>
        <c:lblOffset val="100"/>
        <c:baseTimeUnit val="months"/>
      </c:dateAx>
      <c:valAx>
        <c:axId val="50103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3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B79-4C4B-94C7-2E12963185EB}"/>
            </c:ext>
          </c:extLst>
        </c:ser>
        <c:dLbls>
          <c:showLegendKey val="0"/>
          <c:showVal val="0"/>
          <c:showCatName val="0"/>
          <c:showSerName val="0"/>
          <c:showPercent val="0"/>
          <c:showBubbleSize val="0"/>
        </c:dLbls>
        <c:gapWidth val="219"/>
        <c:overlap val="-27"/>
        <c:axId val="501034808"/>
        <c:axId val="501035464"/>
      </c:barChart>
      <c:dateAx>
        <c:axId val="501034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35464"/>
        <c:crosses val="autoZero"/>
        <c:auto val="1"/>
        <c:lblOffset val="100"/>
        <c:baseTimeUnit val="months"/>
      </c:dateAx>
      <c:valAx>
        <c:axId val="50103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3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37C-4636-92F8-2EE0C8981C8F}"/>
            </c:ext>
          </c:extLst>
        </c:ser>
        <c:dLbls>
          <c:showLegendKey val="0"/>
          <c:showVal val="0"/>
          <c:showCatName val="0"/>
          <c:showSerName val="0"/>
          <c:showPercent val="0"/>
          <c:showBubbleSize val="0"/>
        </c:dLbls>
        <c:gapWidth val="219"/>
        <c:overlap val="-27"/>
        <c:axId val="497613080"/>
        <c:axId val="497614392"/>
      </c:barChart>
      <c:catAx>
        <c:axId val="49761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14392"/>
        <c:crosses val="autoZero"/>
        <c:auto val="1"/>
        <c:lblAlgn val="ctr"/>
        <c:lblOffset val="100"/>
        <c:noMultiLvlLbl val="0"/>
      </c:catAx>
      <c:valAx>
        <c:axId val="49761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1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44</c:v>
                </c:pt>
                <c:pt idx="5">
                  <c:v>37</c:v>
                </c:pt>
                <c:pt idx="6">
                  <c:v>15</c:v>
                </c:pt>
                <c:pt idx="7">
                  <c:v>26</c:v>
                </c:pt>
                <c:pt idx="8">
                  <c:v>6</c:v>
                </c:pt>
              </c:numCache>
            </c:numRef>
          </c:val>
          <c:extLst>
            <c:ext xmlns:c16="http://schemas.microsoft.com/office/drawing/2014/chart" uri="{C3380CC4-5D6E-409C-BE32-E72D297353CC}">
              <c16:uniqueId val="{00000000-7009-4100-83C3-50DFAE8B0E64}"/>
            </c:ext>
          </c:extLst>
        </c:ser>
        <c:dLbls>
          <c:showLegendKey val="0"/>
          <c:showVal val="0"/>
          <c:showCatName val="0"/>
          <c:showSerName val="0"/>
          <c:showPercent val="0"/>
          <c:showBubbleSize val="0"/>
        </c:dLbls>
        <c:gapWidth val="219"/>
        <c:overlap val="-27"/>
        <c:axId val="507957976"/>
        <c:axId val="507958960"/>
      </c:barChart>
      <c:dateAx>
        <c:axId val="50795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58960"/>
        <c:crosses val="autoZero"/>
        <c:auto val="1"/>
        <c:lblOffset val="100"/>
        <c:baseTimeUnit val="months"/>
      </c:dateAx>
      <c:valAx>
        <c:axId val="50795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5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47</c:v>
                </c:pt>
                <c:pt idx="1">
                  <c:v>53</c:v>
                </c:pt>
                <c:pt idx="2">
                  <c:v>32</c:v>
                </c:pt>
                <c:pt idx="3">
                  <c:v>68</c:v>
                </c:pt>
                <c:pt idx="4">
                  <c:v>33</c:v>
                </c:pt>
                <c:pt idx="5">
                  <c:v>26</c:v>
                </c:pt>
                <c:pt idx="6">
                  <c:v>38</c:v>
                </c:pt>
                <c:pt idx="7">
                  <c:v>51</c:v>
                </c:pt>
                <c:pt idx="8">
                  <c:v>14</c:v>
                </c:pt>
              </c:numCache>
            </c:numRef>
          </c:val>
          <c:extLst>
            <c:ext xmlns:c16="http://schemas.microsoft.com/office/drawing/2014/chart" uri="{C3380CC4-5D6E-409C-BE32-E72D297353CC}">
              <c16:uniqueId val="{00000000-980A-4890-8316-3A68DEA7042B}"/>
            </c:ext>
          </c:extLst>
        </c:ser>
        <c:dLbls>
          <c:showLegendKey val="0"/>
          <c:showVal val="0"/>
          <c:showCatName val="0"/>
          <c:showSerName val="0"/>
          <c:showPercent val="0"/>
          <c:showBubbleSize val="0"/>
        </c:dLbls>
        <c:gapWidth val="219"/>
        <c:overlap val="-27"/>
        <c:axId val="507966504"/>
        <c:axId val="507964208"/>
      </c:barChart>
      <c:catAx>
        <c:axId val="50796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64208"/>
        <c:crosses val="autoZero"/>
        <c:auto val="1"/>
        <c:lblAlgn val="ctr"/>
        <c:lblOffset val="100"/>
        <c:noMultiLvlLbl val="0"/>
      </c:catAx>
      <c:valAx>
        <c:axId val="50796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6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239</c:v>
                </c:pt>
                <c:pt idx="1">
                  <c:v>480</c:v>
                </c:pt>
                <c:pt idx="2">
                  <c:v>263</c:v>
                </c:pt>
                <c:pt idx="3">
                  <c:v>680</c:v>
                </c:pt>
                <c:pt idx="4">
                  <c:v>398</c:v>
                </c:pt>
                <c:pt idx="5">
                  <c:v>183</c:v>
                </c:pt>
                <c:pt idx="6">
                  <c:v>231</c:v>
                </c:pt>
                <c:pt idx="7">
                  <c:v>413</c:v>
                </c:pt>
                <c:pt idx="8">
                  <c:v>14</c:v>
                </c:pt>
              </c:numCache>
            </c:numRef>
          </c:val>
          <c:extLst>
            <c:ext xmlns:c16="http://schemas.microsoft.com/office/drawing/2014/chart" uri="{C3380CC4-5D6E-409C-BE32-E72D297353CC}">
              <c16:uniqueId val="{00000000-E4EB-4A0D-B020-F4B532CE33D4}"/>
            </c:ext>
          </c:extLst>
        </c:ser>
        <c:dLbls>
          <c:showLegendKey val="0"/>
          <c:showVal val="0"/>
          <c:showCatName val="0"/>
          <c:showSerName val="0"/>
          <c:showPercent val="0"/>
          <c:showBubbleSize val="0"/>
        </c:dLbls>
        <c:gapWidth val="219"/>
        <c:overlap val="-27"/>
        <c:axId val="507967488"/>
        <c:axId val="507964536"/>
      </c:barChart>
      <c:catAx>
        <c:axId val="50796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64536"/>
        <c:crosses val="autoZero"/>
        <c:auto val="1"/>
        <c:lblAlgn val="ctr"/>
        <c:lblOffset val="100"/>
        <c:noMultiLvlLbl val="0"/>
      </c:catAx>
      <c:valAx>
        <c:axId val="50796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6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11017</c:v>
                </c:pt>
                <c:pt idx="4">
                  <c:v>11726</c:v>
                </c:pt>
                <c:pt idx="5">
                  <c:v>15831</c:v>
                </c:pt>
                <c:pt idx="6">
                  <c:v>9993</c:v>
                </c:pt>
                <c:pt idx="7">
                  <c:v>6914</c:v>
                </c:pt>
                <c:pt idx="8">
                  <c:v>11824</c:v>
                </c:pt>
                <c:pt idx="9">
                  <c:v>945</c:v>
                </c:pt>
              </c:numCache>
            </c:numRef>
          </c:val>
          <c:extLst>
            <c:ext xmlns:c16="http://schemas.microsoft.com/office/drawing/2014/chart" uri="{C3380CC4-5D6E-409C-BE32-E72D297353CC}">
              <c16:uniqueId val="{00000000-EE13-4CB0-B0EA-E70ABED1024C}"/>
            </c:ext>
          </c:extLst>
        </c:ser>
        <c:dLbls>
          <c:showLegendKey val="0"/>
          <c:showVal val="0"/>
          <c:showCatName val="0"/>
          <c:showSerName val="0"/>
          <c:showPercent val="0"/>
          <c:showBubbleSize val="0"/>
        </c:dLbls>
        <c:gapWidth val="219"/>
        <c:overlap val="-27"/>
        <c:axId val="507959616"/>
        <c:axId val="507965520"/>
      </c:barChart>
      <c:catAx>
        <c:axId val="50795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65520"/>
        <c:crosses val="autoZero"/>
        <c:auto val="1"/>
        <c:lblAlgn val="ctr"/>
        <c:lblOffset val="100"/>
        <c:noMultiLvlLbl val="0"/>
      </c:catAx>
      <c:valAx>
        <c:axId val="50796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5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8</c:v>
                </c:pt>
                <c:pt idx="5">
                  <c:v>-1</c:v>
                </c:pt>
                <c:pt idx="6">
                  <c:v>41</c:v>
                </c:pt>
                <c:pt idx="7">
                  <c:v>3</c:v>
                </c:pt>
                <c:pt idx="8">
                  <c:v>-1</c:v>
                </c:pt>
              </c:numCache>
            </c:numRef>
          </c:val>
          <c:extLst>
            <c:ext xmlns:c16="http://schemas.microsoft.com/office/drawing/2014/chart" uri="{C3380CC4-5D6E-409C-BE32-E72D297353CC}">
              <c16:uniqueId val="{00000000-B11A-4FAC-99FF-57627EC3D05C}"/>
            </c:ext>
          </c:extLst>
        </c:ser>
        <c:dLbls>
          <c:showLegendKey val="0"/>
          <c:showVal val="0"/>
          <c:showCatName val="0"/>
          <c:showSerName val="0"/>
          <c:showPercent val="0"/>
          <c:showBubbleSize val="0"/>
        </c:dLbls>
        <c:gapWidth val="219"/>
        <c:overlap val="-27"/>
        <c:axId val="400475184"/>
        <c:axId val="400474528"/>
      </c:barChart>
      <c:dateAx>
        <c:axId val="40047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74528"/>
        <c:crosses val="autoZero"/>
        <c:auto val="1"/>
        <c:lblOffset val="100"/>
        <c:baseTimeUnit val="months"/>
      </c:dateAx>
      <c:valAx>
        <c:axId val="40047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7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35</c:v>
                </c:pt>
                <c:pt idx="4">
                  <c:v>27</c:v>
                </c:pt>
                <c:pt idx="5">
                  <c:v>16</c:v>
                </c:pt>
                <c:pt idx="6">
                  <c:v>167</c:v>
                </c:pt>
                <c:pt idx="7">
                  <c:v>29</c:v>
                </c:pt>
                <c:pt idx="8">
                  <c:v>0</c:v>
                </c:pt>
                <c:pt idx="9">
                  <c:v>0</c:v>
                </c:pt>
                <c:pt idx="10">
                  <c:v>0</c:v>
                </c:pt>
                <c:pt idx="11">
                  <c:v>0</c:v>
                </c:pt>
              </c:numCache>
            </c:numRef>
          </c:val>
          <c:extLst>
            <c:ext xmlns:c16="http://schemas.microsoft.com/office/drawing/2014/chart" uri="{C3380CC4-5D6E-409C-BE32-E72D297353CC}">
              <c16:uniqueId val="{00000000-4055-4749-9CBB-761C567AC454}"/>
            </c:ext>
          </c:extLst>
        </c:ser>
        <c:dLbls>
          <c:showLegendKey val="0"/>
          <c:showVal val="0"/>
          <c:showCatName val="0"/>
          <c:showSerName val="0"/>
          <c:showPercent val="0"/>
          <c:showBubbleSize val="0"/>
        </c:dLbls>
        <c:gapWidth val="219"/>
        <c:overlap val="-27"/>
        <c:axId val="400476168"/>
        <c:axId val="400479448"/>
      </c:barChart>
      <c:dateAx>
        <c:axId val="40047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79448"/>
        <c:crosses val="autoZero"/>
        <c:auto val="1"/>
        <c:lblOffset val="100"/>
        <c:baseTimeUnit val="months"/>
      </c:dateAx>
      <c:valAx>
        <c:axId val="40047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7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318</c:v>
                </c:pt>
                <c:pt idx="4">
                  <c:v>192</c:v>
                </c:pt>
                <c:pt idx="5">
                  <c:v>113</c:v>
                </c:pt>
                <c:pt idx="6">
                  <c:v>501</c:v>
                </c:pt>
                <c:pt idx="7">
                  <c:v>145</c:v>
                </c:pt>
                <c:pt idx="8">
                  <c:v>0</c:v>
                </c:pt>
                <c:pt idx="9">
                  <c:v>0</c:v>
                </c:pt>
                <c:pt idx="10">
                  <c:v>0</c:v>
                </c:pt>
                <c:pt idx="11">
                  <c:v>0</c:v>
                </c:pt>
              </c:numCache>
            </c:numRef>
          </c:val>
          <c:extLst>
            <c:ext xmlns:c16="http://schemas.microsoft.com/office/drawing/2014/chart" uri="{C3380CC4-5D6E-409C-BE32-E72D297353CC}">
              <c16:uniqueId val="{00000000-72FE-44E5-A3A4-E319ADF900EA}"/>
            </c:ext>
          </c:extLst>
        </c:ser>
        <c:dLbls>
          <c:showLegendKey val="0"/>
          <c:showVal val="0"/>
          <c:showCatName val="0"/>
          <c:showSerName val="0"/>
          <c:showPercent val="0"/>
          <c:showBubbleSize val="0"/>
        </c:dLbls>
        <c:gapWidth val="219"/>
        <c:overlap val="-27"/>
        <c:axId val="400481744"/>
        <c:axId val="400481416"/>
      </c:barChart>
      <c:catAx>
        <c:axId val="40048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81416"/>
        <c:crosses val="autoZero"/>
        <c:auto val="1"/>
        <c:lblAlgn val="ctr"/>
        <c:lblOffset val="100"/>
        <c:noMultiLvlLbl val="0"/>
      </c:catAx>
      <c:valAx>
        <c:axId val="40048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8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pt idx="3">
                  <c:v>0</c:v>
                </c:pt>
                <c:pt idx="4">
                  <c:v>0</c:v>
                </c:pt>
                <c:pt idx="5">
                  <c:v>0</c:v>
                </c:pt>
                <c:pt idx="6">
                  <c:v>8779</c:v>
                </c:pt>
                <c:pt idx="7">
                  <c:v>0</c:v>
                </c:pt>
                <c:pt idx="8">
                  <c:v>0</c:v>
                </c:pt>
                <c:pt idx="9">
                  <c:v>0</c:v>
                </c:pt>
                <c:pt idx="10">
                  <c:v>0</c:v>
                </c:pt>
                <c:pt idx="11">
                  <c:v>0</c:v>
                </c:pt>
              </c:numCache>
            </c:numRef>
          </c:val>
          <c:extLst>
            <c:ext xmlns:c16="http://schemas.microsoft.com/office/drawing/2014/chart" uri="{C3380CC4-5D6E-409C-BE32-E72D297353CC}">
              <c16:uniqueId val="{00000000-443A-4129-BF98-455508D97BA2}"/>
            </c:ext>
          </c:extLst>
        </c:ser>
        <c:dLbls>
          <c:showLegendKey val="0"/>
          <c:showVal val="0"/>
          <c:showCatName val="0"/>
          <c:showSerName val="0"/>
          <c:showPercent val="0"/>
          <c:showBubbleSize val="0"/>
        </c:dLbls>
        <c:gapWidth val="219"/>
        <c:overlap val="-27"/>
        <c:axId val="400450912"/>
        <c:axId val="400451896"/>
      </c:barChart>
      <c:dateAx>
        <c:axId val="40045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51896"/>
        <c:crosses val="autoZero"/>
        <c:auto val="1"/>
        <c:lblOffset val="100"/>
        <c:baseTimeUnit val="months"/>
      </c:dateAx>
      <c:valAx>
        <c:axId val="40045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5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3D446-3F69-4B93-A632-32DC8A69323E}"/>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A4916FC3-B547-4A30-B987-3C96D792626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68233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C4BC3-32D0-42F5-A297-F00579462BF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142FFC82-AB61-4543-AB5C-751B1C8F635E}"/>
              </a:ext>
            </a:extLst>
          </p:cNvPr>
          <p:cNvGraphicFramePr>
            <a:graphicFrameLocks noGrp="1"/>
          </p:cNvGraphicFramePr>
          <p:nvPr>
            <p:ph type="chart" sz="quarter" idx="13"/>
            <p:extLst>
              <p:ext uri="{D42A27DB-BD31-4B8C-83A1-F6EECF244321}">
                <p14:modId xmlns:p14="http://schemas.microsoft.com/office/powerpoint/2010/main" val="3747852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158576-E862-4FE8-B6A8-0597D2B2CFED}"/>
              </a:ext>
            </a:extLst>
          </p:cNvPr>
          <p:cNvSpPr>
            <a:spLocks noGrp="1"/>
          </p:cNvSpPr>
          <p:nvPr>
            <p:ph type="body" sz="quarter" idx="14"/>
          </p:nvPr>
        </p:nvSpPr>
        <p:spPr/>
        <p:txBody>
          <a:bodyPr/>
          <a:lstStyle/>
          <a:p>
            <a:r>
              <a:rPr lang="en-US"/>
              <a:t>08/01/2025 - 08/31/2025</a:t>
            </a:r>
          </a:p>
        </p:txBody>
      </p:sp>
      <p:sp>
        <p:nvSpPr>
          <p:cNvPr id="5" name="Footer Placeholder 4">
            <a:extLst>
              <a:ext uri="{FF2B5EF4-FFF2-40B4-BE49-F238E27FC236}">
                <a16:creationId xmlns:a16="http://schemas.microsoft.com/office/drawing/2014/main" id="{CB6436A5-0871-412D-9CCE-7712004E03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23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78468-7860-40E4-94E0-FE7AB1C3DAB4}"/>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B29F25E5-1B6C-46B2-BB33-3928FEAE59F2}"/>
              </a:ext>
            </a:extLst>
          </p:cNvPr>
          <p:cNvGraphicFramePr>
            <a:graphicFrameLocks noGrp="1"/>
          </p:cNvGraphicFramePr>
          <p:nvPr>
            <p:ph type="tbl" sz="quarter" idx="13"/>
            <p:extLst>
              <p:ext uri="{D42A27DB-BD31-4B8C-83A1-F6EECF244321}">
                <p14:modId xmlns:p14="http://schemas.microsoft.com/office/powerpoint/2010/main" val="1988611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53598105"/>
                    </a:ext>
                  </a:extLst>
                </a:gridCol>
                <a:gridCol w="905256">
                  <a:extLst>
                    <a:ext uri="{9D8B030D-6E8A-4147-A177-3AD203B41FA5}">
                      <a16:colId xmlns:a16="http://schemas.microsoft.com/office/drawing/2014/main" val="2946813965"/>
                    </a:ext>
                  </a:extLst>
                </a:gridCol>
                <a:gridCol w="905256">
                  <a:extLst>
                    <a:ext uri="{9D8B030D-6E8A-4147-A177-3AD203B41FA5}">
                      <a16:colId xmlns:a16="http://schemas.microsoft.com/office/drawing/2014/main" val="3374802963"/>
                    </a:ext>
                  </a:extLst>
                </a:gridCol>
                <a:gridCol w="905256">
                  <a:extLst>
                    <a:ext uri="{9D8B030D-6E8A-4147-A177-3AD203B41FA5}">
                      <a16:colId xmlns:a16="http://schemas.microsoft.com/office/drawing/2014/main" val="1153452234"/>
                    </a:ext>
                  </a:extLst>
                </a:gridCol>
                <a:gridCol w="905256">
                  <a:extLst>
                    <a:ext uri="{9D8B030D-6E8A-4147-A177-3AD203B41FA5}">
                      <a16:colId xmlns:a16="http://schemas.microsoft.com/office/drawing/2014/main" val="3271805584"/>
                    </a:ext>
                  </a:extLst>
                </a:gridCol>
                <a:gridCol w="905256">
                  <a:extLst>
                    <a:ext uri="{9D8B030D-6E8A-4147-A177-3AD203B41FA5}">
                      <a16:colId xmlns:a16="http://schemas.microsoft.com/office/drawing/2014/main" val="3701706241"/>
                    </a:ext>
                  </a:extLst>
                </a:gridCol>
                <a:gridCol w="905256">
                  <a:extLst>
                    <a:ext uri="{9D8B030D-6E8A-4147-A177-3AD203B41FA5}">
                      <a16:colId xmlns:a16="http://schemas.microsoft.com/office/drawing/2014/main" val="2359397865"/>
                    </a:ext>
                  </a:extLst>
                </a:gridCol>
                <a:gridCol w="905256">
                  <a:extLst>
                    <a:ext uri="{9D8B030D-6E8A-4147-A177-3AD203B41FA5}">
                      <a16:colId xmlns:a16="http://schemas.microsoft.com/office/drawing/2014/main" val="404309854"/>
                    </a:ext>
                  </a:extLst>
                </a:gridCol>
                <a:gridCol w="905256">
                  <a:extLst>
                    <a:ext uri="{9D8B030D-6E8A-4147-A177-3AD203B41FA5}">
                      <a16:colId xmlns:a16="http://schemas.microsoft.com/office/drawing/2014/main" val="178794392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45346466"/>
                  </a:ext>
                </a:extLst>
              </a:tr>
              <a:tr h="370840">
                <a:tc>
                  <a:txBody>
                    <a:bodyPr/>
                    <a:lstStyle/>
                    <a:p>
                      <a:r>
                        <a:rPr lang="en-US" sz="1000"/>
                        <a:t>1939</a:t>
                      </a:r>
                    </a:p>
                  </a:txBody>
                  <a:tcPr/>
                </a:tc>
                <a:tc>
                  <a:txBody>
                    <a:bodyPr/>
                    <a:lstStyle/>
                    <a:p>
                      <a:r>
                        <a:rPr lang="en-US" sz="1000"/>
                        <a:t>57</a:t>
                      </a:r>
                    </a:p>
                  </a:txBody>
                  <a:tcPr/>
                </a:tc>
                <a:tc>
                  <a:txBody>
                    <a:bodyPr/>
                    <a:lstStyle/>
                    <a:p>
                      <a:r>
                        <a:rPr lang="en-US" sz="1000"/>
                        <a:t>9</a:t>
                      </a:r>
                    </a:p>
                  </a:txBody>
                  <a:tcPr/>
                </a:tc>
                <a:tc>
                  <a:txBody>
                    <a:bodyPr/>
                    <a:lstStyle/>
                    <a:p>
                      <a:r>
                        <a:rPr lang="en-US" sz="1000"/>
                        <a:t>86</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0.5177 %</a:t>
                      </a:r>
                    </a:p>
                  </a:txBody>
                  <a:tcPr/>
                </a:tc>
                <a:tc>
                  <a:txBody>
                    <a:bodyPr/>
                    <a:lstStyle/>
                    <a:p>
                      <a:r>
                        <a:rPr lang="en-US" sz="1000"/>
                        <a:t>0.0 %</a:t>
                      </a:r>
                    </a:p>
                  </a:txBody>
                  <a:tcPr/>
                </a:tc>
                <a:extLst>
                  <a:ext uri="{0D108BD9-81ED-4DB2-BD59-A6C34878D82A}">
                    <a16:rowId xmlns:a16="http://schemas.microsoft.com/office/drawing/2014/main" val="3840067012"/>
                  </a:ext>
                </a:extLst>
              </a:tr>
            </a:tbl>
          </a:graphicData>
        </a:graphic>
      </p:graphicFrame>
      <p:sp>
        <p:nvSpPr>
          <p:cNvPr id="4" name="Text Placeholder 3">
            <a:extLst>
              <a:ext uri="{FF2B5EF4-FFF2-40B4-BE49-F238E27FC236}">
                <a16:creationId xmlns:a16="http://schemas.microsoft.com/office/drawing/2014/main" id="{86B2E825-F2EE-4D17-BE84-B362D339C07B}"/>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4233146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CAA8-6515-4AE9-8F0E-5C5353D7F323}"/>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370556B5-6FC7-4300-9CF5-EFD3E5E0FBA0}"/>
              </a:ext>
            </a:extLst>
          </p:cNvPr>
          <p:cNvGraphicFramePr>
            <a:graphicFrameLocks noGrp="1"/>
          </p:cNvGraphicFramePr>
          <p:nvPr>
            <p:ph type="chart" sz="quarter" idx="13"/>
            <p:extLst>
              <p:ext uri="{D42A27DB-BD31-4B8C-83A1-F6EECF244321}">
                <p14:modId xmlns:p14="http://schemas.microsoft.com/office/powerpoint/2010/main" val="2718171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8509FE-2B25-40D5-8A21-D68472FF73A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66577D5-D0A6-4C6D-8280-D0778A06B5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1534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8AEC8-FCB4-4E34-87F8-D22202C38CC4}"/>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FF8A2927-B96F-4D64-84DB-A9DD15E5FB9B}"/>
              </a:ext>
            </a:extLst>
          </p:cNvPr>
          <p:cNvGraphicFramePr>
            <a:graphicFrameLocks noGrp="1"/>
          </p:cNvGraphicFramePr>
          <p:nvPr>
            <p:ph type="chart" sz="quarter" idx="13"/>
            <p:extLst>
              <p:ext uri="{D42A27DB-BD31-4B8C-83A1-F6EECF244321}">
                <p14:modId xmlns:p14="http://schemas.microsoft.com/office/powerpoint/2010/main" val="1251385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9DC58-3863-47F4-A3CF-110FCF361C5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7E3EE91-E726-4CAE-B113-529EE5DEE6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0572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4A555-57B1-4486-A144-2AC60F754BE4}"/>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676BE866-940D-4AFA-AFED-ED3BF1E41AF6}"/>
              </a:ext>
            </a:extLst>
          </p:cNvPr>
          <p:cNvGraphicFramePr>
            <a:graphicFrameLocks noGrp="1"/>
          </p:cNvGraphicFramePr>
          <p:nvPr>
            <p:ph type="chart" sz="quarter" idx="13"/>
            <p:extLst>
              <p:ext uri="{D42A27DB-BD31-4B8C-83A1-F6EECF244321}">
                <p14:modId xmlns:p14="http://schemas.microsoft.com/office/powerpoint/2010/main" val="4194826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CC9EC1-7203-4813-8467-8ACA36F7A7B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85BBF22-E91F-4F6C-B12F-691A051A34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2850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71E16-EFFE-4983-A26F-1A4DAE62B76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778E82F9-3F98-490D-9ED2-67D050D13F23}"/>
              </a:ext>
            </a:extLst>
          </p:cNvPr>
          <p:cNvGraphicFramePr>
            <a:graphicFrameLocks noGrp="1"/>
          </p:cNvGraphicFramePr>
          <p:nvPr>
            <p:ph type="chart" sz="quarter" idx="13"/>
            <p:extLst>
              <p:ext uri="{D42A27DB-BD31-4B8C-83A1-F6EECF244321}">
                <p14:modId xmlns:p14="http://schemas.microsoft.com/office/powerpoint/2010/main" val="1004553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273C1C-FC7E-4F53-BDA1-0793F2C44DD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D02B2E0-2CE5-46F4-9C03-E4478FE9C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0513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83722-9653-4DC3-BFAB-CA9C2E993338}"/>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4306AA04-87CA-4814-9D1C-684ADC64ED15}"/>
              </a:ext>
            </a:extLst>
          </p:cNvPr>
          <p:cNvGraphicFramePr>
            <a:graphicFrameLocks noGrp="1"/>
          </p:cNvGraphicFramePr>
          <p:nvPr>
            <p:ph type="tbl" sz="quarter" idx="13"/>
            <p:extLst>
              <p:ext uri="{D42A27DB-BD31-4B8C-83A1-F6EECF244321}">
                <p14:modId xmlns:p14="http://schemas.microsoft.com/office/powerpoint/2010/main" val="1477629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95378542"/>
                    </a:ext>
                  </a:extLst>
                </a:gridCol>
                <a:gridCol w="1316737">
                  <a:extLst>
                    <a:ext uri="{9D8B030D-6E8A-4147-A177-3AD203B41FA5}">
                      <a16:colId xmlns:a16="http://schemas.microsoft.com/office/drawing/2014/main" val="3261874392"/>
                    </a:ext>
                  </a:extLst>
                </a:gridCol>
                <a:gridCol w="329184">
                  <a:extLst>
                    <a:ext uri="{9D8B030D-6E8A-4147-A177-3AD203B41FA5}">
                      <a16:colId xmlns:a16="http://schemas.microsoft.com/office/drawing/2014/main" val="1428575416"/>
                    </a:ext>
                  </a:extLst>
                </a:gridCol>
                <a:gridCol w="329184">
                  <a:extLst>
                    <a:ext uri="{9D8B030D-6E8A-4147-A177-3AD203B41FA5}">
                      <a16:colId xmlns:a16="http://schemas.microsoft.com/office/drawing/2014/main" val="2840288342"/>
                    </a:ext>
                  </a:extLst>
                </a:gridCol>
                <a:gridCol w="329184">
                  <a:extLst>
                    <a:ext uri="{9D8B030D-6E8A-4147-A177-3AD203B41FA5}">
                      <a16:colId xmlns:a16="http://schemas.microsoft.com/office/drawing/2014/main" val="1301041907"/>
                    </a:ext>
                  </a:extLst>
                </a:gridCol>
                <a:gridCol w="329184">
                  <a:extLst>
                    <a:ext uri="{9D8B030D-6E8A-4147-A177-3AD203B41FA5}">
                      <a16:colId xmlns:a16="http://schemas.microsoft.com/office/drawing/2014/main" val="4023080865"/>
                    </a:ext>
                  </a:extLst>
                </a:gridCol>
                <a:gridCol w="329184">
                  <a:extLst>
                    <a:ext uri="{9D8B030D-6E8A-4147-A177-3AD203B41FA5}">
                      <a16:colId xmlns:a16="http://schemas.microsoft.com/office/drawing/2014/main" val="1233410098"/>
                    </a:ext>
                  </a:extLst>
                </a:gridCol>
                <a:gridCol w="329184">
                  <a:extLst>
                    <a:ext uri="{9D8B030D-6E8A-4147-A177-3AD203B41FA5}">
                      <a16:colId xmlns:a16="http://schemas.microsoft.com/office/drawing/2014/main" val="1957930915"/>
                    </a:ext>
                  </a:extLst>
                </a:gridCol>
                <a:gridCol w="329184">
                  <a:extLst>
                    <a:ext uri="{9D8B030D-6E8A-4147-A177-3AD203B41FA5}">
                      <a16:colId xmlns:a16="http://schemas.microsoft.com/office/drawing/2014/main" val="2086054722"/>
                    </a:ext>
                  </a:extLst>
                </a:gridCol>
                <a:gridCol w="329184">
                  <a:extLst>
                    <a:ext uri="{9D8B030D-6E8A-4147-A177-3AD203B41FA5}">
                      <a16:colId xmlns:a16="http://schemas.microsoft.com/office/drawing/2014/main" val="563018587"/>
                    </a:ext>
                  </a:extLst>
                </a:gridCol>
                <a:gridCol w="329184">
                  <a:extLst>
                    <a:ext uri="{9D8B030D-6E8A-4147-A177-3AD203B41FA5}">
                      <a16:colId xmlns:a16="http://schemas.microsoft.com/office/drawing/2014/main" val="3227496675"/>
                    </a:ext>
                  </a:extLst>
                </a:gridCol>
                <a:gridCol w="329184">
                  <a:extLst>
                    <a:ext uri="{9D8B030D-6E8A-4147-A177-3AD203B41FA5}">
                      <a16:colId xmlns:a16="http://schemas.microsoft.com/office/drawing/2014/main" val="2267321987"/>
                    </a:ext>
                  </a:extLst>
                </a:gridCol>
                <a:gridCol w="329184">
                  <a:extLst>
                    <a:ext uri="{9D8B030D-6E8A-4147-A177-3AD203B41FA5}">
                      <a16:colId xmlns:a16="http://schemas.microsoft.com/office/drawing/2014/main" val="3979448144"/>
                    </a:ext>
                  </a:extLst>
                </a:gridCol>
                <a:gridCol w="329184">
                  <a:extLst>
                    <a:ext uri="{9D8B030D-6E8A-4147-A177-3AD203B41FA5}">
                      <a16:colId xmlns:a16="http://schemas.microsoft.com/office/drawing/2014/main" val="1458528000"/>
                    </a:ext>
                  </a:extLst>
                </a:gridCol>
                <a:gridCol w="329184">
                  <a:extLst>
                    <a:ext uri="{9D8B030D-6E8A-4147-A177-3AD203B41FA5}">
                      <a16:colId xmlns:a16="http://schemas.microsoft.com/office/drawing/2014/main" val="3316218047"/>
                    </a:ext>
                  </a:extLst>
                </a:gridCol>
                <a:gridCol w="329184">
                  <a:extLst>
                    <a:ext uri="{9D8B030D-6E8A-4147-A177-3AD203B41FA5}">
                      <a16:colId xmlns:a16="http://schemas.microsoft.com/office/drawing/2014/main" val="728570183"/>
                    </a:ext>
                  </a:extLst>
                </a:gridCol>
                <a:gridCol w="329184">
                  <a:extLst>
                    <a:ext uri="{9D8B030D-6E8A-4147-A177-3AD203B41FA5}">
                      <a16:colId xmlns:a16="http://schemas.microsoft.com/office/drawing/2014/main" val="278488533"/>
                    </a:ext>
                  </a:extLst>
                </a:gridCol>
                <a:gridCol w="329184">
                  <a:extLst>
                    <a:ext uri="{9D8B030D-6E8A-4147-A177-3AD203B41FA5}">
                      <a16:colId xmlns:a16="http://schemas.microsoft.com/office/drawing/2014/main" val="3042232483"/>
                    </a:ext>
                  </a:extLst>
                </a:gridCol>
                <a:gridCol w="329184">
                  <a:extLst>
                    <a:ext uri="{9D8B030D-6E8A-4147-A177-3AD203B41FA5}">
                      <a16:colId xmlns:a16="http://schemas.microsoft.com/office/drawing/2014/main" val="3346694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5225067"/>
                  </a:ext>
                </a:extLst>
              </a:tr>
            </a:tbl>
          </a:graphicData>
        </a:graphic>
      </p:graphicFrame>
      <p:sp>
        <p:nvSpPr>
          <p:cNvPr id="4" name="Text Placeholder 3">
            <a:extLst>
              <a:ext uri="{FF2B5EF4-FFF2-40B4-BE49-F238E27FC236}">
                <a16:creationId xmlns:a16="http://schemas.microsoft.com/office/drawing/2014/main" id="{FF803CA3-A7D7-4EE2-89A6-AF785B954F6F}"/>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043875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4D9F6-E4CC-4119-A2A5-42BF8F31792F}"/>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9EC5DC92-4035-4D77-8CCE-938BC8DF562B}"/>
              </a:ext>
            </a:extLst>
          </p:cNvPr>
          <p:cNvGraphicFramePr>
            <a:graphicFrameLocks noGrp="1"/>
          </p:cNvGraphicFramePr>
          <p:nvPr>
            <p:ph type="tbl" sz="quarter" idx="13"/>
            <p:extLst>
              <p:ext uri="{D42A27DB-BD31-4B8C-83A1-F6EECF244321}">
                <p14:modId xmlns:p14="http://schemas.microsoft.com/office/powerpoint/2010/main" val="3180191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61515106"/>
                    </a:ext>
                  </a:extLst>
                </a:gridCol>
                <a:gridCol w="1316737">
                  <a:extLst>
                    <a:ext uri="{9D8B030D-6E8A-4147-A177-3AD203B41FA5}">
                      <a16:colId xmlns:a16="http://schemas.microsoft.com/office/drawing/2014/main" val="2776665233"/>
                    </a:ext>
                  </a:extLst>
                </a:gridCol>
                <a:gridCol w="329184">
                  <a:extLst>
                    <a:ext uri="{9D8B030D-6E8A-4147-A177-3AD203B41FA5}">
                      <a16:colId xmlns:a16="http://schemas.microsoft.com/office/drawing/2014/main" val="2749270969"/>
                    </a:ext>
                  </a:extLst>
                </a:gridCol>
                <a:gridCol w="329184">
                  <a:extLst>
                    <a:ext uri="{9D8B030D-6E8A-4147-A177-3AD203B41FA5}">
                      <a16:colId xmlns:a16="http://schemas.microsoft.com/office/drawing/2014/main" val="1402771652"/>
                    </a:ext>
                  </a:extLst>
                </a:gridCol>
                <a:gridCol w="329184">
                  <a:extLst>
                    <a:ext uri="{9D8B030D-6E8A-4147-A177-3AD203B41FA5}">
                      <a16:colId xmlns:a16="http://schemas.microsoft.com/office/drawing/2014/main" val="712144528"/>
                    </a:ext>
                  </a:extLst>
                </a:gridCol>
                <a:gridCol w="329184">
                  <a:extLst>
                    <a:ext uri="{9D8B030D-6E8A-4147-A177-3AD203B41FA5}">
                      <a16:colId xmlns:a16="http://schemas.microsoft.com/office/drawing/2014/main" val="2121400990"/>
                    </a:ext>
                  </a:extLst>
                </a:gridCol>
                <a:gridCol w="329184">
                  <a:extLst>
                    <a:ext uri="{9D8B030D-6E8A-4147-A177-3AD203B41FA5}">
                      <a16:colId xmlns:a16="http://schemas.microsoft.com/office/drawing/2014/main" val="2466297412"/>
                    </a:ext>
                  </a:extLst>
                </a:gridCol>
                <a:gridCol w="329184">
                  <a:extLst>
                    <a:ext uri="{9D8B030D-6E8A-4147-A177-3AD203B41FA5}">
                      <a16:colId xmlns:a16="http://schemas.microsoft.com/office/drawing/2014/main" val="1688448077"/>
                    </a:ext>
                  </a:extLst>
                </a:gridCol>
                <a:gridCol w="329184">
                  <a:extLst>
                    <a:ext uri="{9D8B030D-6E8A-4147-A177-3AD203B41FA5}">
                      <a16:colId xmlns:a16="http://schemas.microsoft.com/office/drawing/2014/main" val="1114201440"/>
                    </a:ext>
                  </a:extLst>
                </a:gridCol>
                <a:gridCol w="329184">
                  <a:extLst>
                    <a:ext uri="{9D8B030D-6E8A-4147-A177-3AD203B41FA5}">
                      <a16:colId xmlns:a16="http://schemas.microsoft.com/office/drawing/2014/main" val="1569885184"/>
                    </a:ext>
                  </a:extLst>
                </a:gridCol>
                <a:gridCol w="329184">
                  <a:extLst>
                    <a:ext uri="{9D8B030D-6E8A-4147-A177-3AD203B41FA5}">
                      <a16:colId xmlns:a16="http://schemas.microsoft.com/office/drawing/2014/main" val="3497645034"/>
                    </a:ext>
                  </a:extLst>
                </a:gridCol>
                <a:gridCol w="329184">
                  <a:extLst>
                    <a:ext uri="{9D8B030D-6E8A-4147-A177-3AD203B41FA5}">
                      <a16:colId xmlns:a16="http://schemas.microsoft.com/office/drawing/2014/main" val="2690749282"/>
                    </a:ext>
                  </a:extLst>
                </a:gridCol>
                <a:gridCol w="329184">
                  <a:extLst>
                    <a:ext uri="{9D8B030D-6E8A-4147-A177-3AD203B41FA5}">
                      <a16:colId xmlns:a16="http://schemas.microsoft.com/office/drawing/2014/main" val="3785234959"/>
                    </a:ext>
                  </a:extLst>
                </a:gridCol>
                <a:gridCol w="329184">
                  <a:extLst>
                    <a:ext uri="{9D8B030D-6E8A-4147-A177-3AD203B41FA5}">
                      <a16:colId xmlns:a16="http://schemas.microsoft.com/office/drawing/2014/main" val="2829756957"/>
                    </a:ext>
                  </a:extLst>
                </a:gridCol>
                <a:gridCol w="329184">
                  <a:extLst>
                    <a:ext uri="{9D8B030D-6E8A-4147-A177-3AD203B41FA5}">
                      <a16:colId xmlns:a16="http://schemas.microsoft.com/office/drawing/2014/main" val="1333387031"/>
                    </a:ext>
                  </a:extLst>
                </a:gridCol>
                <a:gridCol w="329184">
                  <a:extLst>
                    <a:ext uri="{9D8B030D-6E8A-4147-A177-3AD203B41FA5}">
                      <a16:colId xmlns:a16="http://schemas.microsoft.com/office/drawing/2014/main" val="3587874337"/>
                    </a:ext>
                  </a:extLst>
                </a:gridCol>
                <a:gridCol w="329184">
                  <a:extLst>
                    <a:ext uri="{9D8B030D-6E8A-4147-A177-3AD203B41FA5}">
                      <a16:colId xmlns:a16="http://schemas.microsoft.com/office/drawing/2014/main" val="2730574524"/>
                    </a:ext>
                  </a:extLst>
                </a:gridCol>
                <a:gridCol w="329184">
                  <a:extLst>
                    <a:ext uri="{9D8B030D-6E8A-4147-A177-3AD203B41FA5}">
                      <a16:colId xmlns:a16="http://schemas.microsoft.com/office/drawing/2014/main" val="2335461341"/>
                    </a:ext>
                  </a:extLst>
                </a:gridCol>
                <a:gridCol w="329184">
                  <a:extLst>
                    <a:ext uri="{9D8B030D-6E8A-4147-A177-3AD203B41FA5}">
                      <a16:colId xmlns:a16="http://schemas.microsoft.com/office/drawing/2014/main" val="3582111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638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- 2025-08-20 17:01:05</a:t>
                      </a:r>
                      <a:r>
                        <a:rPr kumimoji="0" lang="en-US" sz="1000" b="0" i="0" u="none" strike="noStrike" kern="1200" cap="none" spc="0" normalizeH="0" baseline="0" noProof="0">
                          <a:ln>
                            <a:noFill/>
                          </a:ln>
                          <a:solidFill>
                            <a:prstClr val="black"/>
                          </a:solidFill>
                          <a:effectLst/>
                          <a:uLnTx/>
                          <a:uFillTx/>
                          <a:latin typeface="Calibri"/>
                          <a:ea typeface="+mn-ea"/>
                          <a:cs typeface="+mn-cs"/>
                        </a:rPr>
                        <a:t>
 There’s no place like FICOH! 🌪️👠🌈💚✨ Yesterday, our Honolulu office became the Land of Oz for our quarterly company-wide meeting. With Glinda the Good and the Wicked Witch of the West as our emcees, we followed the yellow brick road for an agenda full of company updates, milestone celebrations, and a little fun.
We also marked FICOH’s 114th anniversary with a delicious lunch after the meeting from PITCH SPORTS BAR and cookies from The Cookie Corner, because no celebration is complete without ‘ono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https://quintly-eu-image-storage.s3.amazonaws.com/17ae3836335657ff0a83f20c7d11e5e8/820de98911b9a55f8ca0107f2efe2115.jpg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4248481"/>
                  </a:ext>
                </a:extLst>
              </a:tr>
            </a:tbl>
          </a:graphicData>
        </a:graphic>
      </p:graphicFrame>
      <p:sp>
        <p:nvSpPr>
          <p:cNvPr id="4" name="Text Placeholder 3">
            <a:extLst>
              <a:ext uri="{FF2B5EF4-FFF2-40B4-BE49-F238E27FC236}">
                <a16:creationId xmlns:a16="http://schemas.microsoft.com/office/drawing/2014/main" id="{3723E3E2-79E3-41CC-9504-1F6DA4BCB7DE}"/>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945434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4268F-5F7A-49C7-A315-DA64B8BB5467}"/>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12C6BBE1-B599-433F-AF88-B86C9A1010D4}"/>
              </a:ext>
            </a:extLst>
          </p:cNvPr>
          <p:cNvGraphicFramePr>
            <a:graphicFrameLocks noGrp="1"/>
          </p:cNvGraphicFramePr>
          <p:nvPr>
            <p:ph type="tbl" sz="quarter" idx="13"/>
            <p:extLst>
              <p:ext uri="{D42A27DB-BD31-4B8C-83A1-F6EECF244321}">
                <p14:modId xmlns:p14="http://schemas.microsoft.com/office/powerpoint/2010/main" val="3440325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13655818"/>
                    </a:ext>
                  </a:extLst>
                </a:gridCol>
                <a:gridCol w="1316737">
                  <a:extLst>
                    <a:ext uri="{9D8B030D-6E8A-4147-A177-3AD203B41FA5}">
                      <a16:colId xmlns:a16="http://schemas.microsoft.com/office/drawing/2014/main" val="3984292877"/>
                    </a:ext>
                  </a:extLst>
                </a:gridCol>
                <a:gridCol w="329184">
                  <a:extLst>
                    <a:ext uri="{9D8B030D-6E8A-4147-A177-3AD203B41FA5}">
                      <a16:colId xmlns:a16="http://schemas.microsoft.com/office/drawing/2014/main" val="2968106836"/>
                    </a:ext>
                  </a:extLst>
                </a:gridCol>
                <a:gridCol w="329184">
                  <a:extLst>
                    <a:ext uri="{9D8B030D-6E8A-4147-A177-3AD203B41FA5}">
                      <a16:colId xmlns:a16="http://schemas.microsoft.com/office/drawing/2014/main" val="3304162195"/>
                    </a:ext>
                  </a:extLst>
                </a:gridCol>
                <a:gridCol w="329184">
                  <a:extLst>
                    <a:ext uri="{9D8B030D-6E8A-4147-A177-3AD203B41FA5}">
                      <a16:colId xmlns:a16="http://schemas.microsoft.com/office/drawing/2014/main" val="2628319949"/>
                    </a:ext>
                  </a:extLst>
                </a:gridCol>
                <a:gridCol w="329184">
                  <a:extLst>
                    <a:ext uri="{9D8B030D-6E8A-4147-A177-3AD203B41FA5}">
                      <a16:colId xmlns:a16="http://schemas.microsoft.com/office/drawing/2014/main" val="4276106524"/>
                    </a:ext>
                  </a:extLst>
                </a:gridCol>
                <a:gridCol w="329184">
                  <a:extLst>
                    <a:ext uri="{9D8B030D-6E8A-4147-A177-3AD203B41FA5}">
                      <a16:colId xmlns:a16="http://schemas.microsoft.com/office/drawing/2014/main" val="863356513"/>
                    </a:ext>
                  </a:extLst>
                </a:gridCol>
                <a:gridCol w="329184">
                  <a:extLst>
                    <a:ext uri="{9D8B030D-6E8A-4147-A177-3AD203B41FA5}">
                      <a16:colId xmlns:a16="http://schemas.microsoft.com/office/drawing/2014/main" val="2019177132"/>
                    </a:ext>
                  </a:extLst>
                </a:gridCol>
                <a:gridCol w="329184">
                  <a:extLst>
                    <a:ext uri="{9D8B030D-6E8A-4147-A177-3AD203B41FA5}">
                      <a16:colId xmlns:a16="http://schemas.microsoft.com/office/drawing/2014/main" val="440042151"/>
                    </a:ext>
                  </a:extLst>
                </a:gridCol>
                <a:gridCol w="329184">
                  <a:extLst>
                    <a:ext uri="{9D8B030D-6E8A-4147-A177-3AD203B41FA5}">
                      <a16:colId xmlns:a16="http://schemas.microsoft.com/office/drawing/2014/main" val="184312723"/>
                    </a:ext>
                  </a:extLst>
                </a:gridCol>
                <a:gridCol w="329184">
                  <a:extLst>
                    <a:ext uri="{9D8B030D-6E8A-4147-A177-3AD203B41FA5}">
                      <a16:colId xmlns:a16="http://schemas.microsoft.com/office/drawing/2014/main" val="1941712675"/>
                    </a:ext>
                  </a:extLst>
                </a:gridCol>
                <a:gridCol w="329184">
                  <a:extLst>
                    <a:ext uri="{9D8B030D-6E8A-4147-A177-3AD203B41FA5}">
                      <a16:colId xmlns:a16="http://schemas.microsoft.com/office/drawing/2014/main" val="782036065"/>
                    </a:ext>
                  </a:extLst>
                </a:gridCol>
                <a:gridCol w="329184">
                  <a:extLst>
                    <a:ext uri="{9D8B030D-6E8A-4147-A177-3AD203B41FA5}">
                      <a16:colId xmlns:a16="http://schemas.microsoft.com/office/drawing/2014/main" val="3843919522"/>
                    </a:ext>
                  </a:extLst>
                </a:gridCol>
                <a:gridCol w="329184">
                  <a:extLst>
                    <a:ext uri="{9D8B030D-6E8A-4147-A177-3AD203B41FA5}">
                      <a16:colId xmlns:a16="http://schemas.microsoft.com/office/drawing/2014/main" val="23356530"/>
                    </a:ext>
                  </a:extLst>
                </a:gridCol>
                <a:gridCol w="329184">
                  <a:extLst>
                    <a:ext uri="{9D8B030D-6E8A-4147-A177-3AD203B41FA5}">
                      <a16:colId xmlns:a16="http://schemas.microsoft.com/office/drawing/2014/main" val="1132424413"/>
                    </a:ext>
                  </a:extLst>
                </a:gridCol>
                <a:gridCol w="329184">
                  <a:extLst>
                    <a:ext uri="{9D8B030D-6E8A-4147-A177-3AD203B41FA5}">
                      <a16:colId xmlns:a16="http://schemas.microsoft.com/office/drawing/2014/main" val="3242284262"/>
                    </a:ext>
                  </a:extLst>
                </a:gridCol>
                <a:gridCol w="329184">
                  <a:extLst>
                    <a:ext uri="{9D8B030D-6E8A-4147-A177-3AD203B41FA5}">
                      <a16:colId xmlns:a16="http://schemas.microsoft.com/office/drawing/2014/main" val="2114874692"/>
                    </a:ext>
                  </a:extLst>
                </a:gridCol>
                <a:gridCol w="329184">
                  <a:extLst>
                    <a:ext uri="{9D8B030D-6E8A-4147-A177-3AD203B41FA5}">
                      <a16:colId xmlns:a16="http://schemas.microsoft.com/office/drawing/2014/main" val="443365020"/>
                    </a:ext>
                  </a:extLst>
                </a:gridCol>
                <a:gridCol w="329184">
                  <a:extLst>
                    <a:ext uri="{9D8B030D-6E8A-4147-A177-3AD203B41FA5}">
                      <a16:colId xmlns:a16="http://schemas.microsoft.com/office/drawing/2014/main" val="2492349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1038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- 2025-08-08 17:01:02</a:t>
                      </a:r>
                      <a:r>
                        <a:rPr kumimoji="0" lang="en-US" sz="1000" b="0" i="0" u="none" strike="noStrike" kern="1200" cap="none" spc="0" normalizeH="0" baseline="0" noProof="0">
                          <a:ln>
                            <a:noFill/>
                          </a:ln>
                          <a:solidFill>
                            <a:prstClr val="black"/>
                          </a:solidFill>
                          <a:effectLst/>
                          <a:uLnTx/>
                          <a:uFillTx/>
                          <a:latin typeface="Calibri"/>
                          <a:ea typeface="+mn-ea"/>
                          <a:cs typeface="+mn-cs"/>
                        </a:rPr>
                        <a:t>
 We’ve been warming up and stretching all week for American Heart Association - Hawaii’s 2025 Oʻahu Heart Walk this Saturday, August 9 at Kapiʻolani Park! As a longtime supporter of the American Heart Association and their mission to fight heart disease through research, education, and advocacy, we’re proud to walk for a great cause and show that FICOH has ❤️. Want to support Team FICOH? Tap the link below to donate! American Heart Association  #HIHeartWalk 
https://www2.heart.org/site/TR/HeartWalk/WSA-WesternStatesAffiliate?team_id=907197&amp;pg=team&amp;fr_id=12054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https://quintly-eu-image-storage.s3.amazonaws.com/17ae3836335657ff0a83f20c7d11e5e8/9a7d9f2351522e19e92f06b0fa222b22.jpg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48073900"/>
                  </a:ext>
                </a:extLst>
              </a:tr>
            </a:tbl>
          </a:graphicData>
        </a:graphic>
      </p:graphicFrame>
      <p:sp>
        <p:nvSpPr>
          <p:cNvPr id="4" name="Text Placeholder 3">
            <a:extLst>
              <a:ext uri="{FF2B5EF4-FFF2-40B4-BE49-F238E27FC236}">
                <a16:creationId xmlns:a16="http://schemas.microsoft.com/office/drawing/2014/main" id="{0AC3101A-5CD4-4253-992A-710282D8C841}"/>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2174323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5D04-83E5-4B8B-AD7E-CA15B770CD38}"/>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AD396B13-A8C2-41C9-B627-7472513367FD}"/>
              </a:ext>
            </a:extLst>
          </p:cNvPr>
          <p:cNvGraphicFramePr>
            <a:graphicFrameLocks noGrp="1"/>
          </p:cNvGraphicFramePr>
          <p:nvPr>
            <p:ph type="tbl" sz="quarter" idx="13"/>
            <p:extLst>
              <p:ext uri="{D42A27DB-BD31-4B8C-83A1-F6EECF244321}">
                <p14:modId xmlns:p14="http://schemas.microsoft.com/office/powerpoint/2010/main" val="3110081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12574799"/>
                    </a:ext>
                  </a:extLst>
                </a:gridCol>
                <a:gridCol w="1316737">
                  <a:extLst>
                    <a:ext uri="{9D8B030D-6E8A-4147-A177-3AD203B41FA5}">
                      <a16:colId xmlns:a16="http://schemas.microsoft.com/office/drawing/2014/main" val="126528957"/>
                    </a:ext>
                  </a:extLst>
                </a:gridCol>
                <a:gridCol w="329184">
                  <a:extLst>
                    <a:ext uri="{9D8B030D-6E8A-4147-A177-3AD203B41FA5}">
                      <a16:colId xmlns:a16="http://schemas.microsoft.com/office/drawing/2014/main" val="11421572"/>
                    </a:ext>
                  </a:extLst>
                </a:gridCol>
                <a:gridCol w="329184">
                  <a:extLst>
                    <a:ext uri="{9D8B030D-6E8A-4147-A177-3AD203B41FA5}">
                      <a16:colId xmlns:a16="http://schemas.microsoft.com/office/drawing/2014/main" val="1538442033"/>
                    </a:ext>
                  </a:extLst>
                </a:gridCol>
                <a:gridCol w="329184">
                  <a:extLst>
                    <a:ext uri="{9D8B030D-6E8A-4147-A177-3AD203B41FA5}">
                      <a16:colId xmlns:a16="http://schemas.microsoft.com/office/drawing/2014/main" val="2000987803"/>
                    </a:ext>
                  </a:extLst>
                </a:gridCol>
                <a:gridCol w="329184">
                  <a:extLst>
                    <a:ext uri="{9D8B030D-6E8A-4147-A177-3AD203B41FA5}">
                      <a16:colId xmlns:a16="http://schemas.microsoft.com/office/drawing/2014/main" val="1530358888"/>
                    </a:ext>
                  </a:extLst>
                </a:gridCol>
                <a:gridCol w="329184">
                  <a:extLst>
                    <a:ext uri="{9D8B030D-6E8A-4147-A177-3AD203B41FA5}">
                      <a16:colId xmlns:a16="http://schemas.microsoft.com/office/drawing/2014/main" val="944611711"/>
                    </a:ext>
                  </a:extLst>
                </a:gridCol>
                <a:gridCol w="329184">
                  <a:extLst>
                    <a:ext uri="{9D8B030D-6E8A-4147-A177-3AD203B41FA5}">
                      <a16:colId xmlns:a16="http://schemas.microsoft.com/office/drawing/2014/main" val="1207814175"/>
                    </a:ext>
                  </a:extLst>
                </a:gridCol>
                <a:gridCol w="329184">
                  <a:extLst>
                    <a:ext uri="{9D8B030D-6E8A-4147-A177-3AD203B41FA5}">
                      <a16:colId xmlns:a16="http://schemas.microsoft.com/office/drawing/2014/main" val="4175760956"/>
                    </a:ext>
                  </a:extLst>
                </a:gridCol>
                <a:gridCol w="329184">
                  <a:extLst>
                    <a:ext uri="{9D8B030D-6E8A-4147-A177-3AD203B41FA5}">
                      <a16:colId xmlns:a16="http://schemas.microsoft.com/office/drawing/2014/main" val="137193460"/>
                    </a:ext>
                  </a:extLst>
                </a:gridCol>
                <a:gridCol w="329184">
                  <a:extLst>
                    <a:ext uri="{9D8B030D-6E8A-4147-A177-3AD203B41FA5}">
                      <a16:colId xmlns:a16="http://schemas.microsoft.com/office/drawing/2014/main" val="2208037226"/>
                    </a:ext>
                  </a:extLst>
                </a:gridCol>
                <a:gridCol w="329184">
                  <a:extLst>
                    <a:ext uri="{9D8B030D-6E8A-4147-A177-3AD203B41FA5}">
                      <a16:colId xmlns:a16="http://schemas.microsoft.com/office/drawing/2014/main" val="1662362076"/>
                    </a:ext>
                  </a:extLst>
                </a:gridCol>
                <a:gridCol w="329184">
                  <a:extLst>
                    <a:ext uri="{9D8B030D-6E8A-4147-A177-3AD203B41FA5}">
                      <a16:colId xmlns:a16="http://schemas.microsoft.com/office/drawing/2014/main" val="446269306"/>
                    </a:ext>
                  </a:extLst>
                </a:gridCol>
                <a:gridCol w="329184">
                  <a:extLst>
                    <a:ext uri="{9D8B030D-6E8A-4147-A177-3AD203B41FA5}">
                      <a16:colId xmlns:a16="http://schemas.microsoft.com/office/drawing/2014/main" val="2397403320"/>
                    </a:ext>
                  </a:extLst>
                </a:gridCol>
                <a:gridCol w="329184">
                  <a:extLst>
                    <a:ext uri="{9D8B030D-6E8A-4147-A177-3AD203B41FA5}">
                      <a16:colId xmlns:a16="http://schemas.microsoft.com/office/drawing/2014/main" val="1064166579"/>
                    </a:ext>
                  </a:extLst>
                </a:gridCol>
                <a:gridCol w="329184">
                  <a:extLst>
                    <a:ext uri="{9D8B030D-6E8A-4147-A177-3AD203B41FA5}">
                      <a16:colId xmlns:a16="http://schemas.microsoft.com/office/drawing/2014/main" val="807188275"/>
                    </a:ext>
                  </a:extLst>
                </a:gridCol>
                <a:gridCol w="329184">
                  <a:extLst>
                    <a:ext uri="{9D8B030D-6E8A-4147-A177-3AD203B41FA5}">
                      <a16:colId xmlns:a16="http://schemas.microsoft.com/office/drawing/2014/main" val="3253739260"/>
                    </a:ext>
                  </a:extLst>
                </a:gridCol>
                <a:gridCol w="329184">
                  <a:extLst>
                    <a:ext uri="{9D8B030D-6E8A-4147-A177-3AD203B41FA5}">
                      <a16:colId xmlns:a16="http://schemas.microsoft.com/office/drawing/2014/main" val="1981513012"/>
                    </a:ext>
                  </a:extLst>
                </a:gridCol>
                <a:gridCol w="329184">
                  <a:extLst>
                    <a:ext uri="{9D8B030D-6E8A-4147-A177-3AD203B41FA5}">
                      <a16:colId xmlns:a16="http://schemas.microsoft.com/office/drawing/2014/main" val="155765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6778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- 2025-08-01 17:02:07</a:t>
                      </a:r>
                      <a:r>
                        <a:rPr kumimoji="0" lang="en-US" sz="1000" b="0" i="0" u="none" strike="noStrike" kern="1200" cap="none" spc="0" normalizeH="0" baseline="0" noProof="0">
                          <a:ln>
                            <a:noFill/>
                          </a:ln>
                          <a:solidFill>
                            <a:prstClr val="black"/>
                          </a:solidFill>
                          <a:effectLst/>
                          <a:uLnTx/>
                          <a:uFillTx/>
                          <a:latin typeface="Calibri"/>
                          <a:ea typeface="+mn-ea"/>
                          <a:cs typeface="+mn-cs"/>
                        </a:rPr>
                        <a:t>
 This year, our Aloha United Way committee launched their campaign with a sweet start—a Donut and Coffee Fundraiser at our Honolulu and West Oahu offices! FICOH associates joined in by purchasing poi or glazed donuts from Kamehameha Bakery Inc.  along with a cup of regular or decaf coffee, with all proceeds going toward Aloha United Way  and their incredible partners working to build a stronger, more resilient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https://quintly-eu-image-storage.s3.amazonaws.com/17ae3836335657ff0a83f20c7d11e5e8/73629b9a6b5dd1eb34c5fc01379feb86.jpg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12591734"/>
                  </a:ext>
                </a:extLst>
              </a:tr>
            </a:tbl>
          </a:graphicData>
        </a:graphic>
      </p:graphicFrame>
      <p:sp>
        <p:nvSpPr>
          <p:cNvPr id="4" name="Text Placeholder 3">
            <a:extLst>
              <a:ext uri="{FF2B5EF4-FFF2-40B4-BE49-F238E27FC236}">
                <a16:creationId xmlns:a16="http://schemas.microsoft.com/office/drawing/2014/main" id="{C6EEA534-8CFE-4E54-88DA-148EB010C64F}"/>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281271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A8274-7515-474F-9FDD-AE1C545C5586}"/>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3041AF5-2BB4-4434-9142-5E3AF1242D62}"/>
              </a:ext>
            </a:extLst>
          </p:cNvPr>
          <p:cNvGraphicFramePr>
            <a:graphicFrameLocks noGrp="1"/>
          </p:cNvGraphicFramePr>
          <p:nvPr>
            <p:ph type="tbl" sz="quarter" idx="13"/>
            <p:extLst>
              <p:ext uri="{D42A27DB-BD31-4B8C-83A1-F6EECF244321}">
                <p14:modId xmlns:p14="http://schemas.microsoft.com/office/powerpoint/2010/main" val="3206085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48034295"/>
                    </a:ext>
                  </a:extLst>
                </a:gridCol>
                <a:gridCol w="576072">
                  <a:extLst>
                    <a:ext uri="{9D8B030D-6E8A-4147-A177-3AD203B41FA5}">
                      <a16:colId xmlns:a16="http://schemas.microsoft.com/office/drawing/2014/main" val="876782722"/>
                    </a:ext>
                  </a:extLst>
                </a:gridCol>
                <a:gridCol w="576072">
                  <a:extLst>
                    <a:ext uri="{9D8B030D-6E8A-4147-A177-3AD203B41FA5}">
                      <a16:colId xmlns:a16="http://schemas.microsoft.com/office/drawing/2014/main" val="2341939762"/>
                    </a:ext>
                  </a:extLst>
                </a:gridCol>
                <a:gridCol w="576072">
                  <a:extLst>
                    <a:ext uri="{9D8B030D-6E8A-4147-A177-3AD203B41FA5}">
                      <a16:colId xmlns:a16="http://schemas.microsoft.com/office/drawing/2014/main" val="526310941"/>
                    </a:ext>
                  </a:extLst>
                </a:gridCol>
                <a:gridCol w="576072">
                  <a:extLst>
                    <a:ext uri="{9D8B030D-6E8A-4147-A177-3AD203B41FA5}">
                      <a16:colId xmlns:a16="http://schemas.microsoft.com/office/drawing/2014/main" val="3658141218"/>
                    </a:ext>
                  </a:extLst>
                </a:gridCol>
                <a:gridCol w="576072">
                  <a:extLst>
                    <a:ext uri="{9D8B030D-6E8A-4147-A177-3AD203B41FA5}">
                      <a16:colId xmlns:a16="http://schemas.microsoft.com/office/drawing/2014/main" val="1083012405"/>
                    </a:ext>
                  </a:extLst>
                </a:gridCol>
                <a:gridCol w="576072">
                  <a:extLst>
                    <a:ext uri="{9D8B030D-6E8A-4147-A177-3AD203B41FA5}">
                      <a16:colId xmlns:a16="http://schemas.microsoft.com/office/drawing/2014/main" val="2964435134"/>
                    </a:ext>
                  </a:extLst>
                </a:gridCol>
                <a:gridCol w="576072">
                  <a:extLst>
                    <a:ext uri="{9D8B030D-6E8A-4147-A177-3AD203B41FA5}">
                      <a16:colId xmlns:a16="http://schemas.microsoft.com/office/drawing/2014/main" val="463147204"/>
                    </a:ext>
                  </a:extLst>
                </a:gridCol>
                <a:gridCol w="576072">
                  <a:extLst>
                    <a:ext uri="{9D8B030D-6E8A-4147-A177-3AD203B41FA5}">
                      <a16:colId xmlns:a16="http://schemas.microsoft.com/office/drawing/2014/main" val="609499826"/>
                    </a:ext>
                  </a:extLst>
                </a:gridCol>
                <a:gridCol w="576072">
                  <a:extLst>
                    <a:ext uri="{9D8B030D-6E8A-4147-A177-3AD203B41FA5}">
                      <a16:colId xmlns:a16="http://schemas.microsoft.com/office/drawing/2014/main" val="641176361"/>
                    </a:ext>
                  </a:extLst>
                </a:gridCol>
                <a:gridCol w="576072">
                  <a:extLst>
                    <a:ext uri="{9D8B030D-6E8A-4147-A177-3AD203B41FA5}">
                      <a16:colId xmlns:a16="http://schemas.microsoft.com/office/drawing/2014/main" val="518069719"/>
                    </a:ext>
                  </a:extLst>
                </a:gridCol>
                <a:gridCol w="576072">
                  <a:extLst>
                    <a:ext uri="{9D8B030D-6E8A-4147-A177-3AD203B41FA5}">
                      <a16:colId xmlns:a16="http://schemas.microsoft.com/office/drawing/2014/main" val="1099407050"/>
                    </a:ext>
                  </a:extLst>
                </a:gridCol>
                <a:gridCol w="576072">
                  <a:extLst>
                    <a:ext uri="{9D8B030D-6E8A-4147-A177-3AD203B41FA5}">
                      <a16:colId xmlns:a16="http://schemas.microsoft.com/office/drawing/2014/main" val="36104729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20003139"/>
                  </a:ext>
                </a:extLst>
              </a:tr>
              <a:tr h="370840">
                <a:tc>
                  <a:txBody>
                    <a:bodyPr/>
                    <a:lstStyle/>
                    <a:p>
                      <a:r>
                        <a:rPr lang="en-US" sz="1000"/>
                        <a:t>1162</a:t>
                      </a:r>
                    </a:p>
                  </a:txBody>
                  <a:tcPr/>
                </a:tc>
                <a:tc>
                  <a:txBody>
                    <a:bodyPr/>
                    <a:lstStyle/>
                    <a:p>
                      <a:r>
                        <a:rPr lang="en-US" sz="1000"/>
                        <a:t>1</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2158231549"/>
                  </a:ext>
                </a:extLst>
              </a:tr>
            </a:tbl>
          </a:graphicData>
        </a:graphic>
      </p:graphicFrame>
      <p:sp>
        <p:nvSpPr>
          <p:cNvPr id="4" name="Text Placeholder 3">
            <a:extLst>
              <a:ext uri="{FF2B5EF4-FFF2-40B4-BE49-F238E27FC236}">
                <a16:creationId xmlns:a16="http://schemas.microsoft.com/office/drawing/2014/main" id="{7C353180-0628-44C8-A881-5426AF5F48CF}"/>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246179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4B0C6-77F8-4DEF-9CDE-C374F6BB0E70}"/>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C5A67852-D566-46C2-B661-BB64966A9D02}"/>
              </a:ext>
            </a:extLst>
          </p:cNvPr>
          <p:cNvGraphicFramePr>
            <a:graphicFrameLocks noGrp="1"/>
          </p:cNvGraphicFramePr>
          <p:nvPr>
            <p:ph type="chart" sz="quarter" idx="13"/>
            <p:extLst>
              <p:ext uri="{D42A27DB-BD31-4B8C-83A1-F6EECF244321}">
                <p14:modId xmlns:p14="http://schemas.microsoft.com/office/powerpoint/2010/main" val="2760545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B4A95D-0F91-4B03-A147-26D9FE32429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8DE21AB-76F8-44D2-B645-71AFED3E25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7466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B7C54-C209-4D49-AE95-3D2149AEE115}"/>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9E1EC2F5-3A8B-41EA-A079-839D0746CCD3}"/>
              </a:ext>
            </a:extLst>
          </p:cNvPr>
          <p:cNvGraphicFramePr>
            <a:graphicFrameLocks noGrp="1"/>
          </p:cNvGraphicFramePr>
          <p:nvPr>
            <p:ph type="chart" sz="quarter" idx="13"/>
            <p:extLst>
              <p:ext uri="{D42A27DB-BD31-4B8C-83A1-F6EECF244321}">
                <p14:modId xmlns:p14="http://schemas.microsoft.com/office/powerpoint/2010/main" val="857225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449429-9366-4F74-A4AA-F1EDD4A2139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FC99C87-6E9D-48E9-9917-78BD106F15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0718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46237-2E72-4A53-9B68-9D092641CE55}"/>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F7A3D74D-6A72-4241-876A-390E5EE9C30A}"/>
              </a:ext>
            </a:extLst>
          </p:cNvPr>
          <p:cNvGraphicFramePr>
            <a:graphicFrameLocks noGrp="1"/>
          </p:cNvGraphicFramePr>
          <p:nvPr>
            <p:ph type="chart" sz="quarter" idx="13"/>
            <p:extLst>
              <p:ext uri="{D42A27DB-BD31-4B8C-83A1-F6EECF244321}">
                <p14:modId xmlns:p14="http://schemas.microsoft.com/office/powerpoint/2010/main" val="3864940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F37D4E-7E48-4A44-BABB-048743494F2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BE0D112-464E-43C1-8778-7B4FC020E3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0302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E9EBD-D8A4-47C9-BB7A-FDFE64DEB6B2}"/>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8DCE7730-22E1-44E1-83A2-9914DF0DD288}"/>
              </a:ext>
            </a:extLst>
          </p:cNvPr>
          <p:cNvGraphicFramePr>
            <a:graphicFrameLocks noGrp="1"/>
          </p:cNvGraphicFramePr>
          <p:nvPr>
            <p:ph type="tbl" sz="quarter" idx="13"/>
            <p:extLst>
              <p:ext uri="{D42A27DB-BD31-4B8C-83A1-F6EECF244321}">
                <p14:modId xmlns:p14="http://schemas.microsoft.com/office/powerpoint/2010/main" val="487804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89740351"/>
                    </a:ext>
                  </a:extLst>
                </a:gridCol>
                <a:gridCol w="1152144">
                  <a:extLst>
                    <a:ext uri="{9D8B030D-6E8A-4147-A177-3AD203B41FA5}">
                      <a16:colId xmlns:a16="http://schemas.microsoft.com/office/drawing/2014/main" val="2092537295"/>
                    </a:ext>
                  </a:extLst>
                </a:gridCol>
                <a:gridCol w="1152144">
                  <a:extLst>
                    <a:ext uri="{9D8B030D-6E8A-4147-A177-3AD203B41FA5}">
                      <a16:colId xmlns:a16="http://schemas.microsoft.com/office/drawing/2014/main" val="540788570"/>
                    </a:ext>
                  </a:extLst>
                </a:gridCol>
                <a:gridCol w="1152144">
                  <a:extLst>
                    <a:ext uri="{9D8B030D-6E8A-4147-A177-3AD203B41FA5}">
                      <a16:colId xmlns:a16="http://schemas.microsoft.com/office/drawing/2014/main" val="1404587289"/>
                    </a:ext>
                  </a:extLst>
                </a:gridCol>
                <a:gridCol w="1152144">
                  <a:extLst>
                    <a:ext uri="{9D8B030D-6E8A-4147-A177-3AD203B41FA5}">
                      <a16:colId xmlns:a16="http://schemas.microsoft.com/office/drawing/2014/main" val="4215712480"/>
                    </a:ext>
                  </a:extLst>
                </a:gridCol>
                <a:gridCol w="1152144">
                  <a:extLst>
                    <a:ext uri="{9D8B030D-6E8A-4147-A177-3AD203B41FA5}">
                      <a16:colId xmlns:a16="http://schemas.microsoft.com/office/drawing/2014/main" val="947089769"/>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016649527"/>
                  </a:ext>
                </a:extLst>
              </a:tr>
              <a:tr h="370840">
                <a:tc>
                  <a:txBody>
                    <a:bodyPr/>
                    <a:lstStyle/>
                    <a:p>
                      <a:r>
                        <a:rPr lang="en-US" sz="1000" b="1"/>
                        <a:t>@FirstInsHI - 2025-08-06 13:17:46</a:t>
                      </a:r>
                      <a:r>
                        <a:rPr lang="en-US" sz="1000"/>
                        <a:t>
 A flooded car is often a total loss. Learn about the insurance you need to protect your car and the belongings inside. &amp;gt;&amp;gt; https://t.co/C7cMlVW8tG</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158844144"/>
                  </a:ext>
                </a:extLst>
              </a:tr>
              <a:tr h="370840">
                <a:tc>
                  <a:txBody>
                    <a:bodyPr/>
                    <a:lstStyle/>
                    <a:p>
                      <a:r>
                        <a:rPr lang="en-US" sz="1000" b="1"/>
                        <a:t>@FirstInsHI - 2025-08-13 14:11:50</a:t>
                      </a:r>
                      <a:r>
                        <a:rPr lang="en-US" sz="1000"/>
                        <a:t>
 Traffic fatalities surged in Hawaii in the first half of 2025. We all need to brush up on safe driving practices. Share these 8 safety tips with your loved ones &amp;gt; https://t.co/uExKVTj5US</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865332330"/>
                  </a:ext>
                </a:extLst>
              </a:tr>
              <a:tr h="370840">
                <a:tc>
                  <a:txBody>
                    <a:bodyPr/>
                    <a:lstStyle/>
                    <a:p>
                      <a:r>
                        <a:rPr lang="en-US" sz="1000" b="1"/>
                        <a:t>@FirstInsHI - 2025-08-14 21:12:58</a:t>
                      </a:r>
                      <a:r>
                        <a:rPr lang="en-US" sz="1000"/>
                        <a:t>
 Team FICOH  returned from Philadelphia, where they took part in their second offsite visit for Tokio Marine’s Emerging Leadership Program (ELP)!  Now, the ELP team is hard at work preparing their business project to present to Tokio Marine Group executives, Go, Team FICOH! https://t.co/DgOcJ0rRaC</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530137877"/>
                  </a:ext>
                </a:extLst>
              </a:tr>
            </a:tbl>
          </a:graphicData>
        </a:graphic>
      </p:graphicFrame>
      <p:sp>
        <p:nvSpPr>
          <p:cNvPr id="4" name="Text Placeholder 3">
            <a:extLst>
              <a:ext uri="{FF2B5EF4-FFF2-40B4-BE49-F238E27FC236}">
                <a16:creationId xmlns:a16="http://schemas.microsoft.com/office/drawing/2014/main" id="{AEAD9C0B-5A75-44D1-817A-DE057241DAC3}"/>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636506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7A09-BF51-4661-B784-3BB224BE378A}"/>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1BD1DA0E-7238-473E-934C-64BB590A84A1}"/>
              </a:ext>
            </a:extLst>
          </p:cNvPr>
          <p:cNvGraphicFramePr>
            <a:graphicFrameLocks noGrp="1"/>
          </p:cNvGraphicFramePr>
          <p:nvPr>
            <p:ph type="tbl" sz="quarter" idx="13"/>
            <p:extLst>
              <p:ext uri="{D42A27DB-BD31-4B8C-83A1-F6EECF244321}">
                <p14:modId xmlns:p14="http://schemas.microsoft.com/office/powerpoint/2010/main" val="198599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3217025"/>
                    </a:ext>
                  </a:extLst>
                </a:gridCol>
                <a:gridCol w="576072">
                  <a:extLst>
                    <a:ext uri="{9D8B030D-6E8A-4147-A177-3AD203B41FA5}">
                      <a16:colId xmlns:a16="http://schemas.microsoft.com/office/drawing/2014/main" val="1784818728"/>
                    </a:ext>
                  </a:extLst>
                </a:gridCol>
                <a:gridCol w="576072">
                  <a:extLst>
                    <a:ext uri="{9D8B030D-6E8A-4147-A177-3AD203B41FA5}">
                      <a16:colId xmlns:a16="http://schemas.microsoft.com/office/drawing/2014/main" val="2254987751"/>
                    </a:ext>
                  </a:extLst>
                </a:gridCol>
                <a:gridCol w="576072">
                  <a:extLst>
                    <a:ext uri="{9D8B030D-6E8A-4147-A177-3AD203B41FA5}">
                      <a16:colId xmlns:a16="http://schemas.microsoft.com/office/drawing/2014/main" val="4150971176"/>
                    </a:ext>
                  </a:extLst>
                </a:gridCol>
                <a:gridCol w="576072">
                  <a:extLst>
                    <a:ext uri="{9D8B030D-6E8A-4147-A177-3AD203B41FA5}">
                      <a16:colId xmlns:a16="http://schemas.microsoft.com/office/drawing/2014/main" val="3842886017"/>
                    </a:ext>
                  </a:extLst>
                </a:gridCol>
                <a:gridCol w="576072">
                  <a:extLst>
                    <a:ext uri="{9D8B030D-6E8A-4147-A177-3AD203B41FA5}">
                      <a16:colId xmlns:a16="http://schemas.microsoft.com/office/drawing/2014/main" val="3449934356"/>
                    </a:ext>
                  </a:extLst>
                </a:gridCol>
                <a:gridCol w="576072">
                  <a:extLst>
                    <a:ext uri="{9D8B030D-6E8A-4147-A177-3AD203B41FA5}">
                      <a16:colId xmlns:a16="http://schemas.microsoft.com/office/drawing/2014/main" val="2864521322"/>
                    </a:ext>
                  </a:extLst>
                </a:gridCol>
                <a:gridCol w="576072">
                  <a:extLst>
                    <a:ext uri="{9D8B030D-6E8A-4147-A177-3AD203B41FA5}">
                      <a16:colId xmlns:a16="http://schemas.microsoft.com/office/drawing/2014/main" val="4280007294"/>
                    </a:ext>
                  </a:extLst>
                </a:gridCol>
                <a:gridCol w="576072">
                  <a:extLst>
                    <a:ext uri="{9D8B030D-6E8A-4147-A177-3AD203B41FA5}">
                      <a16:colId xmlns:a16="http://schemas.microsoft.com/office/drawing/2014/main" val="2136423618"/>
                    </a:ext>
                  </a:extLst>
                </a:gridCol>
                <a:gridCol w="576072">
                  <a:extLst>
                    <a:ext uri="{9D8B030D-6E8A-4147-A177-3AD203B41FA5}">
                      <a16:colId xmlns:a16="http://schemas.microsoft.com/office/drawing/2014/main" val="3974507609"/>
                    </a:ext>
                  </a:extLst>
                </a:gridCol>
                <a:gridCol w="576072">
                  <a:extLst>
                    <a:ext uri="{9D8B030D-6E8A-4147-A177-3AD203B41FA5}">
                      <a16:colId xmlns:a16="http://schemas.microsoft.com/office/drawing/2014/main" val="3089461731"/>
                    </a:ext>
                  </a:extLst>
                </a:gridCol>
                <a:gridCol w="576072">
                  <a:extLst>
                    <a:ext uri="{9D8B030D-6E8A-4147-A177-3AD203B41FA5}">
                      <a16:colId xmlns:a16="http://schemas.microsoft.com/office/drawing/2014/main" val="944523011"/>
                    </a:ext>
                  </a:extLst>
                </a:gridCol>
                <a:gridCol w="576072">
                  <a:extLst>
                    <a:ext uri="{9D8B030D-6E8A-4147-A177-3AD203B41FA5}">
                      <a16:colId xmlns:a16="http://schemas.microsoft.com/office/drawing/2014/main" val="2255375486"/>
                    </a:ext>
                  </a:extLst>
                </a:gridCol>
                <a:gridCol w="576072">
                  <a:extLst>
                    <a:ext uri="{9D8B030D-6E8A-4147-A177-3AD203B41FA5}">
                      <a16:colId xmlns:a16="http://schemas.microsoft.com/office/drawing/2014/main" val="191045170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358973041"/>
                  </a:ext>
                </a:extLst>
              </a:tr>
              <a:tr h="370840">
                <a:tc>
                  <a:txBody>
                    <a:bodyPr/>
                    <a:lstStyle/>
                    <a:p>
                      <a:r>
                        <a:rPr lang="en-US" sz="1000"/>
                        <a:t>4968</a:t>
                      </a:r>
                    </a:p>
                  </a:txBody>
                  <a:tcPr/>
                </a:tc>
                <a:tc>
                  <a:txBody>
                    <a:bodyPr/>
                    <a:lstStyle/>
                    <a:p>
                      <a:r>
                        <a:rPr lang="en-US" sz="1000"/>
                        <a:t>26</a:t>
                      </a:r>
                    </a:p>
                  </a:txBody>
                  <a:tcPr/>
                </a:tc>
                <a:tc>
                  <a:txBody>
                    <a:bodyPr/>
                    <a:lstStyle/>
                    <a:p>
                      <a:r>
                        <a:rPr lang="en-US" sz="1000"/>
                        <a:t>8</a:t>
                      </a:r>
                    </a:p>
                  </a:txBody>
                  <a:tcPr/>
                </a:tc>
                <a:tc>
                  <a:txBody>
                    <a:bodyPr/>
                    <a:lstStyle/>
                    <a:p>
                      <a:r>
                        <a:rPr lang="en-US" sz="1000"/>
                        <a:t>400</a:t>
                      </a:r>
                    </a:p>
                  </a:txBody>
                  <a:tcPr/>
                </a:tc>
                <a:tc>
                  <a:txBody>
                    <a:bodyPr/>
                    <a:lstStyle/>
                    <a:p>
                      <a:r>
                        <a:rPr lang="en-US" sz="1000"/>
                        <a:t>50</a:t>
                      </a:r>
                    </a:p>
                  </a:txBody>
                  <a:tcPr/>
                </a:tc>
                <a:tc>
                  <a:txBody>
                    <a:bodyPr/>
                    <a:lstStyle/>
                    <a:p>
                      <a:r>
                        <a:rPr lang="en-US" sz="1000"/>
                        <a:t>11</a:t>
                      </a:r>
                    </a:p>
                  </a:txBody>
                  <a:tcPr/>
                </a:tc>
                <a:tc>
                  <a:txBody>
                    <a:bodyPr/>
                    <a:lstStyle/>
                    <a:p>
                      <a:r>
                        <a:rPr lang="en-US" sz="1000"/>
                        <a:t>2</a:t>
                      </a:r>
                    </a:p>
                  </a:txBody>
                  <a:tcPr/>
                </a:tc>
                <a:tc>
                  <a:txBody>
                    <a:bodyPr/>
                    <a:lstStyle/>
                    <a:p>
                      <a:r>
                        <a:rPr lang="en-US" sz="1000"/>
                        <a:t>0.25</a:t>
                      </a:r>
                    </a:p>
                  </a:txBody>
                  <a:tcPr/>
                </a:tc>
                <a:tc>
                  <a:txBody>
                    <a:bodyPr/>
                    <a:lstStyle/>
                    <a:p>
                      <a:r>
                        <a:rPr lang="en-US" sz="1000"/>
                        <a:t>2084</a:t>
                      </a:r>
                    </a:p>
                  </a:txBody>
                  <a:tcPr/>
                </a:tc>
                <a:tc>
                  <a:txBody>
                    <a:bodyPr/>
                    <a:lstStyle/>
                    <a:p>
                      <a:r>
                        <a:rPr lang="en-US" sz="1000"/>
                        <a:t>260.5</a:t>
                      </a:r>
                    </a:p>
                  </a:txBody>
                  <a:tcPr/>
                </a:tc>
                <a:tc>
                  <a:txBody>
                    <a:bodyPr/>
                    <a:lstStyle/>
                    <a:p>
                      <a:r>
                        <a:rPr lang="en-US" sz="1000"/>
                        <a:t>11078</a:t>
                      </a:r>
                    </a:p>
                  </a:txBody>
                  <a:tcPr/>
                </a:tc>
                <a:tc>
                  <a:txBody>
                    <a:bodyPr/>
                    <a:lstStyle/>
                    <a:p>
                      <a:r>
                        <a:rPr lang="en-US" sz="1000"/>
                        <a:t>1384.75</a:t>
                      </a:r>
                    </a:p>
                  </a:txBody>
                  <a:tcPr/>
                </a:tc>
                <a:tc>
                  <a:txBody>
                    <a:bodyPr/>
                    <a:lstStyle/>
                    <a:p>
                      <a:r>
                        <a:rPr lang="en-US" sz="1000"/>
                        <a:t>22.679385442702 %</a:t>
                      </a:r>
                    </a:p>
                  </a:txBody>
                  <a:tcPr/>
                </a:tc>
                <a:tc>
                  <a:txBody>
                    <a:bodyPr/>
                    <a:lstStyle/>
                    <a:p>
                      <a:r>
                        <a:rPr lang="en-US" sz="1000"/>
                        <a:t>1070</a:t>
                      </a:r>
                    </a:p>
                  </a:txBody>
                  <a:tcPr/>
                </a:tc>
                <a:extLst>
                  <a:ext uri="{0D108BD9-81ED-4DB2-BD59-A6C34878D82A}">
                    <a16:rowId xmlns:a16="http://schemas.microsoft.com/office/drawing/2014/main" val="3238105002"/>
                  </a:ext>
                </a:extLst>
              </a:tr>
            </a:tbl>
          </a:graphicData>
        </a:graphic>
      </p:graphicFrame>
      <p:sp>
        <p:nvSpPr>
          <p:cNvPr id="4" name="Text Placeholder 3">
            <a:extLst>
              <a:ext uri="{FF2B5EF4-FFF2-40B4-BE49-F238E27FC236}">
                <a16:creationId xmlns:a16="http://schemas.microsoft.com/office/drawing/2014/main" id="{524F4ECF-15F6-4A31-AC7C-017EACD79F25}"/>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952600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2211B-4168-4539-BC19-7B7E71885693}"/>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AD11007-4842-4149-8683-5B67126D78AB}"/>
              </a:ext>
            </a:extLst>
          </p:cNvPr>
          <p:cNvGraphicFramePr>
            <a:graphicFrameLocks noGrp="1"/>
          </p:cNvGraphicFramePr>
          <p:nvPr>
            <p:ph type="chart" sz="quarter" idx="13"/>
            <p:extLst>
              <p:ext uri="{D42A27DB-BD31-4B8C-83A1-F6EECF244321}">
                <p14:modId xmlns:p14="http://schemas.microsoft.com/office/powerpoint/2010/main" val="2954207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30985A-2A4C-4C51-98D8-46F38F42437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804C8E6-D0F8-4450-946B-E94970084D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4009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4EDE-5A4C-4CEE-80A2-DCB26A21D984}"/>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64EB6C94-81FE-465C-A9B7-37D87FFA2ABF}"/>
              </a:ext>
            </a:extLst>
          </p:cNvPr>
          <p:cNvGraphicFramePr>
            <a:graphicFrameLocks noGrp="1"/>
          </p:cNvGraphicFramePr>
          <p:nvPr>
            <p:ph type="chart" sz="quarter" idx="13"/>
            <p:extLst>
              <p:ext uri="{D42A27DB-BD31-4B8C-83A1-F6EECF244321}">
                <p14:modId xmlns:p14="http://schemas.microsoft.com/office/powerpoint/2010/main" val="2120542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89E4E0-21AB-40E4-904E-BB64BC8E9B7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B381691-7FC9-435F-9C60-53A7B66E4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4797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18ABE-633C-4879-BC4C-5FEEAE143C90}"/>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EDCD3D66-7E9B-4C98-9A0C-2667A51A4834}"/>
              </a:ext>
            </a:extLst>
          </p:cNvPr>
          <p:cNvGraphicFramePr>
            <a:graphicFrameLocks noGrp="1"/>
          </p:cNvGraphicFramePr>
          <p:nvPr>
            <p:ph type="chart" sz="quarter" idx="13"/>
            <p:extLst>
              <p:ext uri="{D42A27DB-BD31-4B8C-83A1-F6EECF244321}">
                <p14:modId xmlns:p14="http://schemas.microsoft.com/office/powerpoint/2010/main" val="388176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E3BD0-0388-419C-8923-1E92A39147E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0B19BE3-12A2-4240-92AE-16266A537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4637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D700-B1D4-4042-8260-B97904B83016}"/>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777D0A47-4ED9-40DA-B9B4-533C33F93588}"/>
              </a:ext>
            </a:extLst>
          </p:cNvPr>
          <p:cNvGraphicFramePr>
            <a:graphicFrameLocks noGrp="1"/>
          </p:cNvGraphicFramePr>
          <p:nvPr>
            <p:ph type="chart" sz="quarter" idx="13"/>
            <p:extLst>
              <p:ext uri="{D42A27DB-BD31-4B8C-83A1-F6EECF244321}">
                <p14:modId xmlns:p14="http://schemas.microsoft.com/office/powerpoint/2010/main" val="1634844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4199DC-CE23-4783-9603-B61AB0647AF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BE24176-D4B6-44C1-AC96-1809E3C46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0363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726F-A0D8-4810-92F0-24C60E6FE1D1}"/>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591926F0-1CD8-4EC3-A392-FF0B3F6DB37C}"/>
              </a:ext>
            </a:extLst>
          </p:cNvPr>
          <p:cNvGraphicFramePr>
            <a:graphicFrameLocks noGrp="1"/>
          </p:cNvGraphicFramePr>
          <p:nvPr>
            <p:ph type="tbl" sz="quarter" idx="13"/>
            <p:extLst>
              <p:ext uri="{D42A27DB-BD31-4B8C-83A1-F6EECF244321}">
                <p14:modId xmlns:p14="http://schemas.microsoft.com/office/powerpoint/2010/main" val="353235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74327363"/>
                    </a:ext>
                  </a:extLst>
                </a:gridCol>
                <a:gridCol w="905256">
                  <a:extLst>
                    <a:ext uri="{9D8B030D-6E8A-4147-A177-3AD203B41FA5}">
                      <a16:colId xmlns:a16="http://schemas.microsoft.com/office/drawing/2014/main" val="3083182447"/>
                    </a:ext>
                  </a:extLst>
                </a:gridCol>
                <a:gridCol w="576072">
                  <a:extLst>
                    <a:ext uri="{9D8B030D-6E8A-4147-A177-3AD203B41FA5}">
                      <a16:colId xmlns:a16="http://schemas.microsoft.com/office/drawing/2014/main" val="505914523"/>
                    </a:ext>
                  </a:extLst>
                </a:gridCol>
                <a:gridCol w="576072">
                  <a:extLst>
                    <a:ext uri="{9D8B030D-6E8A-4147-A177-3AD203B41FA5}">
                      <a16:colId xmlns:a16="http://schemas.microsoft.com/office/drawing/2014/main" val="3129823603"/>
                    </a:ext>
                  </a:extLst>
                </a:gridCol>
                <a:gridCol w="576072">
                  <a:extLst>
                    <a:ext uri="{9D8B030D-6E8A-4147-A177-3AD203B41FA5}">
                      <a16:colId xmlns:a16="http://schemas.microsoft.com/office/drawing/2014/main" val="4073532958"/>
                    </a:ext>
                  </a:extLst>
                </a:gridCol>
                <a:gridCol w="576072">
                  <a:extLst>
                    <a:ext uri="{9D8B030D-6E8A-4147-A177-3AD203B41FA5}">
                      <a16:colId xmlns:a16="http://schemas.microsoft.com/office/drawing/2014/main" val="3665769146"/>
                    </a:ext>
                  </a:extLst>
                </a:gridCol>
                <a:gridCol w="576072">
                  <a:extLst>
                    <a:ext uri="{9D8B030D-6E8A-4147-A177-3AD203B41FA5}">
                      <a16:colId xmlns:a16="http://schemas.microsoft.com/office/drawing/2014/main" val="883895552"/>
                    </a:ext>
                  </a:extLst>
                </a:gridCol>
                <a:gridCol w="576072">
                  <a:extLst>
                    <a:ext uri="{9D8B030D-6E8A-4147-A177-3AD203B41FA5}">
                      <a16:colId xmlns:a16="http://schemas.microsoft.com/office/drawing/2014/main" val="1651880848"/>
                    </a:ext>
                  </a:extLst>
                </a:gridCol>
                <a:gridCol w="576072">
                  <a:extLst>
                    <a:ext uri="{9D8B030D-6E8A-4147-A177-3AD203B41FA5}">
                      <a16:colId xmlns:a16="http://schemas.microsoft.com/office/drawing/2014/main" val="1764809794"/>
                    </a:ext>
                  </a:extLst>
                </a:gridCol>
                <a:gridCol w="576072">
                  <a:extLst>
                    <a:ext uri="{9D8B030D-6E8A-4147-A177-3AD203B41FA5}">
                      <a16:colId xmlns:a16="http://schemas.microsoft.com/office/drawing/2014/main" val="1240321529"/>
                    </a:ext>
                  </a:extLst>
                </a:gridCol>
                <a:gridCol w="576072">
                  <a:extLst>
                    <a:ext uri="{9D8B030D-6E8A-4147-A177-3AD203B41FA5}">
                      <a16:colId xmlns:a16="http://schemas.microsoft.com/office/drawing/2014/main" val="2075226290"/>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49818337"/>
                  </a:ext>
                </a:extLst>
              </a:tr>
              <a:tr h="370840">
                <a:tc>
                  <a:txBody>
                    <a:bodyPr/>
                    <a:lstStyle/>
                    <a:p>
                      <a:r>
                        <a:rPr lang="en-US" sz="1000"/>
                        <a:t>08/14/2025 19:02:17</a:t>
                      </a:r>
                    </a:p>
                  </a:txBody>
                  <a:tcPr/>
                </a:tc>
                <a:tc>
                  <a:txBody>
                    <a:bodyPr/>
                    <a:lstStyle/>
                    <a:p>
                      <a:r>
                        <a:rPr lang="en-US" sz="1000"/>
                        <a:t>08/14/2025 19:02:17</a:t>
                      </a:r>
                    </a:p>
                  </a:txBody>
                  <a:tcPr/>
                </a:tc>
                <a:tc>
                  <a:txBody>
                    <a:bodyPr/>
                    <a:lstStyle/>
                    <a:p>
                      <a:r>
                        <a:rPr lang="en-US" sz="1000"/>
                        <a:t>Gallery</a:t>
                      </a:r>
                    </a:p>
                  </a:txBody>
                  <a:tcPr/>
                </a:tc>
                <a:tc>
                  <a:txBody>
                    <a:bodyPr/>
                    <a:lstStyle/>
                    <a:p>
                      <a:r>
                        <a:rPr lang="en-US" sz="1000"/>
                        <a:t>86</a:t>
                      </a:r>
                    </a:p>
                  </a:txBody>
                  <a:tcPr/>
                </a:tc>
                <a:tc>
                  <a:txBody>
                    <a:bodyPr/>
                    <a:lstStyle/>
                    <a:p>
                      <a:r>
                        <a:rPr lang="en-US" sz="1000"/>
                        <a:t>2</a:t>
                      </a:r>
                    </a:p>
                  </a:txBody>
                  <a:tcPr/>
                </a:tc>
                <a:tc>
                  <a:txBody>
                    <a:bodyPr/>
                    <a:lstStyle/>
                    <a:p>
                      <a:r>
                        <a:rPr lang="en-US" sz="1000"/>
                        <a:t>1</a:t>
                      </a:r>
                    </a:p>
                  </a:txBody>
                  <a:tcPr/>
                </a:tc>
                <a:tc>
                  <a:txBody>
                    <a:bodyPr/>
                    <a:lstStyle/>
                    <a:p>
                      <a:r>
                        <a:rPr lang="en-US" sz="1000"/>
                        <a:t>613</a:t>
                      </a:r>
                    </a:p>
                  </a:txBody>
                  <a:tcPr/>
                </a:tc>
                <a:tc>
                  <a:txBody>
                    <a:bodyPr/>
                    <a:lstStyle/>
                    <a:p>
                      <a:r>
                        <a:rPr lang="en-US" sz="1000"/>
                        <a:t>34.564254062038 %</a:t>
                      </a:r>
                    </a:p>
                  </a:txBody>
                  <a:tcPr/>
                </a:tc>
                <a:tc>
                  <a:txBody>
                    <a:bodyPr/>
                    <a:lstStyle/>
                    <a:p>
                      <a:r>
                        <a:rPr lang="en-US" sz="1000"/>
                        <a:t>2031</a:t>
                      </a:r>
                    </a:p>
                  </a:txBody>
                  <a:tcPr/>
                </a:tc>
                <a:tc>
                  <a:txBody>
                    <a:bodyPr/>
                    <a:lstStyle/>
                    <a:p>
                      <a:r>
                        <a:rPr lang="en-US" sz="1000"/>
                        <a:t>1032</a:t>
                      </a:r>
                    </a:p>
                  </a:txBody>
                  <a:tcPr/>
                </a:tc>
                <a:tc>
                  <a:txBody>
                    <a:bodyPr/>
                    <a:lstStyle/>
                    <a:p>
                      <a:r>
                        <a:rPr lang="en-US" sz="1000"/>
                        <a:t>n/a</a:t>
                      </a:r>
                    </a:p>
                  </a:txBody>
                  <a:tcPr/>
                </a:tc>
                <a:extLst>
                  <a:ext uri="{0D108BD9-81ED-4DB2-BD59-A6C34878D82A}">
                    <a16:rowId xmlns:a16="http://schemas.microsoft.com/office/drawing/2014/main" val="3375368458"/>
                  </a:ext>
                </a:extLst>
              </a:tr>
              <a:tr h="370840">
                <a:tc>
                  <a:txBody>
                    <a:bodyPr/>
                    <a:lstStyle/>
                    <a:p>
                      <a:r>
                        <a:rPr lang="en-US" sz="1000"/>
                        <a:t>08/12/2025 15:18:58</a:t>
                      </a:r>
                    </a:p>
                  </a:txBody>
                  <a:tcPr/>
                </a:tc>
                <a:tc>
                  <a:txBody>
                    <a:bodyPr/>
                    <a:lstStyle/>
                    <a:p>
                      <a:r>
                        <a:rPr lang="en-US" sz="1000"/>
                        <a:t>08/12/2025 15:18:58</a:t>
                      </a:r>
                    </a:p>
                  </a:txBody>
                  <a:tcPr/>
                </a:tc>
                <a:tc>
                  <a:txBody>
                    <a:bodyPr/>
                    <a:lstStyle/>
                    <a:p>
                      <a:r>
                        <a:rPr lang="en-US" sz="1000"/>
                        <a:t>Gallery</a:t>
                      </a:r>
                    </a:p>
                  </a:txBody>
                  <a:tcPr/>
                </a:tc>
                <a:tc>
                  <a:txBody>
                    <a:bodyPr/>
                    <a:lstStyle/>
                    <a:p>
                      <a:r>
                        <a:rPr lang="en-US" sz="1000"/>
                        <a:t>60</a:t>
                      </a:r>
                    </a:p>
                  </a:txBody>
                  <a:tcPr/>
                </a:tc>
                <a:tc>
                  <a:txBody>
                    <a:bodyPr/>
                    <a:lstStyle/>
                    <a:p>
                      <a:r>
                        <a:rPr lang="en-US" sz="1000"/>
                        <a:t>1</a:t>
                      </a:r>
                    </a:p>
                  </a:txBody>
                  <a:tcPr/>
                </a:tc>
                <a:tc>
                  <a:txBody>
                    <a:bodyPr/>
                    <a:lstStyle/>
                    <a:p>
                      <a:r>
                        <a:rPr lang="en-US" sz="1000"/>
                        <a:t>0</a:t>
                      </a:r>
                    </a:p>
                  </a:txBody>
                  <a:tcPr/>
                </a:tc>
                <a:tc>
                  <a:txBody>
                    <a:bodyPr/>
                    <a:lstStyle/>
                    <a:p>
                      <a:r>
                        <a:rPr lang="en-US" sz="1000"/>
                        <a:t>370</a:t>
                      </a:r>
                    </a:p>
                  </a:txBody>
                  <a:tcPr/>
                </a:tc>
                <a:tc>
                  <a:txBody>
                    <a:bodyPr/>
                    <a:lstStyle/>
                    <a:p>
                      <a:r>
                        <a:rPr lang="en-US" sz="1000"/>
                        <a:t>32.068452380952 %</a:t>
                      </a:r>
                    </a:p>
                  </a:txBody>
                  <a:tcPr/>
                </a:tc>
                <a:tc>
                  <a:txBody>
                    <a:bodyPr/>
                    <a:lstStyle/>
                    <a:p>
                      <a:r>
                        <a:rPr lang="en-US" sz="1000"/>
                        <a:t>1344</a:t>
                      </a:r>
                    </a:p>
                  </a:txBody>
                  <a:tcPr/>
                </a:tc>
                <a:tc>
                  <a:txBody>
                    <a:bodyPr/>
                    <a:lstStyle/>
                    <a:p>
                      <a:r>
                        <a:rPr lang="en-US" sz="1000"/>
                        <a:t>690</a:t>
                      </a:r>
                    </a:p>
                  </a:txBody>
                  <a:tcPr/>
                </a:tc>
                <a:tc>
                  <a:txBody>
                    <a:bodyPr/>
                    <a:lstStyle/>
                    <a:p>
                      <a:r>
                        <a:rPr lang="en-US" sz="1000"/>
                        <a:t>n/a</a:t>
                      </a:r>
                    </a:p>
                  </a:txBody>
                  <a:tcPr/>
                </a:tc>
                <a:extLst>
                  <a:ext uri="{0D108BD9-81ED-4DB2-BD59-A6C34878D82A}">
                    <a16:rowId xmlns:a16="http://schemas.microsoft.com/office/drawing/2014/main" val="3562440563"/>
                  </a:ext>
                </a:extLst>
              </a:tr>
              <a:tr h="370840">
                <a:tc>
                  <a:txBody>
                    <a:bodyPr/>
                    <a:lstStyle/>
                    <a:p>
                      <a:r>
                        <a:rPr lang="en-US" sz="1000"/>
                        <a:t>08/27/2025 12:01:23</a:t>
                      </a:r>
                    </a:p>
                  </a:txBody>
                  <a:tcPr/>
                </a:tc>
                <a:tc>
                  <a:txBody>
                    <a:bodyPr/>
                    <a:lstStyle/>
                    <a:p>
                      <a:r>
                        <a:rPr lang="en-US" sz="1000"/>
                        <a:t>08/27/2025 12:01:23</a:t>
                      </a:r>
                    </a:p>
                  </a:txBody>
                  <a:tcPr/>
                </a:tc>
                <a:tc>
                  <a:txBody>
                    <a:bodyPr/>
                    <a:lstStyle/>
                    <a:p>
                      <a:r>
                        <a:rPr lang="en-US" sz="1000"/>
                        <a:t>Image</a:t>
                      </a:r>
                    </a:p>
                  </a:txBody>
                  <a:tcPr/>
                </a:tc>
                <a:tc>
                  <a:txBody>
                    <a:bodyPr/>
                    <a:lstStyle/>
                    <a:p>
                      <a:r>
                        <a:rPr lang="en-US" sz="1000"/>
                        <a:t>55</a:t>
                      </a:r>
                    </a:p>
                  </a:txBody>
                  <a:tcPr/>
                </a:tc>
                <a:tc>
                  <a:txBody>
                    <a:bodyPr/>
                    <a:lstStyle/>
                    <a:p>
                      <a:r>
                        <a:rPr lang="en-US" sz="1000"/>
                        <a:t>4</a:t>
                      </a:r>
                    </a:p>
                  </a:txBody>
                  <a:tcPr/>
                </a:tc>
                <a:tc>
                  <a:txBody>
                    <a:bodyPr/>
                    <a:lstStyle/>
                    <a:p>
                      <a:r>
                        <a:rPr lang="en-US" sz="1000"/>
                        <a:t>1</a:t>
                      </a:r>
                    </a:p>
                  </a:txBody>
                  <a:tcPr/>
                </a:tc>
                <a:tc>
                  <a:txBody>
                    <a:bodyPr/>
                    <a:lstStyle/>
                    <a:p>
                      <a:r>
                        <a:rPr lang="en-US" sz="1000"/>
                        <a:t>128</a:t>
                      </a:r>
                    </a:p>
                  </a:txBody>
                  <a:tcPr/>
                </a:tc>
                <a:tc>
                  <a:txBody>
                    <a:bodyPr/>
                    <a:lstStyle/>
                    <a:p>
                      <a:r>
                        <a:rPr lang="en-US" sz="1000"/>
                        <a:t>9.8326359832636 %</a:t>
                      </a:r>
                    </a:p>
                  </a:txBody>
                  <a:tcPr/>
                </a:tc>
                <a:tc>
                  <a:txBody>
                    <a:bodyPr/>
                    <a:lstStyle/>
                    <a:p>
                      <a:r>
                        <a:rPr lang="en-US" sz="1000"/>
                        <a:t>1912</a:t>
                      </a:r>
                    </a:p>
                  </a:txBody>
                  <a:tcPr/>
                </a:tc>
                <a:tc>
                  <a:txBody>
                    <a:bodyPr/>
                    <a:lstStyle/>
                    <a:p>
                      <a:r>
                        <a:rPr lang="en-US" sz="1000"/>
                        <a:t>1183</a:t>
                      </a:r>
                    </a:p>
                  </a:txBody>
                  <a:tcPr/>
                </a:tc>
                <a:tc>
                  <a:txBody>
                    <a:bodyPr/>
                    <a:lstStyle/>
                    <a:p>
                      <a:r>
                        <a:rPr lang="en-US" sz="1000"/>
                        <a:t>n/a</a:t>
                      </a:r>
                    </a:p>
                  </a:txBody>
                  <a:tcPr/>
                </a:tc>
                <a:extLst>
                  <a:ext uri="{0D108BD9-81ED-4DB2-BD59-A6C34878D82A}">
                    <a16:rowId xmlns:a16="http://schemas.microsoft.com/office/drawing/2014/main" val="1543401793"/>
                  </a:ext>
                </a:extLst>
              </a:tr>
            </a:tbl>
          </a:graphicData>
        </a:graphic>
      </p:graphicFrame>
      <p:sp>
        <p:nvSpPr>
          <p:cNvPr id="4" name="Text Placeholder 3">
            <a:extLst>
              <a:ext uri="{FF2B5EF4-FFF2-40B4-BE49-F238E27FC236}">
                <a16:creationId xmlns:a16="http://schemas.microsoft.com/office/drawing/2014/main" id="{6AE48FFE-9642-436D-8A64-0F3B11E9A4E8}"/>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529068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20CC7-223B-4651-B860-F6352DFB76F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E668313B-AA1E-4F25-A6B1-B2A56DEFC043}"/>
              </a:ext>
            </a:extLst>
          </p:cNvPr>
          <p:cNvGraphicFramePr>
            <a:graphicFrameLocks noGrp="1"/>
          </p:cNvGraphicFramePr>
          <p:nvPr>
            <p:ph type="tbl" sz="quarter" idx="13"/>
            <p:extLst>
              <p:ext uri="{D42A27DB-BD31-4B8C-83A1-F6EECF244321}">
                <p14:modId xmlns:p14="http://schemas.microsoft.com/office/powerpoint/2010/main" val="2388153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1166130"/>
                    </a:ext>
                  </a:extLst>
                </a:gridCol>
                <a:gridCol w="658368">
                  <a:extLst>
                    <a:ext uri="{9D8B030D-6E8A-4147-A177-3AD203B41FA5}">
                      <a16:colId xmlns:a16="http://schemas.microsoft.com/office/drawing/2014/main" val="1295573627"/>
                    </a:ext>
                  </a:extLst>
                </a:gridCol>
                <a:gridCol w="658368">
                  <a:extLst>
                    <a:ext uri="{9D8B030D-6E8A-4147-A177-3AD203B41FA5}">
                      <a16:colId xmlns:a16="http://schemas.microsoft.com/office/drawing/2014/main" val="1078368785"/>
                    </a:ext>
                  </a:extLst>
                </a:gridCol>
                <a:gridCol w="658368">
                  <a:extLst>
                    <a:ext uri="{9D8B030D-6E8A-4147-A177-3AD203B41FA5}">
                      <a16:colId xmlns:a16="http://schemas.microsoft.com/office/drawing/2014/main" val="580205021"/>
                    </a:ext>
                  </a:extLst>
                </a:gridCol>
                <a:gridCol w="658368">
                  <a:extLst>
                    <a:ext uri="{9D8B030D-6E8A-4147-A177-3AD203B41FA5}">
                      <a16:colId xmlns:a16="http://schemas.microsoft.com/office/drawing/2014/main" val="277945393"/>
                    </a:ext>
                  </a:extLst>
                </a:gridCol>
                <a:gridCol w="658368">
                  <a:extLst>
                    <a:ext uri="{9D8B030D-6E8A-4147-A177-3AD203B41FA5}">
                      <a16:colId xmlns:a16="http://schemas.microsoft.com/office/drawing/2014/main" val="523608136"/>
                    </a:ext>
                  </a:extLst>
                </a:gridCol>
                <a:gridCol w="658368">
                  <a:extLst>
                    <a:ext uri="{9D8B030D-6E8A-4147-A177-3AD203B41FA5}">
                      <a16:colId xmlns:a16="http://schemas.microsoft.com/office/drawing/2014/main" val="3128519044"/>
                    </a:ext>
                  </a:extLst>
                </a:gridCol>
                <a:gridCol w="658368">
                  <a:extLst>
                    <a:ext uri="{9D8B030D-6E8A-4147-A177-3AD203B41FA5}">
                      <a16:colId xmlns:a16="http://schemas.microsoft.com/office/drawing/2014/main" val="3358371224"/>
                    </a:ext>
                  </a:extLst>
                </a:gridCol>
                <a:gridCol w="658368">
                  <a:extLst>
                    <a:ext uri="{9D8B030D-6E8A-4147-A177-3AD203B41FA5}">
                      <a16:colId xmlns:a16="http://schemas.microsoft.com/office/drawing/2014/main" val="1716248760"/>
                    </a:ext>
                  </a:extLst>
                </a:gridCol>
                <a:gridCol w="658368">
                  <a:extLst>
                    <a:ext uri="{9D8B030D-6E8A-4147-A177-3AD203B41FA5}">
                      <a16:colId xmlns:a16="http://schemas.microsoft.com/office/drawing/2014/main" val="24423368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704477163"/>
                  </a:ext>
                </a:extLst>
              </a:tr>
              <a:tr h="370840">
                <a:tc>
                  <a:txBody>
                    <a:bodyPr/>
                    <a:lstStyle/>
                    <a:p>
                      <a:r>
                        <a:rPr lang="en-US" sz="1000"/>
                        <a:t>firstinshi</a:t>
                      </a:r>
                    </a:p>
                  </a:txBody>
                  <a:tcPr/>
                </a:tc>
                <a:tc>
                  <a:txBody>
                    <a:bodyPr/>
                    <a:lstStyle/>
                    <a:p>
                      <a:r>
                        <a:rPr lang="en-US" sz="1000"/>
                        <a:t>3000</a:t>
                      </a:r>
                    </a:p>
                  </a:txBody>
                  <a:tcPr/>
                </a:tc>
                <a:tc>
                  <a:txBody>
                    <a:bodyPr/>
                    <a:lstStyle/>
                    <a:p>
                      <a:r>
                        <a:rPr lang="en-US" sz="1000"/>
                        <a:t>3</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9</a:t>
                      </a:r>
                    </a:p>
                  </a:txBody>
                  <a:tcPr/>
                </a:tc>
                <a:tc>
                  <a:txBody>
                    <a:bodyPr/>
                    <a:lstStyle/>
                    <a:p>
                      <a:r>
                        <a:rPr lang="en-US" sz="1000"/>
                        <a:t>253</a:t>
                      </a:r>
                    </a:p>
                  </a:txBody>
                  <a:tcPr/>
                </a:tc>
                <a:tc>
                  <a:txBody>
                    <a:bodyPr/>
                    <a:lstStyle/>
                    <a:p>
                      <a:r>
                        <a:rPr lang="en-US" sz="1000"/>
                        <a:t>0</a:t>
                      </a:r>
                    </a:p>
                  </a:txBody>
                  <a:tcPr/>
                </a:tc>
                <a:extLst>
                  <a:ext uri="{0D108BD9-81ED-4DB2-BD59-A6C34878D82A}">
                    <a16:rowId xmlns:a16="http://schemas.microsoft.com/office/drawing/2014/main" val="4042004372"/>
                  </a:ext>
                </a:extLst>
              </a:tr>
            </a:tbl>
          </a:graphicData>
        </a:graphic>
      </p:graphicFrame>
      <p:sp>
        <p:nvSpPr>
          <p:cNvPr id="4" name="Text Placeholder 3">
            <a:extLst>
              <a:ext uri="{FF2B5EF4-FFF2-40B4-BE49-F238E27FC236}">
                <a16:creationId xmlns:a16="http://schemas.microsoft.com/office/drawing/2014/main" id="{E5F4F250-8309-4CB1-88EA-6EE21D6281FB}"/>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227334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C2778-667C-46B4-B043-A4DBCAAEE3E7}"/>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DD4631F-79CC-4C56-876D-8497061E34E0}"/>
              </a:ext>
            </a:extLst>
          </p:cNvPr>
          <p:cNvGraphicFramePr>
            <a:graphicFrameLocks noGrp="1"/>
          </p:cNvGraphicFramePr>
          <p:nvPr>
            <p:ph type="chart" sz="quarter" idx="13"/>
            <p:extLst>
              <p:ext uri="{D42A27DB-BD31-4B8C-83A1-F6EECF244321}">
                <p14:modId xmlns:p14="http://schemas.microsoft.com/office/powerpoint/2010/main" val="1078235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34985-4386-4F04-B68C-60E6242D47C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C305AB9-F78C-462E-A183-B3D0F412EF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5580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119C5-1D0D-4105-B68A-52C819CB0E1E}"/>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95E9D3A-51FB-43E9-BBDB-7F3FB910D769}"/>
              </a:ext>
            </a:extLst>
          </p:cNvPr>
          <p:cNvGraphicFramePr>
            <a:graphicFrameLocks noGrp="1"/>
          </p:cNvGraphicFramePr>
          <p:nvPr>
            <p:ph type="chart" sz="quarter" idx="13"/>
            <p:extLst>
              <p:ext uri="{D42A27DB-BD31-4B8C-83A1-F6EECF244321}">
                <p14:modId xmlns:p14="http://schemas.microsoft.com/office/powerpoint/2010/main" val="1231021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51D19E-AC00-4211-8D70-BD9DFD5A0B4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B5828A9-E34C-4F52-83B4-5F0F4FC1C4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8304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B0E1A-C5C3-4DF0-90FF-79B0B1BE4A6C}"/>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0849C9E4-6941-436B-9FC4-3A3C1EFB9FAD}"/>
              </a:ext>
            </a:extLst>
          </p:cNvPr>
          <p:cNvGraphicFramePr>
            <a:graphicFrameLocks noGrp="1"/>
          </p:cNvGraphicFramePr>
          <p:nvPr>
            <p:ph type="chart" sz="quarter" idx="13"/>
            <p:extLst>
              <p:ext uri="{D42A27DB-BD31-4B8C-83A1-F6EECF244321}">
                <p14:modId xmlns:p14="http://schemas.microsoft.com/office/powerpoint/2010/main" val="3161664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F398BC-FB23-4970-BD4E-87BC4AEA060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6B52B4E-E1F7-48FC-91E2-9C21AE9042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0868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C9D02-2B67-4D1F-A901-076A6BD1DBB3}"/>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B2EF446B-B95E-430A-ADEC-BEA76A89F44F}"/>
              </a:ext>
            </a:extLst>
          </p:cNvPr>
          <p:cNvGraphicFramePr>
            <a:graphicFrameLocks noGrp="1"/>
          </p:cNvGraphicFramePr>
          <p:nvPr>
            <p:ph type="chart" sz="quarter" idx="13"/>
            <p:extLst>
              <p:ext uri="{D42A27DB-BD31-4B8C-83A1-F6EECF244321}">
                <p14:modId xmlns:p14="http://schemas.microsoft.com/office/powerpoint/2010/main" val="342287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9B7E4F-C853-4D9A-94FB-67D760368DF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DC7BAC9-4611-45B1-B4DB-9FA221487D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3707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3B01-CB8D-4B15-82E9-43B01A12899B}"/>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16012BE2-4043-464C-A830-DF47C88128EB}"/>
              </a:ext>
            </a:extLst>
          </p:cNvPr>
          <p:cNvGraphicFramePr>
            <a:graphicFrameLocks noGrp="1"/>
          </p:cNvGraphicFramePr>
          <p:nvPr>
            <p:ph type="tbl" sz="quarter" idx="13"/>
            <p:extLst>
              <p:ext uri="{D42A27DB-BD31-4B8C-83A1-F6EECF244321}">
                <p14:modId xmlns:p14="http://schemas.microsoft.com/office/powerpoint/2010/main" val="3211070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71658367"/>
                    </a:ext>
                  </a:extLst>
                </a:gridCol>
                <a:gridCol w="822960">
                  <a:extLst>
                    <a:ext uri="{9D8B030D-6E8A-4147-A177-3AD203B41FA5}">
                      <a16:colId xmlns:a16="http://schemas.microsoft.com/office/drawing/2014/main" val="3145701424"/>
                    </a:ext>
                  </a:extLst>
                </a:gridCol>
                <a:gridCol w="411480">
                  <a:extLst>
                    <a:ext uri="{9D8B030D-6E8A-4147-A177-3AD203B41FA5}">
                      <a16:colId xmlns:a16="http://schemas.microsoft.com/office/drawing/2014/main" val="4092736121"/>
                    </a:ext>
                  </a:extLst>
                </a:gridCol>
                <a:gridCol w="411480">
                  <a:extLst>
                    <a:ext uri="{9D8B030D-6E8A-4147-A177-3AD203B41FA5}">
                      <a16:colId xmlns:a16="http://schemas.microsoft.com/office/drawing/2014/main" val="1110850311"/>
                    </a:ext>
                  </a:extLst>
                </a:gridCol>
                <a:gridCol w="411480">
                  <a:extLst>
                    <a:ext uri="{9D8B030D-6E8A-4147-A177-3AD203B41FA5}">
                      <a16:colId xmlns:a16="http://schemas.microsoft.com/office/drawing/2014/main" val="1245231179"/>
                    </a:ext>
                  </a:extLst>
                </a:gridCol>
                <a:gridCol w="411480">
                  <a:extLst>
                    <a:ext uri="{9D8B030D-6E8A-4147-A177-3AD203B41FA5}">
                      <a16:colId xmlns:a16="http://schemas.microsoft.com/office/drawing/2014/main" val="3532599441"/>
                    </a:ext>
                  </a:extLst>
                </a:gridCol>
                <a:gridCol w="411480">
                  <a:extLst>
                    <a:ext uri="{9D8B030D-6E8A-4147-A177-3AD203B41FA5}">
                      <a16:colId xmlns:a16="http://schemas.microsoft.com/office/drawing/2014/main" val="378157721"/>
                    </a:ext>
                  </a:extLst>
                </a:gridCol>
                <a:gridCol w="411480">
                  <a:extLst>
                    <a:ext uri="{9D8B030D-6E8A-4147-A177-3AD203B41FA5}">
                      <a16:colId xmlns:a16="http://schemas.microsoft.com/office/drawing/2014/main" val="345068737"/>
                    </a:ext>
                  </a:extLst>
                </a:gridCol>
                <a:gridCol w="411480">
                  <a:extLst>
                    <a:ext uri="{9D8B030D-6E8A-4147-A177-3AD203B41FA5}">
                      <a16:colId xmlns:a16="http://schemas.microsoft.com/office/drawing/2014/main" val="877416189"/>
                    </a:ext>
                  </a:extLst>
                </a:gridCol>
                <a:gridCol w="411480">
                  <a:extLst>
                    <a:ext uri="{9D8B030D-6E8A-4147-A177-3AD203B41FA5}">
                      <a16:colId xmlns:a16="http://schemas.microsoft.com/office/drawing/2014/main" val="683185143"/>
                    </a:ext>
                  </a:extLst>
                </a:gridCol>
                <a:gridCol w="411480">
                  <a:extLst>
                    <a:ext uri="{9D8B030D-6E8A-4147-A177-3AD203B41FA5}">
                      <a16:colId xmlns:a16="http://schemas.microsoft.com/office/drawing/2014/main" val="2099168394"/>
                    </a:ext>
                  </a:extLst>
                </a:gridCol>
                <a:gridCol w="411480">
                  <a:extLst>
                    <a:ext uri="{9D8B030D-6E8A-4147-A177-3AD203B41FA5}">
                      <a16:colId xmlns:a16="http://schemas.microsoft.com/office/drawing/2014/main" val="2555902606"/>
                    </a:ext>
                  </a:extLst>
                </a:gridCol>
                <a:gridCol w="411480">
                  <a:extLst>
                    <a:ext uri="{9D8B030D-6E8A-4147-A177-3AD203B41FA5}">
                      <a16:colId xmlns:a16="http://schemas.microsoft.com/office/drawing/2014/main" val="2778116720"/>
                    </a:ext>
                  </a:extLst>
                </a:gridCol>
                <a:gridCol w="411480">
                  <a:extLst>
                    <a:ext uri="{9D8B030D-6E8A-4147-A177-3AD203B41FA5}">
                      <a16:colId xmlns:a16="http://schemas.microsoft.com/office/drawing/2014/main" val="2700820347"/>
                    </a:ext>
                  </a:extLst>
                </a:gridCol>
                <a:gridCol w="411480">
                  <a:extLst>
                    <a:ext uri="{9D8B030D-6E8A-4147-A177-3AD203B41FA5}">
                      <a16:colId xmlns:a16="http://schemas.microsoft.com/office/drawing/2014/main" val="813577712"/>
                    </a:ext>
                  </a:extLst>
                </a:gridCol>
                <a:gridCol w="411480">
                  <a:extLst>
                    <a:ext uri="{9D8B030D-6E8A-4147-A177-3AD203B41FA5}">
                      <a16:colId xmlns:a16="http://schemas.microsoft.com/office/drawing/2014/main" val="2400246337"/>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389262961"/>
                  </a:ext>
                </a:extLst>
              </a:tr>
              <a:tr h="370840">
                <a:tc>
                  <a:txBody>
                    <a:bodyPr/>
                    <a:lstStyle/>
                    <a:p>
                      <a:r>
                        <a:rPr lang="en-US" sz="1000"/>
                        <a:t>08/08/2025 17:01:17</a:t>
                      </a:r>
                    </a:p>
                  </a:txBody>
                  <a:tcPr/>
                </a:tc>
                <a:tc>
                  <a:txBody>
                    <a:bodyPr/>
                    <a:lstStyle/>
                    <a:p>
                      <a:r>
                        <a:rPr lang="en-US" sz="1000"/>
                        <a:t>08/08/2025 17:01:17</a:t>
                      </a:r>
                    </a:p>
                  </a:txBody>
                  <a:tcPr/>
                </a:tc>
                <a:tc>
                  <a:txBody>
                    <a:bodyPr/>
                    <a:lstStyle/>
                    <a:p>
                      <a:r>
                        <a:rPr lang="en-US" sz="1000"/>
                        <a:t>Reel</a:t>
                      </a:r>
                    </a:p>
                  </a:txBody>
                  <a:tcPr/>
                </a:tc>
                <a:tc>
                  <a:txBody>
                    <a:bodyPr/>
                    <a:lstStyle/>
                    <a:p>
                      <a:r>
                        <a:rPr lang="en-US" sz="1000"/>
                        <a:t>2246</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42</a:t>
                      </a:r>
                    </a:p>
                  </a:txBody>
                  <a:tcPr/>
                </a:tc>
                <a:tc>
                  <a:txBody>
                    <a:bodyPr/>
                    <a:lstStyle/>
                    <a:p>
                      <a:r>
                        <a:rPr lang="en-US" sz="1000"/>
                        <a:t>1.87 %</a:t>
                      </a:r>
                    </a:p>
                  </a:txBody>
                  <a:tcPr/>
                </a:tc>
                <a:tc>
                  <a:txBody>
                    <a:bodyPr/>
                    <a:lstStyle/>
                    <a:p>
                      <a:r>
                        <a:rPr lang="en-US" sz="1000"/>
                        <a:t>1877</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47091567"/>
                  </a:ext>
                </a:extLst>
              </a:tr>
              <a:tr h="370840">
                <a:tc>
                  <a:txBody>
                    <a:bodyPr/>
                    <a:lstStyle/>
                    <a:p>
                      <a:r>
                        <a:rPr lang="en-US" sz="1000"/>
                        <a:t>08/20/2025 17:00:23</a:t>
                      </a:r>
                    </a:p>
                  </a:txBody>
                  <a:tcPr/>
                </a:tc>
                <a:tc>
                  <a:txBody>
                    <a:bodyPr/>
                    <a:lstStyle/>
                    <a:p>
                      <a:r>
                        <a:rPr lang="en-US" sz="1000"/>
                        <a:t>08/20/2025 17:00:23</a:t>
                      </a:r>
                    </a:p>
                  </a:txBody>
                  <a:tcPr/>
                </a:tc>
                <a:tc>
                  <a:txBody>
                    <a:bodyPr/>
                    <a:lstStyle/>
                    <a:p>
                      <a:r>
                        <a:rPr lang="en-US" sz="1000"/>
                        <a:t>Carousel</a:t>
                      </a:r>
                    </a:p>
                  </a:txBody>
                  <a:tcPr/>
                </a:tc>
                <a:tc>
                  <a:txBody>
                    <a:bodyPr/>
                    <a:lstStyle/>
                    <a:p>
                      <a:r>
                        <a:rPr lang="en-US" sz="1000"/>
                        <a:t>1026</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39</a:t>
                      </a:r>
                    </a:p>
                  </a:txBody>
                  <a:tcPr/>
                </a:tc>
                <a:tc>
                  <a:txBody>
                    <a:bodyPr/>
                    <a:lstStyle/>
                    <a:p>
                      <a:r>
                        <a:rPr lang="en-US" sz="1000"/>
                        <a:t>3.8 %</a:t>
                      </a:r>
                    </a:p>
                  </a:txBody>
                  <a:tcPr/>
                </a:tc>
                <a:tc>
                  <a:txBody>
                    <a:bodyPr/>
                    <a:lstStyle/>
                    <a:p>
                      <a:r>
                        <a:rPr lang="en-US" sz="1000"/>
                        <a:t>295</a:t>
                      </a:r>
                    </a:p>
                  </a:txBody>
                  <a:tcPr/>
                </a:tc>
                <a:tc>
                  <a:txBody>
                    <a:bodyPr/>
                    <a:lstStyle/>
                    <a:p>
                      <a:r>
                        <a:rPr lang="en-US" sz="1000"/>
                        <a:t>n/a</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extLst>
                  <a:ext uri="{0D108BD9-81ED-4DB2-BD59-A6C34878D82A}">
                    <a16:rowId xmlns:a16="http://schemas.microsoft.com/office/drawing/2014/main" val="3958095917"/>
                  </a:ext>
                </a:extLst>
              </a:tr>
              <a:tr h="370840">
                <a:tc>
                  <a:txBody>
                    <a:bodyPr/>
                    <a:lstStyle/>
                    <a:p>
                      <a:r>
                        <a:rPr lang="en-US" sz="1000"/>
                        <a:t>08/29/2025 17:01:55</a:t>
                      </a:r>
                    </a:p>
                  </a:txBody>
                  <a:tcPr/>
                </a:tc>
                <a:tc>
                  <a:txBody>
                    <a:bodyPr/>
                    <a:lstStyle/>
                    <a:p>
                      <a:r>
                        <a:rPr lang="en-US" sz="1000"/>
                        <a:t>08/29/2025 17:01:55</a:t>
                      </a:r>
                    </a:p>
                  </a:txBody>
                  <a:tcPr/>
                </a:tc>
                <a:tc>
                  <a:txBody>
                    <a:bodyPr/>
                    <a:lstStyle/>
                    <a:p>
                      <a:r>
                        <a:rPr lang="en-US" sz="1000"/>
                        <a:t>Carousel</a:t>
                      </a:r>
                    </a:p>
                  </a:txBody>
                  <a:tcPr/>
                </a:tc>
                <a:tc>
                  <a:txBody>
                    <a:bodyPr/>
                    <a:lstStyle/>
                    <a:p>
                      <a:r>
                        <a:rPr lang="en-US" sz="1000"/>
                        <a:t>1011</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34</a:t>
                      </a:r>
                    </a:p>
                  </a:txBody>
                  <a:tcPr/>
                </a:tc>
                <a:tc>
                  <a:txBody>
                    <a:bodyPr/>
                    <a:lstStyle/>
                    <a:p>
                      <a:r>
                        <a:rPr lang="en-US" sz="1000"/>
                        <a:t>3.36 %</a:t>
                      </a:r>
                    </a:p>
                  </a:txBody>
                  <a:tcPr/>
                </a:tc>
                <a:tc>
                  <a:txBody>
                    <a:bodyPr/>
                    <a:lstStyle/>
                    <a:p>
                      <a:r>
                        <a:rPr lang="en-US" sz="1000"/>
                        <a:t>328</a:t>
                      </a:r>
                    </a:p>
                  </a:txBody>
                  <a:tcPr/>
                </a:tc>
                <a:tc>
                  <a:txBody>
                    <a:bodyPr/>
                    <a:lstStyle/>
                    <a:p>
                      <a:r>
                        <a:rPr lang="en-US" sz="1000"/>
                        <a:t>n/a</a:t>
                      </a:r>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527491482"/>
                  </a:ext>
                </a:extLst>
              </a:tr>
            </a:tbl>
          </a:graphicData>
        </a:graphic>
      </p:graphicFrame>
      <p:sp>
        <p:nvSpPr>
          <p:cNvPr id="4" name="Text Placeholder 3">
            <a:extLst>
              <a:ext uri="{FF2B5EF4-FFF2-40B4-BE49-F238E27FC236}">
                <a16:creationId xmlns:a16="http://schemas.microsoft.com/office/drawing/2014/main" id="{D50CCEB2-2499-4935-9BD0-691428278863}"/>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094535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D1130-60B4-434A-A19A-7BBD0156F8C5}"/>
              </a:ext>
            </a:extLst>
          </p:cNvPr>
          <p:cNvSpPr>
            <a:spLocks noGrp="1"/>
          </p:cNvSpPr>
          <p:nvPr>
            <p:ph type="title"/>
          </p:nvPr>
        </p:nvSpPr>
        <p:spPr/>
        <p:txBody>
          <a:bodyPr/>
          <a:lstStyle/>
          <a:p>
            <a:r>
              <a:rPr lang="en-US"/>
              <a:t>Instagram Videos Table | FICOH - 1 of 4</a:t>
            </a:r>
          </a:p>
        </p:txBody>
      </p:sp>
      <p:graphicFrame>
        <p:nvGraphicFramePr>
          <p:cNvPr id="5" name="Table Placeholder 4">
            <a:extLst>
              <a:ext uri="{FF2B5EF4-FFF2-40B4-BE49-F238E27FC236}">
                <a16:creationId xmlns:a16="http://schemas.microsoft.com/office/drawing/2014/main" id="{93096DBC-16D8-4837-ABBC-36BF98EB21BD}"/>
              </a:ext>
            </a:extLst>
          </p:cNvPr>
          <p:cNvGraphicFramePr>
            <a:graphicFrameLocks noGrp="1"/>
          </p:cNvGraphicFramePr>
          <p:nvPr>
            <p:ph type="tbl" sz="quarter" idx="13"/>
            <p:extLst>
              <p:ext uri="{D42A27DB-BD31-4B8C-83A1-F6EECF244321}">
                <p14:modId xmlns:p14="http://schemas.microsoft.com/office/powerpoint/2010/main" val="1173246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735602202"/>
                    </a:ext>
                  </a:extLst>
                </a:gridCol>
                <a:gridCol w="1234439">
                  <a:extLst>
                    <a:ext uri="{9D8B030D-6E8A-4147-A177-3AD203B41FA5}">
                      <a16:colId xmlns:a16="http://schemas.microsoft.com/office/drawing/2014/main" val="3950444266"/>
                    </a:ext>
                  </a:extLst>
                </a:gridCol>
                <a:gridCol w="493776">
                  <a:extLst>
                    <a:ext uri="{9D8B030D-6E8A-4147-A177-3AD203B41FA5}">
                      <a16:colId xmlns:a16="http://schemas.microsoft.com/office/drawing/2014/main" val="3521523908"/>
                    </a:ext>
                  </a:extLst>
                </a:gridCol>
                <a:gridCol w="493776">
                  <a:extLst>
                    <a:ext uri="{9D8B030D-6E8A-4147-A177-3AD203B41FA5}">
                      <a16:colId xmlns:a16="http://schemas.microsoft.com/office/drawing/2014/main" val="3088326070"/>
                    </a:ext>
                  </a:extLst>
                </a:gridCol>
                <a:gridCol w="493776">
                  <a:extLst>
                    <a:ext uri="{9D8B030D-6E8A-4147-A177-3AD203B41FA5}">
                      <a16:colId xmlns:a16="http://schemas.microsoft.com/office/drawing/2014/main" val="1242272507"/>
                    </a:ext>
                  </a:extLst>
                </a:gridCol>
                <a:gridCol w="493776">
                  <a:extLst>
                    <a:ext uri="{9D8B030D-6E8A-4147-A177-3AD203B41FA5}">
                      <a16:colId xmlns:a16="http://schemas.microsoft.com/office/drawing/2014/main" val="13227753"/>
                    </a:ext>
                  </a:extLst>
                </a:gridCol>
                <a:gridCol w="493776">
                  <a:extLst>
                    <a:ext uri="{9D8B030D-6E8A-4147-A177-3AD203B41FA5}">
                      <a16:colId xmlns:a16="http://schemas.microsoft.com/office/drawing/2014/main" val="1361184944"/>
                    </a:ext>
                  </a:extLst>
                </a:gridCol>
                <a:gridCol w="493776">
                  <a:extLst>
                    <a:ext uri="{9D8B030D-6E8A-4147-A177-3AD203B41FA5}">
                      <a16:colId xmlns:a16="http://schemas.microsoft.com/office/drawing/2014/main" val="2523287232"/>
                    </a:ext>
                  </a:extLst>
                </a:gridCol>
                <a:gridCol w="493776">
                  <a:extLst>
                    <a:ext uri="{9D8B030D-6E8A-4147-A177-3AD203B41FA5}">
                      <a16:colId xmlns:a16="http://schemas.microsoft.com/office/drawing/2014/main" val="504087591"/>
                    </a:ext>
                  </a:extLst>
                </a:gridCol>
                <a:gridCol w="493776">
                  <a:extLst>
                    <a:ext uri="{9D8B030D-6E8A-4147-A177-3AD203B41FA5}">
                      <a16:colId xmlns:a16="http://schemas.microsoft.com/office/drawing/2014/main" val="3038115474"/>
                    </a:ext>
                  </a:extLst>
                </a:gridCol>
                <a:gridCol w="493776">
                  <a:extLst>
                    <a:ext uri="{9D8B030D-6E8A-4147-A177-3AD203B41FA5}">
                      <a16:colId xmlns:a16="http://schemas.microsoft.com/office/drawing/2014/main" val="3992996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41072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- 2025-08-12 17:02:20</a:t>
                      </a:r>
                      <a:r>
                        <a:rPr kumimoji="0" lang="en-US" sz="1000" b="0" i="0" u="none" strike="noStrike" kern="1200" cap="none" spc="0" normalizeH="0" baseline="0" noProof="0">
                          <a:ln>
                            <a:noFill/>
                          </a:ln>
                          <a:solidFill>
                            <a:prstClr val="black"/>
                          </a:solidFill>
                          <a:effectLst/>
                          <a:uLnTx/>
                          <a:uFillTx/>
                          <a:latin typeface="Calibri"/>
                          <a:ea typeface="+mn-ea"/>
                          <a:cs typeface="+mn-cs"/>
                        </a:rPr>
                        <a:t>
 FICOH has ❤️, and last weekend we showed it by joining the @hearthawaii ’s Heart Walk! Nearly 80 associates, family members, and friends (plus a few enthusiastic pups) gathered at Kapiolani Park wearing their special “FICOH has heart” shirts and walking with purpose and pride.
Thanks to the First Insurance Charitable Foundation, along with associate contributions and fundraising efforts, our total donation reached ,000 in support of heart health and longer, healthier lives.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https://quintly-eu-image-storage.s3.amazonaws.com/42a5b893a9726451877e4ab7634db126/5a13ca9d94a4ea877aaa6cac56294e07.jpg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79391558"/>
                  </a:ext>
                </a:extLst>
              </a:tr>
            </a:tbl>
          </a:graphicData>
        </a:graphic>
      </p:graphicFrame>
      <p:sp>
        <p:nvSpPr>
          <p:cNvPr id="4" name="Text Placeholder 3">
            <a:extLst>
              <a:ext uri="{FF2B5EF4-FFF2-40B4-BE49-F238E27FC236}">
                <a16:creationId xmlns:a16="http://schemas.microsoft.com/office/drawing/2014/main" id="{FF35CD3E-5E95-4CB1-BB1C-EF6FDC409135}"/>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73404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1C38F-937E-41A0-93B1-CE430683821D}"/>
              </a:ext>
            </a:extLst>
          </p:cNvPr>
          <p:cNvSpPr>
            <a:spLocks noGrp="1"/>
          </p:cNvSpPr>
          <p:nvPr>
            <p:ph type="title"/>
          </p:nvPr>
        </p:nvSpPr>
        <p:spPr/>
        <p:txBody>
          <a:bodyPr/>
          <a:lstStyle/>
          <a:p>
            <a:r>
              <a:rPr lang="en-US"/>
              <a:t>Instagram Videos Table | FICOH - 2 of 4</a:t>
            </a:r>
          </a:p>
        </p:txBody>
      </p:sp>
      <p:graphicFrame>
        <p:nvGraphicFramePr>
          <p:cNvPr id="5" name="Table Placeholder 4">
            <a:extLst>
              <a:ext uri="{FF2B5EF4-FFF2-40B4-BE49-F238E27FC236}">
                <a16:creationId xmlns:a16="http://schemas.microsoft.com/office/drawing/2014/main" id="{CA8A727D-6147-41C4-B3CF-3CDD3EDB9ED0}"/>
              </a:ext>
            </a:extLst>
          </p:cNvPr>
          <p:cNvGraphicFramePr>
            <a:graphicFrameLocks noGrp="1"/>
          </p:cNvGraphicFramePr>
          <p:nvPr>
            <p:ph type="tbl" sz="quarter" idx="13"/>
            <p:extLst>
              <p:ext uri="{D42A27DB-BD31-4B8C-83A1-F6EECF244321}">
                <p14:modId xmlns:p14="http://schemas.microsoft.com/office/powerpoint/2010/main" val="238738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592775247"/>
                    </a:ext>
                  </a:extLst>
                </a:gridCol>
                <a:gridCol w="1234439">
                  <a:extLst>
                    <a:ext uri="{9D8B030D-6E8A-4147-A177-3AD203B41FA5}">
                      <a16:colId xmlns:a16="http://schemas.microsoft.com/office/drawing/2014/main" val="4196730168"/>
                    </a:ext>
                  </a:extLst>
                </a:gridCol>
                <a:gridCol w="493776">
                  <a:extLst>
                    <a:ext uri="{9D8B030D-6E8A-4147-A177-3AD203B41FA5}">
                      <a16:colId xmlns:a16="http://schemas.microsoft.com/office/drawing/2014/main" val="2627168006"/>
                    </a:ext>
                  </a:extLst>
                </a:gridCol>
                <a:gridCol w="493776">
                  <a:extLst>
                    <a:ext uri="{9D8B030D-6E8A-4147-A177-3AD203B41FA5}">
                      <a16:colId xmlns:a16="http://schemas.microsoft.com/office/drawing/2014/main" val="2305454212"/>
                    </a:ext>
                  </a:extLst>
                </a:gridCol>
                <a:gridCol w="493776">
                  <a:extLst>
                    <a:ext uri="{9D8B030D-6E8A-4147-A177-3AD203B41FA5}">
                      <a16:colId xmlns:a16="http://schemas.microsoft.com/office/drawing/2014/main" val="564574482"/>
                    </a:ext>
                  </a:extLst>
                </a:gridCol>
                <a:gridCol w="493776">
                  <a:extLst>
                    <a:ext uri="{9D8B030D-6E8A-4147-A177-3AD203B41FA5}">
                      <a16:colId xmlns:a16="http://schemas.microsoft.com/office/drawing/2014/main" val="2762736129"/>
                    </a:ext>
                  </a:extLst>
                </a:gridCol>
                <a:gridCol w="493776">
                  <a:extLst>
                    <a:ext uri="{9D8B030D-6E8A-4147-A177-3AD203B41FA5}">
                      <a16:colId xmlns:a16="http://schemas.microsoft.com/office/drawing/2014/main" val="4284307195"/>
                    </a:ext>
                  </a:extLst>
                </a:gridCol>
                <a:gridCol w="493776">
                  <a:extLst>
                    <a:ext uri="{9D8B030D-6E8A-4147-A177-3AD203B41FA5}">
                      <a16:colId xmlns:a16="http://schemas.microsoft.com/office/drawing/2014/main" val="3376795607"/>
                    </a:ext>
                  </a:extLst>
                </a:gridCol>
                <a:gridCol w="493776">
                  <a:extLst>
                    <a:ext uri="{9D8B030D-6E8A-4147-A177-3AD203B41FA5}">
                      <a16:colId xmlns:a16="http://schemas.microsoft.com/office/drawing/2014/main" val="925040758"/>
                    </a:ext>
                  </a:extLst>
                </a:gridCol>
                <a:gridCol w="493776">
                  <a:extLst>
                    <a:ext uri="{9D8B030D-6E8A-4147-A177-3AD203B41FA5}">
                      <a16:colId xmlns:a16="http://schemas.microsoft.com/office/drawing/2014/main" val="862016577"/>
                    </a:ext>
                  </a:extLst>
                </a:gridCol>
                <a:gridCol w="493776">
                  <a:extLst>
                    <a:ext uri="{9D8B030D-6E8A-4147-A177-3AD203B41FA5}">
                      <a16:colId xmlns:a16="http://schemas.microsoft.com/office/drawing/2014/main" val="2604386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47342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- 2025-08-08 17:01:17</a:t>
                      </a:r>
                      <a:r>
                        <a:rPr kumimoji="0" lang="en-US" sz="1000" b="0" i="0" u="none" strike="noStrike" kern="1200" cap="none" spc="0" normalizeH="0" baseline="0" noProof="0">
                          <a:ln>
                            <a:noFill/>
                          </a:ln>
                          <a:solidFill>
                            <a:prstClr val="black"/>
                          </a:solidFill>
                          <a:effectLst/>
                          <a:uLnTx/>
                          <a:uFillTx/>
                          <a:latin typeface="Calibri"/>
                          <a:ea typeface="+mn-ea"/>
                          <a:cs typeface="+mn-cs"/>
                        </a:rPr>
                        <a:t>
 We’ve been warming up and stretching all week for @hearthawaii’s 2025 Oʻahu Heart Walk this Saturday, August 9 at Kapiʻolani Park! As a longtime supporter of the American Heart Association and their mission to fight heart disease through research, education, and advocacy, we’re proud to walk for a great cause and show that FICOH has ❤️. Want to support Team FICOH? Tap the link in our bio to donate! @american_heart  #HIHeartWalk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https://quintly-eu-image-storage.s3.amazonaws.com/42a5b893a9726451877e4ab7634db126/01674941e2210e458ec0064ff5f4198f.jpg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61339471"/>
                  </a:ext>
                </a:extLst>
              </a:tr>
            </a:tbl>
          </a:graphicData>
        </a:graphic>
      </p:graphicFrame>
      <p:sp>
        <p:nvSpPr>
          <p:cNvPr id="4" name="Text Placeholder 3">
            <a:extLst>
              <a:ext uri="{FF2B5EF4-FFF2-40B4-BE49-F238E27FC236}">
                <a16:creationId xmlns:a16="http://schemas.microsoft.com/office/drawing/2014/main" id="{5EAFEC15-973A-43EC-AF30-905803CE4DF5}"/>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1833276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C50B-E09E-4583-9B43-675A8B390150}"/>
              </a:ext>
            </a:extLst>
          </p:cNvPr>
          <p:cNvSpPr>
            <a:spLocks noGrp="1"/>
          </p:cNvSpPr>
          <p:nvPr>
            <p:ph type="title"/>
          </p:nvPr>
        </p:nvSpPr>
        <p:spPr/>
        <p:txBody>
          <a:bodyPr/>
          <a:lstStyle/>
          <a:p>
            <a:r>
              <a:rPr lang="en-US"/>
              <a:t>Instagram Videos Table | FICOH - 3 of 4</a:t>
            </a:r>
          </a:p>
        </p:txBody>
      </p:sp>
      <p:graphicFrame>
        <p:nvGraphicFramePr>
          <p:cNvPr id="5" name="Table Placeholder 4">
            <a:extLst>
              <a:ext uri="{FF2B5EF4-FFF2-40B4-BE49-F238E27FC236}">
                <a16:creationId xmlns:a16="http://schemas.microsoft.com/office/drawing/2014/main" id="{090E7434-15BA-466D-88E4-84E1C1393656}"/>
              </a:ext>
            </a:extLst>
          </p:cNvPr>
          <p:cNvGraphicFramePr>
            <a:graphicFrameLocks noGrp="1"/>
          </p:cNvGraphicFramePr>
          <p:nvPr>
            <p:ph type="tbl" sz="quarter" idx="13"/>
            <p:extLst>
              <p:ext uri="{D42A27DB-BD31-4B8C-83A1-F6EECF244321}">
                <p14:modId xmlns:p14="http://schemas.microsoft.com/office/powerpoint/2010/main" val="36219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187254744"/>
                    </a:ext>
                  </a:extLst>
                </a:gridCol>
                <a:gridCol w="1234439">
                  <a:extLst>
                    <a:ext uri="{9D8B030D-6E8A-4147-A177-3AD203B41FA5}">
                      <a16:colId xmlns:a16="http://schemas.microsoft.com/office/drawing/2014/main" val="3499744869"/>
                    </a:ext>
                  </a:extLst>
                </a:gridCol>
                <a:gridCol w="493776">
                  <a:extLst>
                    <a:ext uri="{9D8B030D-6E8A-4147-A177-3AD203B41FA5}">
                      <a16:colId xmlns:a16="http://schemas.microsoft.com/office/drawing/2014/main" val="1368418758"/>
                    </a:ext>
                  </a:extLst>
                </a:gridCol>
                <a:gridCol w="493776">
                  <a:extLst>
                    <a:ext uri="{9D8B030D-6E8A-4147-A177-3AD203B41FA5}">
                      <a16:colId xmlns:a16="http://schemas.microsoft.com/office/drawing/2014/main" val="449598324"/>
                    </a:ext>
                  </a:extLst>
                </a:gridCol>
                <a:gridCol w="493776">
                  <a:extLst>
                    <a:ext uri="{9D8B030D-6E8A-4147-A177-3AD203B41FA5}">
                      <a16:colId xmlns:a16="http://schemas.microsoft.com/office/drawing/2014/main" val="2751627907"/>
                    </a:ext>
                  </a:extLst>
                </a:gridCol>
                <a:gridCol w="493776">
                  <a:extLst>
                    <a:ext uri="{9D8B030D-6E8A-4147-A177-3AD203B41FA5}">
                      <a16:colId xmlns:a16="http://schemas.microsoft.com/office/drawing/2014/main" val="344594887"/>
                    </a:ext>
                  </a:extLst>
                </a:gridCol>
                <a:gridCol w="493776">
                  <a:extLst>
                    <a:ext uri="{9D8B030D-6E8A-4147-A177-3AD203B41FA5}">
                      <a16:colId xmlns:a16="http://schemas.microsoft.com/office/drawing/2014/main" val="2177037334"/>
                    </a:ext>
                  </a:extLst>
                </a:gridCol>
                <a:gridCol w="493776">
                  <a:extLst>
                    <a:ext uri="{9D8B030D-6E8A-4147-A177-3AD203B41FA5}">
                      <a16:colId xmlns:a16="http://schemas.microsoft.com/office/drawing/2014/main" val="1911133136"/>
                    </a:ext>
                  </a:extLst>
                </a:gridCol>
                <a:gridCol w="493776">
                  <a:extLst>
                    <a:ext uri="{9D8B030D-6E8A-4147-A177-3AD203B41FA5}">
                      <a16:colId xmlns:a16="http://schemas.microsoft.com/office/drawing/2014/main" val="2385535473"/>
                    </a:ext>
                  </a:extLst>
                </a:gridCol>
                <a:gridCol w="493776">
                  <a:extLst>
                    <a:ext uri="{9D8B030D-6E8A-4147-A177-3AD203B41FA5}">
                      <a16:colId xmlns:a16="http://schemas.microsoft.com/office/drawing/2014/main" val="1537800081"/>
                    </a:ext>
                  </a:extLst>
                </a:gridCol>
                <a:gridCol w="493776">
                  <a:extLst>
                    <a:ext uri="{9D8B030D-6E8A-4147-A177-3AD203B41FA5}">
                      <a16:colId xmlns:a16="http://schemas.microsoft.com/office/drawing/2014/main" val="252820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73095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- 2025-08-06 17:02:30</a:t>
                      </a:r>
                      <a:r>
                        <a:rPr kumimoji="0" lang="en-US" sz="1000" b="0" i="0" u="none" strike="noStrike" kern="1200" cap="none" spc="0" normalizeH="0" baseline="0" noProof="0">
                          <a:ln>
                            <a:noFill/>
                          </a:ln>
                          <a:solidFill>
                            <a:prstClr val="black"/>
                          </a:solidFill>
                          <a:effectLst/>
                          <a:uLnTx/>
                          <a:uFillTx/>
                          <a:latin typeface="Calibri"/>
                          <a:ea typeface="+mn-ea"/>
                          <a:cs typeface="+mn-cs"/>
                        </a:rPr>
                        <a:t>
 Check out nature’s beauty right outside our door! 🌳 The Royal Poinciana trees outside our Honolulu office are in full bloom, showing off their vibrant red flowers. Fun fact: The Royal Poinciana has been the inspiration for our company logo since our founding on August 11, 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https://quintly-eu-image-storage.s3.amazonaws.com/42a5b893a9726451877e4ab7634db126/c552f27676d07e218f6ca816f721f8f0.jpg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34101656"/>
                  </a:ext>
                </a:extLst>
              </a:tr>
            </a:tbl>
          </a:graphicData>
        </a:graphic>
      </p:graphicFrame>
      <p:sp>
        <p:nvSpPr>
          <p:cNvPr id="4" name="Text Placeholder 3">
            <a:extLst>
              <a:ext uri="{FF2B5EF4-FFF2-40B4-BE49-F238E27FC236}">
                <a16:creationId xmlns:a16="http://schemas.microsoft.com/office/drawing/2014/main" id="{7CAB22BD-CE4B-472D-9B4C-A38EE9514ED3}"/>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03535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4264-AC35-4037-BFC1-99A8B002A861}"/>
              </a:ext>
            </a:extLst>
          </p:cNvPr>
          <p:cNvSpPr>
            <a:spLocks noGrp="1"/>
          </p:cNvSpPr>
          <p:nvPr>
            <p:ph type="title"/>
          </p:nvPr>
        </p:nvSpPr>
        <p:spPr/>
        <p:txBody>
          <a:bodyPr/>
          <a:lstStyle/>
          <a:p>
            <a:r>
              <a:rPr lang="en-US"/>
              <a:t>Instagram Videos Table | FICOH - 4 of 4</a:t>
            </a:r>
          </a:p>
        </p:txBody>
      </p:sp>
      <p:graphicFrame>
        <p:nvGraphicFramePr>
          <p:cNvPr id="5" name="Table Placeholder 4">
            <a:extLst>
              <a:ext uri="{FF2B5EF4-FFF2-40B4-BE49-F238E27FC236}">
                <a16:creationId xmlns:a16="http://schemas.microsoft.com/office/drawing/2014/main" id="{1D019593-3B20-4CA7-9521-0AE43C943C0A}"/>
              </a:ext>
            </a:extLst>
          </p:cNvPr>
          <p:cNvGraphicFramePr>
            <a:graphicFrameLocks noGrp="1"/>
          </p:cNvGraphicFramePr>
          <p:nvPr>
            <p:ph type="tbl" sz="quarter" idx="13"/>
            <p:extLst>
              <p:ext uri="{D42A27DB-BD31-4B8C-83A1-F6EECF244321}">
                <p14:modId xmlns:p14="http://schemas.microsoft.com/office/powerpoint/2010/main" val="2451479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615570080"/>
                    </a:ext>
                  </a:extLst>
                </a:gridCol>
                <a:gridCol w="1234439">
                  <a:extLst>
                    <a:ext uri="{9D8B030D-6E8A-4147-A177-3AD203B41FA5}">
                      <a16:colId xmlns:a16="http://schemas.microsoft.com/office/drawing/2014/main" val="368956592"/>
                    </a:ext>
                  </a:extLst>
                </a:gridCol>
                <a:gridCol w="493776">
                  <a:extLst>
                    <a:ext uri="{9D8B030D-6E8A-4147-A177-3AD203B41FA5}">
                      <a16:colId xmlns:a16="http://schemas.microsoft.com/office/drawing/2014/main" val="1843117030"/>
                    </a:ext>
                  </a:extLst>
                </a:gridCol>
                <a:gridCol w="493776">
                  <a:extLst>
                    <a:ext uri="{9D8B030D-6E8A-4147-A177-3AD203B41FA5}">
                      <a16:colId xmlns:a16="http://schemas.microsoft.com/office/drawing/2014/main" val="2459986242"/>
                    </a:ext>
                  </a:extLst>
                </a:gridCol>
                <a:gridCol w="493776">
                  <a:extLst>
                    <a:ext uri="{9D8B030D-6E8A-4147-A177-3AD203B41FA5}">
                      <a16:colId xmlns:a16="http://schemas.microsoft.com/office/drawing/2014/main" val="662019418"/>
                    </a:ext>
                  </a:extLst>
                </a:gridCol>
                <a:gridCol w="493776">
                  <a:extLst>
                    <a:ext uri="{9D8B030D-6E8A-4147-A177-3AD203B41FA5}">
                      <a16:colId xmlns:a16="http://schemas.microsoft.com/office/drawing/2014/main" val="1502812037"/>
                    </a:ext>
                  </a:extLst>
                </a:gridCol>
                <a:gridCol w="493776">
                  <a:extLst>
                    <a:ext uri="{9D8B030D-6E8A-4147-A177-3AD203B41FA5}">
                      <a16:colId xmlns:a16="http://schemas.microsoft.com/office/drawing/2014/main" val="2701136106"/>
                    </a:ext>
                  </a:extLst>
                </a:gridCol>
                <a:gridCol w="493776">
                  <a:extLst>
                    <a:ext uri="{9D8B030D-6E8A-4147-A177-3AD203B41FA5}">
                      <a16:colId xmlns:a16="http://schemas.microsoft.com/office/drawing/2014/main" val="411673024"/>
                    </a:ext>
                  </a:extLst>
                </a:gridCol>
                <a:gridCol w="493776">
                  <a:extLst>
                    <a:ext uri="{9D8B030D-6E8A-4147-A177-3AD203B41FA5}">
                      <a16:colId xmlns:a16="http://schemas.microsoft.com/office/drawing/2014/main" val="3436491353"/>
                    </a:ext>
                  </a:extLst>
                </a:gridCol>
                <a:gridCol w="493776">
                  <a:extLst>
                    <a:ext uri="{9D8B030D-6E8A-4147-A177-3AD203B41FA5}">
                      <a16:colId xmlns:a16="http://schemas.microsoft.com/office/drawing/2014/main" val="992411266"/>
                    </a:ext>
                  </a:extLst>
                </a:gridCol>
                <a:gridCol w="493776">
                  <a:extLst>
                    <a:ext uri="{9D8B030D-6E8A-4147-A177-3AD203B41FA5}">
                      <a16:colId xmlns:a16="http://schemas.microsoft.com/office/drawing/2014/main" val="1140139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39476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- 2025-08-01 17:02:10</a:t>
                      </a:r>
                      <a:r>
                        <a:rPr kumimoji="0" lang="en-US" sz="1000" b="0" i="0" u="none" strike="noStrike" kern="1200" cap="none" spc="0" normalizeH="0" baseline="0" noProof="0">
                          <a:ln>
                            <a:noFill/>
                          </a:ln>
                          <a:solidFill>
                            <a:prstClr val="black"/>
                          </a:solidFill>
                          <a:effectLst/>
                          <a:uLnTx/>
                          <a:uFillTx/>
                          <a:latin typeface="Calibri"/>
                          <a:ea typeface="+mn-ea"/>
                          <a:cs typeface="+mn-cs"/>
                        </a:rPr>
                        <a:t>
 This year, our Aloha United Way committee launched the campaign with a sweet start—a Donut and Coffee Fundraiser at our Honolulu and West Oahu offices! FICOH associates joined in by purchasing poi or glazed donuts from @kamehamehabakeryhawaii along with a cup of regular or decaf coffee, with all proceeds going toward @alohaunitedway and their incredible partners working to build a stronger, more resilient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https://quintly-eu-image-storage.s3.amazonaws.com/42a5b893a9726451877e4ab7634db126/1c461c0b789b7dba5de0529cbaf959b2.jpg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2732850"/>
                  </a:ext>
                </a:extLst>
              </a:tr>
            </a:tbl>
          </a:graphicData>
        </a:graphic>
      </p:graphicFrame>
      <p:sp>
        <p:nvSpPr>
          <p:cNvPr id="4" name="Text Placeholder 3">
            <a:extLst>
              <a:ext uri="{FF2B5EF4-FFF2-40B4-BE49-F238E27FC236}">
                <a16:creationId xmlns:a16="http://schemas.microsoft.com/office/drawing/2014/main" id="{7ACB6892-E257-4BD0-9648-6883AC9757D7}"/>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937260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389B0-2E2F-47F1-BFFD-5839A8FC9AEF}"/>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03061351-537E-4CE2-928E-67938BAE488A}"/>
              </a:ext>
            </a:extLst>
          </p:cNvPr>
          <p:cNvGraphicFramePr>
            <a:graphicFrameLocks noGrp="1"/>
          </p:cNvGraphicFramePr>
          <p:nvPr>
            <p:ph type="tbl" sz="quarter" idx="13"/>
            <p:extLst>
              <p:ext uri="{D42A27DB-BD31-4B8C-83A1-F6EECF244321}">
                <p14:modId xmlns:p14="http://schemas.microsoft.com/office/powerpoint/2010/main" val="747439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49739565"/>
                    </a:ext>
                  </a:extLst>
                </a:gridCol>
                <a:gridCol w="1069848">
                  <a:extLst>
                    <a:ext uri="{9D8B030D-6E8A-4147-A177-3AD203B41FA5}">
                      <a16:colId xmlns:a16="http://schemas.microsoft.com/office/drawing/2014/main" val="4037465454"/>
                    </a:ext>
                  </a:extLst>
                </a:gridCol>
                <a:gridCol w="493776">
                  <a:extLst>
                    <a:ext uri="{9D8B030D-6E8A-4147-A177-3AD203B41FA5}">
                      <a16:colId xmlns:a16="http://schemas.microsoft.com/office/drawing/2014/main" val="8938062"/>
                    </a:ext>
                  </a:extLst>
                </a:gridCol>
                <a:gridCol w="1069848">
                  <a:extLst>
                    <a:ext uri="{9D8B030D-6E8A-4147-A177-3AD203B41FA5}">
                      <a16:colId xmlns:a16="http://schemas.microsoft.com/office/drawing/2014/main" val="3506950430"/>
                    </a:ext>
                  </a:extLst>
                </a:gridCol>
                <a:gridCol w="1069848">
                  <a:extLst>
                    <a:ext uri="{9D8B030D-6E8A-4147-A177-3AD203B41FA5}">
                      <a16:colId xmlns:a16="http://schemas.microsoft.com/office/drawing/2014/main" val="953176451"/>
                    </a:ext>
                  </a:extLst>
                </a:gridCol>
                <a:gridCol w="1069848">
                  <a:extLst>
                    <a:ext uri="{9D8B030D-6E8A-4147-A177-3AD203B41FA5}">
                      <a16:colId xmlns:a16="http://schemas.microsoft.com/office/drawing/2014/main" val="2664763238"/>
                    </a:ext>
                  </a:extLst>
                </a:gridCol>
                <a:gridCol w="1069848">
                  <a:extLst>
                    <a:ext uri="{9D8B030D-6E8A-4147-A177-3AD203B41FA5}">
                      <a16:colId xmlns:a16="http://schemas.microsoft.com/office/drawing/2014/main" val="638300925"/>
                    </a:ext>
                  </a:extLst>
                </a:gridCol>
                <a:gridCol w="1069848">
                  <a:extLst>
                    <a:ext uri="{9D8B030D-6E8A-4147-A177-3AD203B41FA5}">
                      <a16:colId xmlns:a16="http://schemas.microsoft.com/office/drawing/2014/main" val="304553796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883623524"/>
                  </a:ext>
                </a:extLst>
              </a:tr>
              <a:tr h="370840">
                <a:tc>
                  <a:txBody>
                    <a:bodyPr/>
                    <a:lstStyle/>
                    <a:p>
                      <a:r>
                        <a:rPr lang="en-US" sz="1000"/>
                        <a:t>89</a:t>
                      </a:r>
                    </a:p>
                  </a:txBody>
                  <a:tcPr/>
                </a:tc>
                <a:tc>
                  <a:txBody>
                    <a:bodyPr/>
                    <a:lstStyle/>
                    <a:p>
                      <a:r>
                        <a:rPr lang="en-US" sz="1000"/>
                        <a:t>0.6234 %</a:t>
                      </a:r>
                    </a:p>
                  </a:txBody>
                  <a:tcPr/>
                </a:tc>
                <a:tc>
                  <a:txBody>
                    <a:bodyPr/>
                    <a:lstStyle/>
                    <a:p>
                      <a:r>
                        <a:rPr lang="en-US" sz="1000"/>
                        <a:t>0.08</a:t>
                      </a:r>
                    </a:p>
                  </a:txBody>
                  <a:tcPr/>
                </a:tc>
                <a:tc>
                  <a:txBody>
                    <a:bodyPr/>
                    <a:lstStyle/>
                    <a:p>
                      <a:r>
                        <a:rPr lang="en-US" sz="1000"/>
                        <a:t>88.23</a:t>
                      </a:r>
                    </a:p>
                  </a:txBody>
                  <a:tcPr/>
                </a:tc>
                <a:tc>
                  <a:txBody>
                    <a:bodyPr/>
                    <a:lstStyle/>
                    <a:p>
                      <a:r>
                        <a:rPr lang="en-US" sz="1000"/>
                        <a:t>83.66</a:t>
                      </a:r>
                    </a:p>
                  </a:txBody>
                  <a:tcPr/>
                </a:tc>
                <a:tc>
                  <a:txBody>
                    <a:bodyPr/>
                    <a:lstStyle/>
                    <a:p>
                      <a:r>
                        <a:rPr lang="en-US" sz="1000"/>
                        <a:t>51.92</a:t>
                      </a:r>
                    </a:p>
                  </a:txBody>
                  <a:tcPr/>
                </a:tc>
                <a:tc>
                  <a:txBody>
                    <a:bodyPr/>
                    <a:lstStyle/>
                    <a:p>
                      <a:r>
                        <a:rPr lang="en-US" sz="1000"/>
                        <a:t>7147</a:t>
                      </a:r>
                    </a:p>
                  </a:txBody>
                  <a:tcPr/>
                </a:tc>
                <a:tc>
                  <a:txBody>
                    <a:bodyPr/>
                    <a:lstStyle/>
                    <a:p>
                      <a:r>
                        <a:rPr lang="en-US" sz="1000"/>
                        <a:t>4621</a:t>
                      </a:r>
                    </a:p>
                  </a:txBody>
                  <a:tcPr/>
                </a:tc>
                <a:extLst>
                  <a:ext uri="{0D108BD9-81ED-4DB2-BD59-A6C34878D82A}">
                    <a16:rowId xmlns:a16="http://schemas.microsoft.com/office/drawing/2014/main" val="3224258320"/>
                  </a:ext>
                </a:extLst>
              </a:tr>
            </a:tbl>
          </a:graphicData>
        </a:graphic>
      </p:graphicFrame>
      <p:sp>
        <p:nvSpPr>
          <p:cNvPr id="4" name="Text Placeholder 3">
            <a:extLst>
              <a:ext uri="{FF2B5EF4-FFF2-40B4-BE49-F238E27FC236}">
                <a16:creationId xmlns:a16="http://schemas.microsoft.com/office/drawing/2014/main" id="{F7CB0A61-D106-48E5-9279-F1BB35B87980}"/>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89791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2C7E8-79D1-4533-AE91-2553E0EDBC55}"/>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5BD5D7B9-5C9B-42F7-A5FF-F056F236B40B}"/>
              </a:ext>
            </a:extLst>
          </p:cNvPr>
          <p:cNvGraphicFramePr>
            <a:graphicFrameLocks noGrp="1"/>
          </p:cNvGraphicFramePr>
          <p:nvPr>
            <p:ph type="tbl" sz="quarter" idx="13"/>
            <p:extLst>
              <p:ext uri="{D42A27DB-BD31-4B8C-83A1-F6EECF244321}">
                <p14:modId xmlns:p14="http://schemas.microsoft.com/office/powerpoint/2010/main" val="640383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17890891"/>
                    </a:ext>
                  </a:extLst>
                </a:gridCol>
                <a:gridCol w="905256">
                  <a:extLst>
                    <a:ext uri="{9D8B030D-6E8A-4147-A177-3AD203B41FA5}">
                      <a16:colId xmlns:a16="http://schemas.microsoft.com/office/drawing/2014/main" val="1165746405"/>
                    </a:ext>
                  </a:extLst>
                </a:gridCol>
                <a:gridCol w="411480">
                  <a:extLst>
                    <a:ext uri="{9D8B030D-6E8A-4147-A177-3AD203B41FA5}">
                      <a16:colId xmlns:a16="http://schemas.microsoft.com/office/drawing/2014/main" val="2092027240"/>
                    </a:ext>
                  </a:extLst>
                </a:gridCol>
                <a:gridCol w="905256">
                  <a:extLst>
                    <a:ext uri="{9D8B030D-6E8A-4147-A177-3AD203B41FA5}">
                      <a16:colId xmlns:a16="http://schemas.microsoft.com/office/drawing/2014/main" val="2238834546"/>
                    </a:ext>
                  </a:extLst>
                </a:gridCol>
                <a:gridCol w="905256">
                  <a:extLst>
                    <a:ext uri="{9D8B030D-6E8A-4147-A177-3AD203B41FA5}">
                      <a16:colId xmlns:a16="http://schemas.microsoft.com/office/drawing/2014/main" val="1813851114"/>
                    </a:ext>
                  </a:extLst>
                </a:gridCol>
                <a:gridCol w="905256">
                  <a:extLst>
                    <a:ext uri="{9D8B030D-6E8A-4147-A177-3AD203B41FA5}">
                      <a16:colId xmlns:a16="http://schemas.microsoft.com/office/drawing/2014/main" val="2459674412"/>
                    </a:ext>
                  </a:extLst>
                </a:gridCol>
                <a:gridCol w="905256">
                  <a:extLst>
                    <a:ext uri="{9D8B030D-6E8A-4147-A177-3AD203B41FA5}">
                      <a16:colId xmlns:a16="http://schemas.microsoft.com/office/drawing/2014/main" val="701563324"/>
                    </a:ext>
                  </a:extLst>
                </a:gridCol>
                <a:gridCol w="905256">
                  <a:extLst>
                    <a:ext uri="{9D8B030D-6E8A-4147-A177-3AD203B41FA5}">
                      <a16:colId xmlns:a16="http://schemas.microsoft.com/office/drawing/2014/main" val="3805787393"/>
                    </a:ext>
                  </a:extLst>
                </a:gridCol>
                <a:gridCol w="905256">
                  <a:extLst>
                    <a:ext uri="{9D8B030D-6E8A-4147-A177-3AD203B41FA5}">
                      <a16:colId xmlns:a16="http://schemas.microsoft.com/office/drawing/2014/main" val="245423666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4283222615"/>
                  </a:ext>
                </a:extLst>
              </a:tr>
              <a:tr h="370840">
                <a:tc>
                  <a:txBody>
                    <a:bodyPr/>
                    <a:lstStyle/>
                    <a:p>
                      <a:r>
                        <a:rPr lang="en-US" sz="1000"/>
                        <a:t>13</a:t>
                      </a:r>
                    </a:p>
                  </a:txBody>
                  <a:tcPr/>
                </a:tc>
                <a:tc>
                  <a:txBody>
                    <a:bodyPr/>
                    <a:lstStyle/>
                    <a:p>
                      <a:r>
                        <a:rPr lang="en-US" sz="1000"/>
                        <a:t>0.6422 %</a:t>
                      </a:r>
                    </a:p>
                  </a:txBody>
                  <a:tcPr/>
                </a:tc>
                <a:tc>
                  <a:txBody>
                    <a:bodyPr/>
                    <a:lstStyle/>
                    <a:p>
                      <a:r>
                        <a:rPr lang="en-US" sz="1000"/>
                        <a:t>0.46</a:t>
                      </a:r>
                    </a:p>
                  </a:txBody>
                  <a:tcPr/>
                </a:tc>
                <a:tc>
                  <a:txBody>
                    <a:bodyPr/>
                    <a:lstStyle/>
                    <a:p>
                      <a:r>
                        <a:rPr lang="en-US" sz="1000"/>
                        <a:t>113.08</a:t>
                      </a:r>
                    </a:p>
                  </a:txBody>
                  <a:tcPr/>
                </a:tc>
                <a:tc>
                  <a:txBody>
                    <a:bodyPr/>
                    <a:lstStyle/>
                    <a:p>
                      <a:r>
                        <a:rPr lang="en-US" sz="1000"/>
                        <a:t>98.92</a:t>
                      </a:r>
                    </a:p>
                  </a:txBody>
                  <a:tcPr/>
                </a:tc>
                <a:tc>
                  <a:txBody>
                    <a:bodyPr/>
                    <a:lstStyle/>
                    <a:p>
                      <a:r>
                        <a:rPr lang="en-US" sz="1000"/>
                        <a:t>68.69</a:t>
                      </a:r>
                    </a:p>
                  </a:txBody>
                  <a:tcPr/>
                </a:tc>
                <a:tc>
                  <a:txBody>
                    <a:bodyPr/>
                    <a:lstStyle/>
                    <a:p>
                      <a:r>
                        <a:rPr lang="en-US" sz="1000"/>
                        <a:t>68.23</a:t>
                      </a:r>
                    </a:p>
                  </a:txBody>
                  <a:tcPr/>
                </a:tc>
                <a:tc>
                  <a:txBody>
                    <a:bodyPr/>
                    <a:lstStyle/>
                    <a:p>
                      <a:r>
                        <a:rPr lang="en-US" sz="1000"/>
                        <a:t>1470</a:t>
                      </a:r>
                    </a:p>
                  </a:txBody>
                  <a:tcPr/>
                </a:tc>
                <a:tc>
                  <a:txBody>
                    <a:bodyPr/>
                    <a:lstStyle/>
                    <a:p>
                      <a:r>
                        <a:rPr lang="en-US" sz="1000"/>
                        <a:t>893</a:t>
                      </a:r>
                    </a:p>
                  </a:txBody>
                  <a:tcPr/>
                </a:tc>
                <a:extLst>
                  <a:ext uri="{0D108BD9-81ED-4DB2-BD59-A6C34878D82A}">
                    <a16:rowId xmlns:a16="http://schemas.microsoft.com/office/drawing/2014/main" val="2602792801"/>
                  </a:ext>
                </a:extLst>
              </a:tr>
            </a:tbl>
          </a:graphicData>
        </a:graphic>
      </p:graphicFrame>
      <p:sp>
        <p:nvSpPr>
          <p:cNvPr id="4" name="Text Placeholder 3">
            <a:extLst>
              <a:ext uri="{FF2B5EF4-FFF2-40B4-BE49-F238E27FC236}">
                <a16:creationId xmlns:a16="http://schemas.microsoft.com/office/drawing/2014/main" id="{30620996-D82A-43FE-94B0-A294BA39D9D5}"/>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863494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9E19B-11FA-4966-9807-CA355E25F289}"/>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FF8C89C7-061C-45E1-A3EA-4DC8934098EF}"/>
              </a:ext>
            </a:extLst>
          </p:cNvPr>
          <p:cNvGraphicFramePr>
            <a:graphicFrameLocks noGrp="1"/>
          </p:cNvGraphicFramePr>
          <p:nvPr>
            <p:ph type="tbl" sz="quarter" idx="13"/>
            <p:extLst>
              <p:ext uri="{D42A27DB-BD31-4B8C-83A1-F6EECF244321}">
                <p14:modId xmlns:p14="http://schemas.microsoft.com/office/powerpoint/2010/main" val="3531234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175079918"/>
                    </a:ext>
                  </a:extLst>
                </a:gridCol>
                <a:gridCol w="1152143">
                  <a:extLst>
                    <a:ext uri="{9D8B030D-6E8A-4147-A177-3AD203B41FA5}">
                      <a16:colId xmlns:a16="http://schemas.microsoft.com/office/drawing/2014/main" val="3825398186"/>
                    </a:ext>
                  </a:extLst>
                </a:gridCol>
                <a:gridCol w="576072">
                  <a:extLst>
                    <a:ext uri="{9D8B030D-6E8A-4147-A177-3AD203B41FA5}">
                      <a16:colId xmlns:a16="http://schemas.microsoft.com/office/drawing/2014/main" val="3113739653"/>
                    </a:ext>
                  </a:extLst>
                </a:gridCol>
                <a:gridCol w="576072">
                  <a:extLst>
                    <a:ext uri="{9D8B030D-6E8A-4147-A177-3AD203B41FA5}">
                      <a16:colId xmlns:a16="http://schemas.microsoft.com/office/drawing/2014/main" val="2054331163"/>
                    </a:ext>
                  </a:extLst>
                </a:gridCol>
                <a:gridCol w="576072">
                  <a:extLst>
                    <a:ext uri="{9D8B030D-6E8A-4147-A177-3AD203B41FA5}">
                      <a16:colId xmlns:a16="http://schemas.microsoft.com/office/drawing/2014/main" val="1267085235"/>
                    </a:ext>
                  </a:extLst>
                </a:gridCol>
                <a:gridCol w="576072">
                  <a:extLst>
                    <a:ext uri="{9D8B030D-6E8A-4147-A177-3AD203B41FA5}">
                      <a16:colId xmlns:a16="http://schemas.microsoft.com/office/drawing/2014/main" val="2014726490"/>
                    </a:ext>
                  </a:extLst>
                </a:gridCol>
                <a:gridCol w="576072">
                  <a:extLst>
                    <a:ext uri="{9D8B030D-6E8A-4147-A177-3AD203B41FA5}">
                      <a16:colId xmlns:a16="http://schemas.microsoft.com/office/drawing/2014/main" val="2151089022"/>
                    </a:ext>
                  </a:extLst>
                </a:gridCol>
                <a:gridCol w="576072">
                  <a:extLst>
                    <a:ext uri="{9D8B030D-6E8A-4147-A177-3AD203B41FA5}">
                      <a16:colId xmlns:a16="http://schemas.microsoft.com/office/drawing/2014/main" val="1654842051"/>
                    </a:ext>
                  </a:extLst>
                </a:gridCol>
                <a:gridCol w="576072">
                  <a:extLst>
                    <a:ext uri="{9D8B030D-6E8A-4147-A177-3AD203B41FA5}">
                      <a16:colId xmlns:a16="http://schemas.microsoft.com/office/drawing/2014/main" val="3768698939"/>
                    </a:ext>
                  </a:extLst>
                </a:gridCol>
                <a:gridCol w="576072">
                  <a:extLst>
                    <a:ext uri="{9D8B030D-6E8A-4147-A177-3AD203B41FA5}">
                      <a16:colId xmlns:a16="http://schemas.microsoft.com/office/drawing/2014/main" val="2669117685"/>
                    </a:ext>
                  </a:extLst>
                </a:gridCol>
                <a:gridCol w="576072">
                  <a:extLst>
                    <a:ext uri="{9D8B030D-6E8A-4147-A177-3AD203B41FA5}">
                      <a16:colId xmlns:a16="http://schemas.microsoft.com/office/drawing/2014/main" val="923192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80471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- 2025-08-29 17:15:15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https://quintly-eu-image-storage.s3.amazonaws.com/42a5b893a9726451877e4ab7634db126/bc106024273a0c032bef1a6ff298b0d4.jpg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08/30/2025 17:09:45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4933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- 2025-08-28 16:03:18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https://quintly-eu-image-storage.s3.amazonaws.com/42a5b893a9726451877e4ab7634db126/e6193e649d80654abc5fbd654b68b5b9.jpg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08/29/2025 15:38:05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692991602"/>
                  </a:ext>
                </a:extLst>
              </a:tr>
            </a:tbl>
          </a:graphicData>
        </a:graphic>
      </p:graphicFrame>
      <p:sp>
        <p:nvSpPr>
          <p:cNvPr id="4" name="Text Placeholder 3">
            <a:extLst>
              <a:ext uri="{FF2B5EF4-FFF2-40B4-BE49-F238E27FC236}">
                <a16:creationId xmlns:a16="http://schemas.microsoft.com/office/drawing/2014/main" id="{655475CF-89B7-4F28-9672-510C1324208B}"/>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331465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73F60-E6F9-4110-A25E-F8F4B10F7792}"/>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31569E82-69F6-43C3-B054-7EFD62C8F6CE}"/>
              </a:ext>
            </a:extLst>
          </p:cNvPr>
          <p:cNvGraphicFramePr>
            <a:graphicFrameLocks noGrp="1"/>
          </p:cNvGraphicFramePr>
          <p:nvPr>
            <p:ph type="tbl" sz="quarter" idx="13"/>
            <p:extLst>
              <p:ext uri="{D42A27DB-BD31-4B8C-83A1-F6EECF244321}">
                <p14:modId xmlns:p14="http://schemas.microsoft.com/office/powerpoint/2010/main" val="2284439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300702408"/>
                    </a:ext>
                  </a:extLst>
                </a:gridCol>
                <a:gridCol w="1152143">
                  <a:extLst>
                    <a:ext uri="{9D8B030D-6E8A-4147-A177-3AD203B41FA5}">
                      <a16:colId xmlns:a16="http://schemas.microsoft.com/office/drawing/2014/main" val="3850679373"/>
                    </a:ext>
                  </a:extLst>
                </a:gridCol>
                <a:gridCol w="576072">
                  <a:extLst>
                    <a:ext uri="{9D8B030D-6E8A-4147-A177-3AD203B41FA5}">
                      <a16:colId xmlns:a16="http://schemas.microsoft.com/office/drawing/2014/main" val="2263381836"/>
                    </a:ext>
                  </a:extLst>
                </a:gridCol>
                <a:gridCol w="576072">
                  <a:extLst>
                    <a:ext uri="{9D8B030D-6E8A-4147-A177-3AD203B41FA5}">
                      <a16:colId xmlns:a16="http://schemas.microsoft.com/office/drawing/2014/main" val="1879493780"/>
                    </a:ext>
                  </a:extLst>
                </a:gridCol>
                <a:gridCol w="576072">
                  <a:extLst>
                    <a:ext uri="{9D8B030D-6E8A-4147-A177-3AD203B41FA5}">
                      <a16:colId xmlns:a16="http://schemas.microsoft.com/office/drawing/2014/main" val="2598100352"/>
                    </a:ext>
                  </a:extLst>
                </a:gridCol>
                <a:gridCol w="576072">
                  <a:extLst>
                    <a:ext uri="{9D8B030D-6E8A-4147-A177-3AD203B41FA5}">
                      <a16:colId xmlns:a16="http://schemas.microsoft.com/office/drawing/2014/main" val="4124560886"/>
                    </a:ext>
                  </a:extLst>
                </a:gridCol>
                <a:gridCol w="576072">
                  <a:extLst>
                    <a:ext uri="{9D8B030D-6E8A-4147-A177-3AD203B41FA5}">
                      <a16:colId xmlns:a16="http://schemas.microsoft.com/office/drawing/2014/main" val="3633337452"/>
                    </a:ext>
                  </a:extLst>
                </a:gridCol>
                <a:gridCol w="576072">
                  <a:extLst>
                    <a:ext uri="{9D8B030D-6E8A-4147-A177-3AD203B41FA5}">
                      <a16:colId xmlns:a16="http://schemas.microsoft.com/office/drawing/2014/main" val="739594678"/>
                    </a:ext>
                  </a:extLst>
                </a:gridCol>
                <a:gridCol w="576072">
                  <a:extLst>
                    <a:ext uri="{9D8B030D-6E8A-4147-A177-3AD203B41FA5}">
                      <a16:colId xmlns:a16="http://schemas.microsoft.com/office/drawing/2014/main" val="1765647287"/>
                    </a:ext>
                  </a:extLst>
                </a:gridCol>
                <a:gridCol w="576072">
                  <a:extLst>
                    <a:ext uri="{9D8B030D-6E8A-4147-A177-3AD203B41FA5}">
                      <a16:colId xmlns:a16="http://schemas.microsoft.com/office/drawing/2014/main" val="2916560225"/>
                    </a:ext>
                  </a:extLst>
                </a:gridCol>
                <a:gridCol w="576072">
                  <a:extLst>
                    <a:ext uri="{9D8B030D-6E8A-4147-A177-3AD203B41FA5}">
                      <a16:colId xmlns:a16="http://schemas.microsoft.com/office/drawing/2014/main" val="3885014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920496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- 2025-08-27 17:27:48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https://quintly-eu-image-storage.s3.amazonaws.com/42a5b893a9726451877e4ab7634db126/0f1873626375be366bd3e02b60931507.jpg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08/28/2025 17:09:01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1401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- 2025-08-25 17:37:55</a:t>
                      </a:r>
                      <a:r>
                        <a:rPr kumimoji="0" lang="en-US" sz="1000" b="0" i="0" u="none" strike="noStrike" kern="1200" cap="none" spc="0" normalizeH="0" baseline="0" noProof="0">
                          <a:ln>
                            <a:noFill/>
                          </a:ln>
                          <a:solidFill>
                            <a:prstClr val="black"/>
                          </a:solidFill>
                          <a:effectLst/>
                          <a:uLnTx/>
                          <a:uFillTx/>
                          <a:latin typeface="Calibri"/>
                          <a:ea typeface="+mn-ea"/>
                          <a:cs typeface="+mn-cs"/>
                        </a:rPr>
                        <a:t>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https://quintly-eu-image-storage.s3.amazonaws.com/42a5b893a9726451877e4ab7634db126/8be9923db5f05d4a808a4b5fbf0f175b.jpg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08/26/2025 17:09:17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129948107"/>
                  </a:ext>
                </a:extLst>
              </a:tr>
            </a:tbl>
          </a:graphicData>
        </a:graphic>
      </p:graphicFrame>
      <p:sp>
        <p:nvSpPr>
          <p:cNvPr id="4" name="Text Placeholder 3">
            <a:extLst>
              <a:ext uri="{FF2B5EF4-FFF2-40B4-BE49-F238E27FC236}">
                <a16:creationId xmlns:a16="http://schemas.microsoft.com/office/drawing/2014/main" id="{272B3341-593D-4283-9322-BBAF53C6A9FD}"/>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903555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518FE-37BA-405A-8FDC-7B5DE16320A3}"/>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A3B32736-4EDE-4172-94DC-1E378A4D9D49}"/>
              </a:ext>
            </a:extLst>
          </p:cNvPr>
          <p:cNvGraphicFramePr>
            <a:graphicFrameLocks noGrp="1"/>
          </p:cNvGraphicFramePr>
          <p:nvPr>
            <p:ph type="tbl" sz="quarter" idx="13"/>
            <p:extLst>
              <p:ext uri="{D42A27DB-BD31-4B8C-83A1-F6EECF244321}">
                <p14:modId xmlns:p14="http://schemas.microsoft.com/office/powerpoint/2010/main" val="1431105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613426556"/>
                    </a:ext>
                  </a:extLst>
                </a:gridCol>
                <a:gridCol w="1152143">
                  <a:extLst>
                    <a:ext uri="{9D8B030D-6E8A-4147-A177-3AD203B41FA5}">
                      <a16:colId xmlns:a16="http://schemas.microsoft.com/office/drawing/2014/main" val="1905384993"/>
                    </a:ext>
                  </a:extLst>
                </a:gridCol>
                <a:gridCol w="576072">
                  <a:extLst>
                    <a:ext uri="{9D8B030D-6E8A-4147-A177-3AD203B41FA5}">
                      <a16:colId xmlns:a16="http://schemas.microsoft.com/office/drawing/2014/main" val="939801625"/>
                    </a:ext>
                  </a:extLst>
                </a:gridCol>
                <a:gridCol w="576072">
                  <a:extLst>
                    <a:ext uri="{9D8B030D-6E8A-4147-A177-3AD203B41FA5}">
                      <a16:colId xmlns:a16="http://schemas.microsoft.com/office/drawing/2014/main" val="1379149315"/>
                    </a:ext>
                  </a:extLst>
                </a:gridCol>
                <a:gridCol w="576072">
                  <a:extLst>
                    <a:ext uri="{9D8B030D-6E8A-4147-A177-3AD203B41FA5}">
                      <a16:colId xmlns:a16="http://schemas.microsoft.com/office/drawing/2014/main" val="3425077101"/>
                    </a:ext>
                  </a:extLst>
                </a:gridCol>
                <a:gridCol w="576072">
                  <a:extLst>
                    <a:ext uri="{9D8B030D-6E8A-4147-A177-3AD203B41FA5}">
                      <a16:colId xmlns:a16="http://schemas.microsoft.com/office/drawing/2014/main" val="691015664"/>
                    </a:ext>
                  </a:extLst>
                </a:gridCol>
                <a:gridCol w="576072">
                  <a:extLst>
                    <a:ext uri="{9D8B030D-6E8A-4147-A177-3AD203B41FA5}">
                      <a16:colId xmlns:a16="http://schemas.microsoft.com/office/drawing/2014/main" val="1772614289"/>
                    </a:ext>
                  </a:extLst>
                </a:gridCol>
                <a:gridCol w="576072">
                  <a:extLst>
                    <a:ext uri="{9D8B030D-6E8A-4147-A177-3AD203B41FA5}">
                      <a16:colId xmlns:a16="http://schemas.microsoft.com/office/drawing/2014/main" val="2753317763"/>
                    </a:ext>
                  </a:extLst>
                </a:gridCol>
                <a:gridCol w="576072">
                  <a:extLst>
                    <a:ext uri="{9D8B030D-6E8A-4147-A177-3AD203B41FA5}">
                      <a16:colId xmlns:a16="http://schemas.microsoft.com/office/drawing/2014/main" val="537166422"/>
                    </a:ext>
                  </a:extLst>
                </a:gridCol>
                <a:gridCol w="576072">
                  <a:extLst>
                    <a:ext uri="{9D8B030D-6E8A-4147-A177-3AD203B41FA5}">
                      <a16:colId xmlns:a16="http://schemas.microsoft.com/office/drawing/2014/main" val="3758094227"/>
                    </a:ext>
                  </a:extLst>
                </a:gridCol>
                <a:gridCol w="576072">
                  <a:extLst>
                    <a:ext uri="{9D8B030D-6E8A-4147-A177-3AD203B41FA5}">
                      <a16:colId xmlns:a16="http://schemas.microsoft.com/office/drawing/2014/main" val="1285266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7916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- 2025-08-14 17:54:39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https://quintly-eu-image-storage.s3.amazonaws.com/42a5b893a9726451877e4ab7634db126/8defe106b4529dd987ef930258a1e8ca.jpg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08/15/2025 17:37:59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816071266"/>
                  </a:ext>
                </a:extLst>
              </a:tr>
            </a:tbl>
          </a:graphicData>
        </a:graphic>
      </p:graphicFrame>
      <p:sp>
        <p:nvSpPr>
          <p:cNvPr id="4" name="Text Placeholder 3">
            <a:extLst>
              <a:ext uri="{FF2B5EF4-FFF2-40B4-BE49-F238E27FC236}">
                <a16:creationId xmlns:a16="http://schemas.microsoft.com/office/drawing/2014/main" id="{6A5E0BD5-B4E7-4B86-9A1C-F37C93BF04C9}"/>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6243801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2371</Words>
  <Application>Microsoft Office PowerPoint</Application>
  <PresentationFormat>On-screen Show (4:3)</PresentationFormat>
  <Paragraphs>657</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Posts Table | FICOH</vt:lpstr>
      <vt:lpstr>Instagram Videos Table | FICOH - 1 of 4</vt:lpstr>
      <vt:lpstr>Instagram Videos Table | FICOH - 2 of 4</vt:lpstr>
      <vt:lpstr>Instagram Videos Table | FICOH - 3 of 4</vt:lpstr>
      <vt:lpstr>Instagram Videos Table | FICOH - 4 of 4</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2025-09-04T13:22:14Z</dcterms:created>
  <dcterms:modified xsi:type="dcterms:W3CDTF">2025-09-04T13:22:56Z</dcterms:modified>
</cp:coreProperties>
</file>