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BD5C-4CA4-A4B5-62B4C6BCFFDF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smooth val="0"/>
          <c:extLst>
            <c:ext xmlns:c16="http://schemas.microsoft.com/office/drawing/2014/chart" uri="{C3380CC4-5D6E-409C-BE32-E72D297353CC}">
              <c16:uniqueId val="{00000001-BD5C-4CA4-A4B5-62B4C6BCFFDF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Sheet1!$D$2:$D$8</c:f>
            </c:numRef>
          </c:val>
          <c:smooth val="0"/>
          <c:extLst>
            <c:ext xmlns:c16="http://schemas.microsoft.com/office/drawing/2014/chart" uri="{C3380CC4-5D6E-409C-BE32-E72D297353CC}">
              <c16:uniqueId val="{00000002-BD5C-4CA4-A4B5-62B4C6BCFFDF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Sheet1!$E$2:$E$8</c:f>
            </c:numRef>
          </c:val>
          <c:smooth val="0"/>
          <c:extLst>
            <c:ext xmlns:c16="http://schemas.microsoft.com/office/drawing/2014/chart" uri="{C3380CC4-5D6E-409C-BE32-E72D297353CC}">
              <c16:uniqueId val="{00000003-BD5C-4CA4-A4B5-62B4C6BCFFDF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Sheet1!$F$2:$F$8</c:f>
            </c:numRef>
          </c:val>
          <c:smooth val="0"/>
          <c:extLst>
            <c:ext xmlns:c16="http://schemas.microsoft.com/office/drawing/2014/chart" uri="{C3380CC4-5D6E-409C-BE32-E72D297353CC}">
              <c16:uniqueId val="{00000004-BD5C-4CA4-A4B5-62B4C6BCFF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0424480"/>
        <c:axId val="400652736"/>
      </c:lineChart>
      <c:catAx>
        <c:axId val="40042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652736"/>
        <c:crosses val="autoZero"/>
        <c:auto val="1"/>
        <c:lblAlgn val="ctr"/>
        <c:lblOffset val="100"/>
        <c:noMultiLvlLbl val="0"/>
      </c:catAx>
      <c:valAx>
        <c:axId val="40065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42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045B2-DC6A-4121-A08D-BED6E81F5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5E491C-3927-4114-B174-728C2AD7052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81010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A3CC0D-18F0-4692-A771-11C04B503A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01/01/2025 - 07/31/2025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B6083-3165-40EE-AA41-EAD3956F8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4486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2025-08-27T02:44:35Z</dcterms:created>
  <dcterms:modified xsi:type="dcterms:W3CDTF">2025-08-27T02:44:38Z</dcterms:modified>
</cp:coreProperties>
</file>