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6EEF-4848-9947-F1FA4A13744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6EEF-4848-9947-F1FA4A13744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6EEF-4848-9947-F1FA4A13744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6EEF-4848-9947-F1FA4A13744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6EEF-4848-9947-F1FA4A1374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446168"/>
        <c:axId val="397446496"/>
      </c:lineChart>
      <c:catAx>
        <c:axId val="397446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46496"/>
        <c:crosses val="autoZero"/>
        <c:auto val="1"/>
        <c:lblAlgn val="ctr"/>
        <c:lblOffset val="100"/>
        <c:noMultiLvlLbl val="0"/>
      </c:catAx>
      <c:valAx>
        <c:axId val="39744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446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CA582-1CE2-45D4-A39D-9EDB05C82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8F33D7-B9AD-4DE6-BF9A-58897622B2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37536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897A5D-89C9-4B48-BCBB-9B2F4792C2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01/01/2025 - 07/31/2025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6883F8-BE12-43A6-8E6E-C4DAD877E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2392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2025-08-11T20:01:25Z</dcterms:created>
  <dcterms:modified xsi:type="dcterms:W3CDTF">2025-08-11T20:01:29Z</dcterms:modified>
</cp:coreProperties>
</file>