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0E61-415D-973F-60A794A869B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0E61-415D-973F-60A794A869B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0E61-415D-973F-60A794A869B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0E61-415D-973F-60A794A869B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0E61-415D-973F-60A794A869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415912"/>
        <c:axId val="337384784"/>
      </c:lineChart>
      <c:catAx>
        <c:axId val="33741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84784"/>
        <c:crosses val="autoZero"/>
        <c:auto val="1"/>
        <c:lblAlgn val="ctr"/>
        <c:lblOffset val="100"/>
        <c:noMultiLvlLbl val="0"/>
      </c:catAx>
      <c:valAx>
        <c:axId val="33738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1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32093-92D3-41D1-A07C-E5330BBA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F7B8CF-DDE3-46E7-9F89-402ABF645F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2569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64530-199B-47A6-989E-2EAA84B48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01/01/2025 - 07/31/2025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65AE5-2471-4B1B-BD46-0AE894DE3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72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2025-08-11T15:45:15Z</dcterms:created>
  <dcterms:modified xsi:type="dcterms:W3CDTF">2025-08-11T15:45:18Z</dcterms:modified>
</cp:coreProperties>
</file>