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16F6-44FF-8A10-D31F595FA51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16F6-44FF-8A10-D31F595FA51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16F6-44FF-8A10-D31F595FA51B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16F6-44FF-8A10-D31F595FA51B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16F6-44FF-8A10-D31F595FA5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019928"/>
        <c:axId val="405022880"/>
      </c:lineChart>
      <c:catAx>
        <c:axId val="405019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22880"/>
        <c:crosses val="autoZero"/>
        <c:auto val="1"/>
        <c:lblAlgn val="ctr"/>
        <c:lblOffset val="100"/>
        <c:noMultiLvlLbl val="0"/>
      </c:catAx>
      <c:valAx>
        <c:axId val="40502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01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F1DA3-2605-4991-B126-DAA7B75F7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ED3BE-F670-4BB9-81E6-D5EFAB31F3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1940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A3389C-BC82-4E54-92FA-7948E0DC9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DB6ED-9019-4E9D-B17F-F81E214BA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7115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2025-08-08T18:21:26Z</dcterms:created>
  <dcterms:modified xsi:type="dcterms:W3CDTF">2025-08-08T18:21:29Z</dcterms:modified>
</cp:coreProperties>
</file>