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1" r:id="rId35"/>
    <p:sldId id="293"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45839</c:v>
                </c:pt>
              </c:numCache>
            </c:numRef>
          </c:cat>
          <c:val>
            <c:numRef>
              <c:f>Sheet1!$B$2</c:f>
              <c:numCache>
                <c:formatCode>General</c:formatCode>
                <c:ptCount val="1"/>
                <c:pt idx="0">
                  <c:v>1882</c:v>
                </c:pt>
              </c:numCache>
            </c:numRef>
          </c:val>
          <c:extLst>
            <c:ext xmlns:c16="http://schemas.microsoft.com/office/drawing/2014/chart" uri="{C3380CC4-5D6E-409C-BE32-E72D297353CC}">
              <c16:uniqueId val="{00000000-515E-41F2-AACD-409EC6F0630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45839</c:v>
                </c:pt>
              </c:numCache>
            </c:numRef>
          </c:cat>
          <c:val>
            <c:numRef>
              <c:f>Sheet1!$C$2</c:f>
              <c:numCache>
                <c:formatCode>General</c:formatCode>
                <c:ptCount val="1"/>
                <c:pt idx="0">
                  <c:v>2997</c:v>
                </c:pt>
              </c:numCache>
            </c:numRef>
          </c:val>
          <c:extLst>
            <c:ext xmlns:c16="http://schemas.microsoft.com/office/drawing/2014/chart" uri="{C3380CC4-5D6E-409C-BE32-E72D297353CC}">
              <c16:uniqueId val="{00000001-515E-41F2-AACD-409EC6F0630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45839</c:v>
                </c:pt>
              </c:numCache>
            </c:numRef>
          </c:cat>
          <c:val>
            <c:numRef>
              <c:f>Sheet1!$D$2</c:f>
              <c:numCache>
                <c:formatCode>General</c:formatCode>
                <c:ptCount val="1"/>
                <c:pt idx="0">
                  <c:v>4942</c:v>
                </c:pt>
              </c:numCache>
            </c:numRef>
          </c:val>
          <c:extLst>
            <c:ext xmlns:c16="http://schemas.microsoft.com/office/drawing/2014/chart" uri="{C3380CC4-5D6E-409C-BE32-E72D297353CC}">
              <c16:uniqueId val="{00000002-515E-41F2-AACD-409EC6F0630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45839</c:v>
                </c:pt>
              </c:numCache>
            </c:numRef>
          </c:cat>
          <c:val>
            <c:numRef>
              <c:f>Sheet1!$E$2</c:f>
              <c:numCache>
                <c:formatCode>General</c:formatCode>
                <c:ptCount val="1"/>
                <c:pt idx="0">
                  <c:v>1161</c:v>
                </c:pt>
              </c:numCache>
            </c:numRef>
          </c:val>
          <c:extLst>
            <c:ext xmlns:c16="http://schemas.microsoft.com/office/drawing/2014/chart" uri="{C3380CC4-5D6E-409C-BE32-E72D297353CC}">
              <c16:uniqueId val="{00000003-515E-41F2-AACD-409EC6F06305}"/>
            </c:ext>
          </c:extLst>
        </c:ser>
        <c:dLbls>
          <c:showLegendKey val="0"/>
          <c:showVal val="0"/>
          <c:showCatName val="0"/>
          <c:showSerName val="0"/>
          <c:showPercent val="0"/>
          <c:showBubbleSize val="0"/>
        </c:dLbls>
        <c:gapWidth val="219"/>
        <c:overlap val="-27"/>
        <c:axId val="390491584"/>
        <c:axId val="390491912"/>
      </c:barChart>
      <c:dateAx>
        <c:axId val="390491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91912"/>
        <c:crosses val="autoZero"/>
        <c:auto val="1"/>
        <c:lblOffset val="100"/>
        <c:baseTimeUnit val="days"/>
      </c:dateAx>
      <c:valAx>
        <c:axId val="39049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9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0</c:v>
                </c:pt>
                <c:pt idx="3">
                  <c:v>-7</c:v>
                </c:pt>
                <c:pt idx="4">
                  <c:v>-2</c:v>
                </c:pt>
                <c:pt idx="5">
                  <c:v>-1</c:v>
                </c:pt>
                <c:pt idx="6">
                  <c:v>-2</c:v>
                </c:pt>
                <c:pt idx="7">
                  <c:v>0</c:v>
                </c:pt>
              </c:numCache>
            </c:numRef>
          </c:val>
          <c:extLst>
            <c:ext xmlns:c16="http://schemas.microsoft.com/office/drawing/2014/chart" uri="{C3380CC4-5D6E-409C-BE32-E72D297353CC}">
              <c16:uniqueId val="{00000000-22B9-4E31-A97F-72F20D38DEEB}"/>
            </c:ext>
          </c:extLst>
        </c:ser>
        <c:dLbls>
          <c:showLegendKey val="0"/>
          <c:showVal val="0"/>
          <c:showCatName val="0"/>
          <c:showSerName val="0"/>
          <c:showPercent val="0"/>
          <c:showBubbleSize val="0"/>
        </c:dLbls>
        <c:gapWidth val="219"/>
        <c:overlap val="-27"/>
        <c:axId val="395878080"/>
        <c:axId val="395878736"/>
      </c:barChart>
      <c:dateAx>
        <c:axId val="395878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78736"/>
        <c:crosses val="autoZero"/>
        <c:auto val="1"/>
        <c:lblOffset val="100"/>
        <c:baseTimeUnit val="months"/>
      </c:dateAx>
      <c:valAx>
        <c:axId val="39587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7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8</c:v>
                </c:pt>
                <c:pt idx="2">
                  <c:v>6</c:v>
                </c:pt>
                <c:pt idx="3">
                  <c:v>13</c:v>
                </c:pt>
                <c:pt idx="4">
                  <c:v>4</c:v>
                </c:pt>
                <c:pt idx="5">
                  <c:v>8</c:v>
                </c:pt>
                <c:pt idx="6">
                  <c:v>10</c:v>
                </c:pt>
                <c:pt idx="7">
                  <c:v>9</c:v>
                </c:pt>
                <c:pt idx="8">
                  <c:v>0</c:v>
                </c:pt>
                <c:pt idx="9">
                  <c:v>0</c:v>
                </c:pt>
                <c:pt idx="10">
                  <c:v>0</c:v>
                </c:pt>
                <c:pt idx="11">
                  <c:v>0</c:v>
                </c:pt>
              </c:numCache>
            </c:numRef>
          </c:val>
          <c:extLst>
            <c:ext xmlns:c16="http://schemas.microsoft.com/office/drawing/2014/chart" uri="{C3380CC4-5D6E-409C-BE32-E72D297353CC}">
              <c16:uniqueId val="{00000000-5ADC-44F8-A142-73E7B529A0C9}"/>
            </c:ext>
          </c:extLst>
        </c:ser>
        <c:dLbls>
          <c:showLegendKey val="0"/>
          <c:showVal val="0"/>
          <c:showCatName val="0"/>
          <c:showSerName val="0"/>
          <c:showPercent val="0"/>
          <c:showBubbleSize val="0"/>
        </c:dLbls>
        <c:gapWidth val="219"/>
        <c:overlap val="-27"/>
        <c:axId val="397004736"/>
        <c:axId val="397003096"/>
      </c:barChart>
      <c:dateAx>
        <c:axId val="397004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03096"/>
        <c:crosses val="autoZero"/>
        <c:auto val="1"/>
        <c:lblOffset val="100"/>
        <c:baseTimeUnit val="months"/>
      </c:dateAx>
      <c:valAx>
        <c:axId val="39700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0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25</c:v>
                </c:pt>
                <c:pt idx="1">
                  <c:v>67</c:v>
                </c:pt>
                <c:pt idx="2">
                  <c:v>74</c:v>
                </c:pt>
                <c:pt idx="3">
                  <c:v>170</c:v>
                </c:pt>
                <c:pt idx="4">
                  <c:v>59</c:v>
                </c:pt>
                <c:pt idx="5">
                  <c:v>61</c:v>
                </c:pt>
                <c:pt idx="6">
                  <c:v>63</c:v>
                </c:pt>
                <c:pt idx="7">
                  <c:v>9</c:v>
                </c:pt>
                <c:pt idx="8">
                  <c:v>0</c:v>
                </c:pt>
                <c:pt idx="9">
                  <c:v>0</c:v>
                </c:pt>
                <c:pt idx="10">
                  <c:v>0</c:v>
                </c:pt>
                <c:pt idx="11">
                  <c:v>0</c:v>
                </c:pt>
              </c:numCache>
            </c:numRef>
          </c:val>
          <c:extLst>
            <c:ext xmlns:c16="http://schemas.microsoft.com/office/drawing/2014/chart" uri="{C3380CC4-5D6E-409C-BE32-E72D297353CC}">
              <c16:uniqueId val="{00000000-0067-4890-A329-C17A596239C5}"/>
            </c:ext>
          </c:extLst>
        </c:ser>
        <c:dLbls>
          <c:showLegendKey val="0"/>
          <c:showVal val="0"/>
          <c:showCatName val="0"/>
          <c:showSerName val="0"/>
          <c:showPercent val="0"/>
          <c:showBubbleSize val="0"/>
        </c:dLbls>
        <c:gapWidth val="219"/>
        <c:overlap val="-27"/>
        <c:axId val="397002768"/>
        <c:axId val="389726808"/>
      </c:barChart>
      <c:catAx>
        <c:axId val="397002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26808"/>
        <c:crosses val="autoZero"/>
        <c:auto val="1"/>
        <c:lblAlgn val="ctr"/>
        <c:lblOffset val="100"/>
        <c:noMultiLvlLbl val="0"/>
      </c:catAx>
      <c:valAx>
        <c:axId val="38972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00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2107</c:v>
                </c:pt>
                <c:pt idx="1">
                  <c:v>3962</c:v>
                </c:pt>
                <c:pt idx="2">
                  <c:v>3039</c:v>
                </c:pt>
                <c:pt idx="3">
                  <c:v>3248</c:v>
                </c:pt>
                <c:pt idx="4">
                  <c:v>3038</c:v>
                </c:pt>
                <c:pt idx="5">
                  <c:v>3565</c:v>
                </c:pt>
                <c:pt idx="6">
                  <c:v>2959</c:v>
                </c:pt>
                <c:pt idx="7">
                  <c:v>75</c:v>
                </c:pt>
                <c:pt idx="8">
                  <c:v>0</c:v>
                </c:pt>
              </c:numCache>
            </c:numRef>
          </c:val>
          <c:extLst>
            <c:ext xmlns:c16="http://schemas.microsoft.com/office/drawing/2014/chart" uri="{C3380CC4-5D6E-409C-BE32-E72D297353CC}">
              <c16:uniqueId val="{00000000-45A9-467A-ACA3-13F3C31613C5}"/>
            </c:ext>
          </c:extLst>
        </c:ser>
        <c:dLbls>
          <c:showLegendKey val="0"/>
          <c:showVal val="0"/>
          <c:showCatName val="0"/>
          <c:showSerName val="0"/>
          <c:showPercent val="0"/>
          <c:showBubbleSize val="0"/>
        </c:dLbls>
        <c:gapWidth val="219"/>
        <c:overlap val="-27"/>
        <c:axId val="389720576"/>
        <c:axId val="389720904"/>
      </c:barChart>
      <c:dateAx>
        <c:axId val="389720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20904"/>
        <c:crosses val="autoZero"/>
        <c:auto val="1"/>
        <c:lblOffset val="100"/>
        <c:baseTimeUnit val="months"/>
      </c:dateAx>
      <c:valAx>
        <c:axId val="38972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2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-3</c:v>
                </c:pt>
                <c:pt idx="2">
                  <c:v>0</c:v>
                </c:pt>
                <c:pt idx="3">
                  <c:v>-4</c:v>
                </c:pt>
                <c:pt idx="4">
                  <c:v>-9</c:v>
                </c:pt>
                <c:pt idx="5">
                  <c:v>4</c:v>
                </c:pt>
                <c:pt idx="6">
                  <c:v>-1</c:v>
                </c:pt>
                <c:pt idx="7">
                  <c:v>0</c:v>
                </c:pt>
              </c:numCache>
            </c:numRef>
          </c:val>
          <c:extLst>
            <c:ext xmlns:c16="http://schemas.microsoft.com/office/drawing/2014/chart" uri="{C3380CC4-5D6E-409C-BE32-E72D297353CC}">
              <c16:uniqueId val="{00000000-FE2A-4051-93A1-1BD3B52D3334}"/>
            </c:ext>
          </c:extLst>
        </c:ser>
        <c:dLbls>
          <c:showLegendKey val="0"/>
          <c:showVal val="0"/>
          <c:showCatName val="0"/>
          <c:showSerName val="0"/>
          <c:showPercent val="0"/>
          <c:showBubbleSize val="0"/>
        </c:dLbls>
        <c:gapWidth val="219"/>
        <c:overlap val="-27"/>
        <c:axId val="494716008"/>
        <c:axId val="494716336"/>
      </c:barChart>
      <c:dateAx>
        <c:axId val="494716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716336"/>
        <c:crosses val="autoZero"/>
        <c:auto val="1"/>
        <c:lblOffset val="100"/>
        <c:baseTimeUnit val="months"/>
      </c:dateAx>
      <c:valAx>
        <c:axId val="49471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71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75F-43FE-BE4F-E6402958E9BD}"/>
            </c:ext>
          </c:extLst>
        </c:ser>
        <c:dLbls>
          <c:showLegendKey val="0"/>
          <c:showVal val="0"/>
          <c:showCatName val="0"/>
          <c:showSerName val="0"/>
          <c:showPercent val="0"/>
          <c:showBubbleSize val="0"/>
        </c:dLbls>
        <c:gapWidth val="219"/>
        <c:overlap val="-27"/>
        <c:axId val="494716992"/>
        <c:axId val="494723552"/>
      </c:barChart>
      <c:dateAx>
        <c:axId val="494716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723552"/>
        <c:crosses val="autoZero"/>
        <c:auto val="1"/>
        <c:lblOffset val="100"/>
        <c:baseTimeUnit val="months"/>
      </c:dateAx>
      <c:valAx>
        <c:axId val="49472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71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6</c:v>
                </c:pt>
                <c:pt idx="2">
                  <c:v>1</c:v>
                </c:pt>
                <c:pt idx="3">
                  <c:v>1</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A4F-4F9D-9ED5-47C74232DE7C}"/>
            </c:ext>
          </c:extLst>
        </c:ser>
        <c:dLbls>
          <c:showLegendKey val="0"/>
          <c:showVal val="0"/>
          <c:showCatName val="0"/>
          <c:showSerName val="0"/>
          <c:showPercent val="0"/>
          <c:showBubbleSize val="0"/>
        </c:dLbls>
        <c:gapWidth val="219"/>
        <c:overlap val="-27"/>
        <c:axId val="494723880"/>
        <c:axId val="494724208"/>
      </c:barChart>
      <c:catAx>
        <c:axId val="494723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724208"/>
        <c:crosses val="autoZero"/>
        <c:auto val="1"/>
        <c:lblAlgn val="ctr"/>
        <c:lblOffset val="100"/>
        <c:noMultiLvlLbl val="0"/>
      </c:catAx>
      <c:valAx>
        <c:axId val="49472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72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28</c:v>
                </c:pt>
                <c:pt idx="1">
                  <c:v>20</c:v>
                </c:pt>
                <c:pt idx="2">
                  <c:v>41</c:v>
                </c:pt>
                <c:pt idx="3">
                  <c:v>42</c:v>
                </c:pt>
                <c:pt idx="4">
                  <c:v>44</c:v>
                </c:pt>
                <c:pt idx="5">
                  <c:v>37</c:v>
                </c:pt>
                <c:pt idx="6">
                  <c:v>15</c:v>
                </c:pt>
                <c:pt idx="7">
                  <c:v>1</c:v>
                </c:pt>
              </c:numCache>
            </c:numRef>
          </c:val>
          <c:extLst>
            <c:ext xmlns:c16="http://schemas.microsoft.com/office/drawing/2014/chart" uri="{C3380CC4-5D6E-409C-BE32-E72D297353CC}">
              <c16:uniqueId val="{00000000-BEDC-4876-9153-1A3D6E105794}"/>
            </c:ext>
          </c:extLst>
        </c:ser>
        <c:dLbls>
          <c:showLegendKey val="0"/>
          <c:showVal val="0"/>
          <c:showCatName val="0"/>
          <c:showSerName val="0"/>
          <c:showPercent val="0"/>
          <c:showBubbleSize val="0"/>
        </c:dLbls>
        <c:gapWidth val="219"/>
        <c:overlap val="-27"/>
        <c:axId val="501075872"/>
        <c:axId val="501090960"/>
      </c:barChart>
      <c:dateAx>
        <c:axId val="501075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90960"/>
        <c:crosses val="autoZero"/>
        <c:auto val="1"/>
        <c:lblOffset val="100"/>
        <c:baseTimeUnit val="months"/>
      </c:dateAx>
      <c:valAx>
        <c:axId val="50109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7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2025-01</c:v>
                </c:pt>
                <c:pt idx="1">
                  <c:v>2025-02</c:v>
                </c:pt>
                <c:pt idx="2">
                  <c:v>2025-03</c:v>
                </c:pt>
                <c:pt idx="3">
                  <c:v>2025-04</c:v>
                </c:pt>
                <c:pt idx="4">
                  <c:v>2025-05</c:v>
                </c:pt>
                <c:pt idx="5">
                  <c:v>2025-06</c:v>
                </c:pt>
                <c:pt idx="6">
                  <c:v>2025-07</c:v>
                </c:pt>
                <c:pt idx="7">
                  <c:v>2025-08</c:v>
                </c:pt>
              </c:strCache>
            </c:strRef>
          </c:cat>
          <c:val>
            <c:numRef>
              <c:f>Sheet1!$B$2:$B$9</c:f>
              <c:numCache>
                <c:formatCode>General</c:formatCode>
                <c:ptCount val="8"/>
                <c:pt idx="0">
                  <c:v>48</c:v>
                </c:pt>
                <c:pt idx="1">
                  <c:v>53</c:v>
                </c:pt>
                <c:pt idx="2">
                  <c:v>32</c:v>
                </c:pt>
                <c:pt idx="3">
                  <c:v>68</c:v>
                </c:pt>
                <c:pt idx="4">
                  <c:v>33</c:v>
                </c:pt>
                <c:pt idx="5">
                  <c:v>26</c:v>
                </c:pt>
                <c:pt idx="6">
                  <c:v>36</c:v>
                </c:pt>
                <c:pt idx="7">
                  <c:v>21</c:v>
                </c:pt>
              </c:numCache>
            </c:numRef>
          </c:val>
          <c:extLst>
            <c:ext xmlns:c16="http://schemas.microsoft.com/office/drawing/2014/chart" uri="{C3380CC4-5D6E-409C-BE32-E72D297353CC}">
              <c16:uniqueId val="{00000000-B3A8-4ABB-ABED-905D55EFE21E}"/>
            </c:ext>
          </c:extLst>
        </c:ser>
        <c:dLbls>
          <c:showLegendKey val="0"/>
          <c:showVal val="0"/>
          <c:showCatName val="0"/>
          <c:showSerName val="0"/>
          <c:showPercent val="0"/>
          <c:showBubbleSize val="0"/>
        </c:dLbls>
        <c:gapWidth val="219"/>
        <c:overlap val="-27"/>
        <c:axId val="501085384"/>
        <c:axId val="501085712"/>
      </c:barChart>
      <c:catAx>
        <c:axId val="501085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85712"/>
        <c:crosses val="autoZero"/>
        <c:auto val="1"/>
        <c:lblAlgn val="ctr"/>
        <c:lblOffset val="100"/>
        <c:noMultiLvlLbl val="0"/>
      </c:catAx>
      <c:valAx>
        <c:axId val="50108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8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2025-01</c:v>
                </c:pt>
                <c:pt idx="1">
                  <c:v>2025-02</c:v>
                </c:pt>
                <c:pt idx="2">
                  <c:v>2025-03</c:v>
                </c:pt>
                <c:pt idx="3">
                  <c:v>2025-04</c:v>
                </c:pt>
                <c:pt idx="4">
                  <c:v>2025-05</c:v>
                </c:pt>
                <c:pt idx="5">
                  <c:v>2025-06</c:v>
                </c:pt>
                <c:pt idx="6">
                  <c:v>2025-07</c:v>
                </c:pt>
                <c:pt idx="7">
                  <c:v>2025-08</c:v>
                </c:pt>
              </c:strCache>
            </c:strRef>
          </c:cat>
          <c:val>
            <c:numRef>
              <c:f>Sheet1!$B$2:$B$9</c:f>
              <c:numCache>
                <c:formatCode>General</c:formatCode>
                <c:ptCount val="8"/>
                <c:pt idx="0">
                  <c:v>240</c:v>
                </c:pt>
                <c:pt idx="1">
                  <c:v>477</c:v>
                </c:pt>
                <c:pt idx="2">
                  <c:v>263</c:v>
                </c:pt>
                <c:pt idx="3">
                  <c:v>683</c:v>
                </c:pt>
                <c:pt idx="4">
                  <c:v>397</c:v>
                </c:pt>
                <c:pt idx="5">
                  <c:v>183</c:v>
                </c:pt>
                <c:pt idx="6">
                  <c:v>217</c:v>
                </c:pt>
                <c:pt idx="7">
                  <c:v>21</c:v>
                </c:pt>
              </c:numCache>
            </c:numRef>
          </c:val>
          <c:extLst>
            <c:ext xmlns:c16="http://schemas.microsoft.com/office/drawing/2014/chart" uri="{C3380CC4-5D6E-409C-BE32-E72D297353CC}">
              <c16:uniqueId val="{00000000-B89D-4C24-89D4-FE01A7843476}"/>
            </c:ext>
          </c:extLst>
        </c:ser>
        <c:dLbls>
          <c:showLegendKey val="0"/>
          <c:showVal val="0"/>
          <c:showCatName val="0"/>
          <c:showSerName val="0"/>
          <c:showPercent val="0"/>
          <c:showBubbleSize val="0"/>
        </c:dLbls>
        <c:gapWidth val="219"/>
        <c:overlap val="-27"/>
        <c:axId val="501087024"/>
        <c:axId val="501089976"/>
      </c:barChart>
      <c:catAx>
        <c:axId val="50108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89976"/>
        <c:crosses val="autoZero"/>
        <c:auto val="1"/>
        <c:lblAlgn val="ctr"/>
        <c:lblOffset val="100"/>
        <c:noMultiLvlLbl val="0"/>
      </c:catAx>
      <c:valAx>
        <c:axId val="50108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8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192</c:v>
                </c:pt>
                <c:pt idx="1">
                  <c:v>10192</c:v>
                </c:pt>
                <c:pt idx="2">
                  <c:v>12057</c:v>
                </c:pt>
                <c:pt idx="3">
                  <c:v>11017</c:v>
                </c:pt>
                <c:pt idx="4">
                  <c:v>11726</c:v>
                </c:pt>
                <c:pt idx="5">
                  <c:v>15831</c:v>
                </c:pt>
                <c:pt idx="6">
                  <c:v>9993</c:v>
                </c:pt>
                <c:pt idx="7">
                  <c:v>6915</c:v>
                </c:pt>
                <c:pt idx="8">
                  <c:v>511</c:v>
                </c:pt>
              </c:numCache>
            </c:numRef>
          </c:val>
          <c:extLst>
            <c:ext xmlns:c16="http://schemas.microsoft.com/office/drawing/2014/chart" uri="{C3380CC4-5D6E-409C-BE32-E72D297353CC}">
              <c16:uniqueId val="{00000000-BF60-4691-A3A9-FACCD1179D28}"/>
            </c:ext>
          </c:extLst>
        </c:ser>
        <c:dLbls>
          <c:showLegendKey val="0"/>
          <c:showVal val="0"/>
          <c:showCatName val="0"/>
          <c:showSerName val="0"/>
          <c:showPercent val="0"/>
          <c:showBubbleSize val="0"/>
        </c:dLbls>
        <c:gapWidth val="219"/>
        <c:overlap val="-27"/>
        <c:axId val="501094240"/>
        <c:axId val="501093912"/>
      </c:barChart>
      <c:catAx>
        <c:axId val="50109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93912"/>
        <c:crosses val="autoZero"/>
        <c:auto val="1"/>
        <c:lblAlgn val="ctr"/>
        <c:lblOffset val="100"/>
        <c:noMultiLvlLbl val="0"/>
      </c:catAx>
      <c:valAx>
        <c:axId val="50109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9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0</c:v>
                </c:pt>
                <c:pt idx="3">
                  <c:v>5</c:v>
                </c:pt>
                <c:pt idx="4">
                  <c:v>8</c:v>
                </c:pt>
                <c:pt idx="5">
                  <c:v>-1</c:v>
                </c:pt>
                <c:pt idx="6">
                  <c:v>41</c:v>
                </c:pt>
                <c:pt idx="7">
                  <c:v>3</c:v>
                </c:pt>
              </c:numCache>
            </c:numRef>
          </c:val>
          <c:extLst>
            <c:ext xmlns:c16="http://schemas.microsoft.com/office/drawing/2014/chart" uri="{C3380CC4-5D6E-409C-BE32-E72D297353CC}">
              <c16:uniqueId val="{00000000-EB15-42C5-AFB3-B91364FBD9F9}"/>
            </c:ext>
          </c:extLst>
        </c:ser>
        <c:dLbls>
          <c:showLegendKey val="0"/>
          <c:showVal val="0"/>
          <c:showCatName val="0"/>
          <c:showSerName val="0"/>
          <c:showPercent val="0"/>
          <c:showBubbleSize val="0"/>
        </c:dLbls>
        <c:gapWidth val="219"/>
        <c:overlap val="-27"/>
        <c:axId val="503782840"/>
        <c:axId val="503779888"/>
      </c:barChart>
      <c:dateAx>
        <c:axId val="503782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779888"/>
        <c:crosses val="autoZero"/>
        <c:auto val="1"/>
        <c:lblOffset val="100"/>
        <c:baseTimeUnit val="months"/>
      </c:dateAx>
      <c:valAx>
        <c:axId val="50377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78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38</c:v>
                </c:pt>
                <c:pt idx="1">
                  <c:v>29</c:v>
                </c:pt>
                <c:pt idx="2">
                  <c:v>32</c:v>
                </c:pt>
                <c:pt idx="3">
                  <c:v>35</c:v>
                </c:pt>
                <c:pt idx="4">
                  <c:v>27</c:v>
                </c:pt>
                <c:pt idx="5">
                  <c:v>16</c:v>
                </c:pt>
                <c:pt idx="6">
                  <c:v>166</c:v>
                </c:pt>
                <c:pt idx="7">
                  <c:v>0</c:v>
                </c:pt>
                <c:pt idx="8">
                  <c:v>0</c:v>
                </c:pt>
                <c:pt idx="9">
                  <c:v>0</c:v>
                </c:pt>
                <c:pt idx="10">
                  <c:v>0</c:v>
                </c:pt>
                <c:pt idx="11">
                  <c:v>0</c:v>
                </c:pt>
              </c:numCache>
            </c:numRef>
          </c:val>
          <c:extLst>
            <c:ext xmlns:c16="http://schemas.microsoft.com/office/drawing/2014/chart" uri="{C3380CC4-5D6E-409C-BE32-E72D297353CC}">
              <c16:uniqueId val="{00000000-CECC-4391-AB40-E2E4521E064A}"/>
            </c:ext>
          </c:extLst>
        </c:ser>
        <c:dLbls>
          <c:showLegendKey val="0"/>
          <c:showVal val="0"/>
          <c:showCatName val="0"/>
          <c:showSerName val="0"/>
          <c:showPercent val="0"/>
          <c:showBubbleSize val="0"/>
        </c:dLbls>
        <c:gapWidth val="219"/>
        <c:overlap val="-27"/>
        <c:axId val="503785136"/>
        <c:axId val="503777592"/>
      </c:barChart>
      <c:dateAx>
        <c:axId val="503785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777592"/>
        <c:crosses val="autoZero"/>
        <c:auto val="1"/>
        <c:lblOffset val="100"/>
        <c:baseTimeUnit val="months"/>
      </c:dateAx>
      <c:valAx>
        <c:axId val="50377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78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76</c:v>
                </c:pt>
                <c:pt idx="1">
                  <c:v>176</c:v>
                </c:pt>
                <c:pt idx="2">
                  <c:v>162</c:v>
                </c:pt>
                <c:pt idx="3">
                  <c:v>318</c:v>
                </c:pt>
                <c:pt idx="4">
                  <c:v>190</c:v>
                </c:pt>
                <c:pt idx="5">
                  <c:v>113</c:v>
                </c:pt>
                <c:pt idx="6">
                  <c:v>500</c:v>
                </c:pt>
                <c:pt idx="7">
                  <c:v>0</c:v>
                </c:pt>
                <c:pt idx="8">
                  <c:v>0</c:v>
                </c:pt>
                <c:pt idx="9">
                  <c:v>0</c:v>
                </c:pt>
                <c:pt idx="10">
                  <c:v>0</c:v>
                </c:pt>
                <c:pt idx="11">
                  <c:v>0</c:v>
                </c:pt>
              </c:numCache>
            </c:numRef>
          </c:val>
          <c:extLst>
            <c:ext xmlns:c16="http://schemas.microsoft.com/office/drawing/2014/chart" uri="{C3380CC4-5D6E-409C-BE32-E72D297353CC}">
              <c16:uniqueId val="{00000000-E5F0-425A-9B76-516EF53E5578}"/>
            </c:ext>
          </c:extLst>
        </c:ser>
        <c:dLbls>
          <c:showLegendKey val="0"/>
          <c:showVal val="0"/>
          <c:showCatName val="0"/>
          <c:showSerName val="0"/>
          <c:showPercent val="0"/>
          <c:showBubbleSize val="0"/>
        </c:dLbls>
        <c:gapWidth val="219"/>
        <c:overlap val="-27"/>
        <c:axId val="503787104"/>
        <c:axId val="503786448"/>
      </c:barChart>
      <c:catAx>
        <c:axId val="50378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786448"/>
        <c:crosses val="autoZero"/>
        <c:auto val="1"/>
        <c:lblAlgn val="ctr"/>
        <c:lblOffset val="100"/>
        <c:noMultiLvlLbl val="0"/>
      </c:catAx>
      <c:valAx>
        <c:axId val="503786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78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3722</c:v>
                </c:pt>
                <c:pt idx="1">
                  <c:v>8553</c:v>
                </c:pt>
                <c:pt idx="2">
                  <c:v>4907</c:v>
                </c:pt>
              </c:numCache>
            </c:numRef>
          </c:val>
          <c:extLst>
            <c:ext xmlns:c16="http://schemas.microsoft.com/office/drawing/2014/chart" uri="{C3380CC4-5D6E-409C-BE32-E72D297353CC}">
              <c16:uniqueId val="{00000000-4BBF-411A-9752-08A7B9967ED6}"/>
            </c:ext>
          </c:extLst>
        </c:ser>
        <c:dLbls>
          <c:showLegendKey val="0"/>
          <c:showVal val="0"/>
          <c:showCatName val="0"/>
          <c:showSerName val="0"/>
          <c:showPercent val="0"/>
          <c:showBubbleSize val="0"/>
        </c:dLbls>
        <c:gapWidth val="219"/>
        <c:overlap val="-27"/>
        <c:axId val="494718304"/>
        <c:axId val="494723224"/>
      </c:barChart>
      <c:dateAx>
        <c:axId val="494718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723224"/>
        <c:crosses val="autoZero"/>
        <c:auto val="1"/>
        <c:lblOffset val="100"/>
        <c:baseTimeUnit val="months"/>
      </c:dateAx>
      <c:valAx>
        <c:axId val="49472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71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1EB5A-388A-4F7A-B3C1-7F878EF4AB17}"/>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ABD8C903-2C32-4A8F-B0B4-935A28FA039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825736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5C94B-1E32-4E2E-B101-475FBD3C1A8E}"/>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24362B43-7A3E-45A2-B263-A77F285E8ABE}"/>
              </a:ext>
            </a:extLst>
          </p:cNvPr>
          <p:cNvGraphicFramePr>
            <a:graphicFrameLocks noGrp="1"/>
          </p:cNvGraphicFramePr>
          <p:nvPr>
            <p:ph type="chart" sz="quarter" idx="13"/>
            <p:extLst>
              <p:ext uri="{D42A27DB-BD31-4B8C-83A1-F6EECF244321}">
                <p14:modId xmlns:p14="http://schemas.microsoft.com/office/powerpoint/2010/main" val="478570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FA4BF1-9A27-45AE-952E-96F344E332FD}"/>
              </a:ext>
            </a:extLst>
          </p:cNvPr>
          <p:cNvSpPr>
            <a:spLocks noGrp="1"/>
          </p:cNvSpPr>
          <p:nvPr>
            <p:ph type="body" sz="quarter" idx="14"/>
          </p:nvPr>
        </p:nvSpPr>
        <p:spPr/>
        <p:txBody>
          <a:bodyPr/>
          <a:lstStyle/>
          <a:p>
            <a:r>
              <a:rPr lang="en-US"/>
              <a:t>07/01/2025 - 07/31/2025</a:t>
            </a:r>
          </a:p>
        </p:txBody>
      </p:sp>
      <p:sp>
        <p:nvSpPr>
          <p:cNvPr id="5" name="Footer Placeholder 4">
            <a:extLst>
              <a:ext uri="{FF2B5EF4-FFF2-40B4-BE49-F238E27FC236}">
                <a16:creationId xmlns:a16="http://schemas.microsoft.com/office/drawing/2014/main" id="{1FE1CD0F-5837-47D1-984C-922619F5C0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4261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4C52A-2762-45D9-9D4A-A3A888DE2447}"/>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D4BE4AC3-983B-4024-B678-AC5BB8E0FA28}"/>
              </a:ext>
            </a:extLst>
          </p:cNvPr>
          <p:cNvGraphicFramePr>
            <a:graphicFrameLocks noGrp="1"/>
          </p:cNvGraphicFramePr>
          <p:nvPr>
            <p:ph type="tbl" sz="quarter" idx="13"/>
            <p:extLst>
              <p:ext uri="{D42A27DB-BD31-4B8C-83A1-F6EECF244321}">
                <p14:modId xmlns:p14="http://schemas.microsoft.com/office/powerpoint/2010/main" val="992700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02290080"/>
                    </a:ext>
                  </a:extLst>
                </a:gridCol>
                <a:gridCol w="905256">
                  <a:extLst>
                    <a:ext uri="{9D8B030D-6E8A-4147-A177-3AD203B41FA5}">
                      <a16:colId xmlns:a16="http://schemas.microsoft.com/office/drawing/2014/main" val="601579900"/>
                    </a:ext>
                  </a:extLst>
                </a:gridCol>
                <a:gridCol w="905256">
                  <a:extLst>
                    <a:ext uri="{9D8B030D-6E8A-4147-A177-3AD203B41FA5}">
                      <a16:colId xmlns:a16="http://schemas.microsoft.com/office/drawing/2014/main" val="930751363"/>
                    </a:ext>
                  </a:extLst>
                </a:gridCol>
                <a:gridCol w="905256">
                  <a:extLst>
                    <a:ext uri="{9D8B030D-6E8A-4147-A177-3AD203B41FA5}">
                      <a16:colId xmlns:a16="http://schemas.microsoft.com/office/drawing/2014/main" val="1481961157"/>
                    </a:ext>
                  </a:extLst>
                </a:gridCol>
                <a:gridCol w="905256">
                  <a:extLst>
                    <a:ext uri="{9D8B030D-6E8A-4147-A177-3AD203B41FA5}">
                      <a16:colId xmlns:a16="http://schemas.microsoft.com/office/drawing/2014/main" val="1352444823"/>
                    </a:ext>
                  </a:extLst>
                </a:gridCol>
                <a:gridCol w="905256">
                  <a:extLst>
                    <a:ext uri="{9D8B030D-6E8A-4147-A177-3AD203B41FA5}">
                      <a16:colId xmlns:a16="http://schemas.microsoft.com/office/drawing/2014/main" val="2721137099"/>
                    </a:ext>
                  </a:extLst>
                </a:gridCol>
                <a:gridCol w="905256">
                  <a:extLst>
                    <a:ext uri="{9D8B030D-6E8A-4147-A177-3AD203B41FA5}">
                      <a16:colId xmlns:a16="http://schemas.microsoft.com/office/drawing/2014/main" val="2923618942"/>
                    </a:ext>
                  </a:extLst>
                </a:gridCol>
                <a:gridCol w="905256">
                  <a:extLst>
                    <a:ext uri="{9D8B030D-6E8A-4147-A177-3AD203B41FA5}">
                      <a16:colId xmlns:a16="http://schemas.microsoft.com/office/drawing/2014/main" val="788483891"/>
                    </a:ext>
                  </a:extLst>
                </a:gridCol>
                <a:gridCol w="905256">
                  <a:extLst>
                    <a:ext uri="{9D8B030D-6E8A-4147-A177-3AD203B41FA5}">
                      <a16:colId xmlns:a16="http://schemas.microsoft.com/office/drawing/2014/main" val="310617806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29229847"/>
                  </a:ext>
                </a:extLst>
              </a:tr>
              <a:tr h="370840">
                <a:tc>
                  <a:txBody>
                    <a:bodyPr/>
                    <a:lstStyle/>
                    <a:p>
                      <a:r>
                        <a:rPr lang="en-US" sz="1000"/>
                        <a:t>1882</a:t>
                      </a:r>
                    </a:p>
                  </a:txBody>
                  <a:tcPr/>
                </a:tc>
                <a:tc>
                  <a:txBody>
                    <a:bodyPr/>
                    <a:lstStyle/>
                    <a:p>
                      <a:r>
                        <a:rPr lang="en-US" sz="1000"/>
                        <a:t>-2</a:t>
                      </a:r>
                    </a:p>
                  </a:txBody>
                  <a:tcPr/>
                </a:tc>
                <a:tc>
                  <a:txBody>
                    <a:bodyPr/>
                    <a:lstStyle/>
                    <a:p>
                      <a:r>
                        <a:rPr lang="en-US" sz="1000"/>
                        <a:t>6</a:t>
                      </a:r>
                    </a:p>
                  </a:txBody>
                  <a:tcPr/>
                </a:tc>
                <a:tc>
                  <a:txBody>
                    <a:bodyPr/>
                    <a:lstStyle/>
                    <a:p>
                      <a:r>
                        <a:rPr lang="en-US" sz="1000"/>
                        <a:t>58</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0.5576 %</a:t>
                      </a:r>
                    </a:p>
                  </a:txBody>
                  <a:tcPr/>
                </a:tc>
                <a:tc>
                  <a:txBody>
                    <a:bodyPr/>
                    <a:lstStyle/>
                    <a:p>
                      <a:r>
                        <a:rPr lang="en-US" sz="1000"/>
                        <a:t>0.0 %</a:t>
                      </a:r>
                    </a:p>
                  </a:txBody>
                  <a:tcPr/>
                </a:tc>
                <a:extLst>
                  <a:ext uri="{0D108BD9-81ED-4DB2-BD59-A6C34878D82A}">
                    <a16:rowId xmlns:a16="http://schemas.microsoft.com/office/drawing/2014/main" val="326157179"/>
                  </a:ext>
                </a:extLst>
              </a:tr>
            </a:tbl>
          </a:graphicData>
        </a:graphic>
      </p:graphicFrame>
      <p:sp>
        <p:nvSpPr>
          <p:cNvPr id="4" name="Text Placeholder 3">
            <a:extLst>
              <a:ext uri="{FF2B5EF4-FFF2-40B4-BE49-F238E27FC236}">
                <a16:creationId xmlns:a16="http://schemas.microsoft.com/office/drawing/2014/main" id="{1573CF46-773D-4EDF-9E57-71642CB1D5D8}"/>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647282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DCDA4-D7A7-4993-9405-AD5208E45893}"/>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F3F05923-BBDB-4010-BFF3-AE15F1F5FAED}"/>
              </a:ext>
            </a:extLst>
          </p:cNvPr>
          <p:cNvGraphicFramePr>
            <a:graphicFrameLocks noGrp="1"/>
          </p:cNvGraphicFramePr>
          <p:nvPr>
            <p:ph type="chart" sz="quarter" idx="13"/>
            <p:extLst>
              <p:ext uri="{D42A27DB-BD31-4B8C-83A1-F6EECF244321}">
                <p14:modId xmlns:p14="http://schemas.microsoft.com/office/powerpoint/2010/main" val="1005497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B2EAE9-8F94-477F-9BBC-C3B2469B849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CA3714D-1C32-4068-9C0C-D0BAB11EE0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5425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F26E6-2A43-4E6B-BDBB-DBAAA135AD9F}"/>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D94561C9-5794-40F8-9030-1A3FDA280AC5}"/>
              </a:ext>
            </a:extLst>
          </p:cNvPr>
          <p:cNvGraphicFramePr>
            <a:graphicFrameLocks noGrp="1"/>
          </p:cNvGraphicFramePr>
          <p:nvPr>
            <p:ph type="chart" sz="quarter" idx="13"/>
            <p:extLst>
              <p:ext uri="{D42A27DB-BD31-4B8C-83A1-F6EECF244321}">
                <p14:modId xmlns:p14="http://schemas.microsoft.com/office/powerpoint/2010/main" val="263059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827CFD-D999-4819-B35A-B97EB93D6D8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B41FBE1-751B-4DB7-B82E-7C2F30F6FB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0116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483E0-C28F-44CB-B31C-50F19E4E3015}"/>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68E08C87-6AE9-4AA9-9513-219F40EB8EB7}"/>
              </a:ext>
            </a:extLst>
          </p:cNvPr>
          <p:cNvGraphicFramePr>
            <a:graphicFrameLocks noGrp="1"/>
          </p:cNvGraphicFramePr>
          <p:nvPr>
            <p:ph type="chart" sz="quarter" idx="13"/>
            <p:extLst>
              <p:ext uri="{D42A27DB-BD31-4B8C-83A1-F6EECF244321}">
                <p14:modId xmlns:p14="http://schemas.microsoft.com/office/powerpoint/2010/main" val="1455121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68513E-9F17-4107-8761-F83257BEDB4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A0BD0D9-398C-4A33-A153-AC464E026D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4717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B854B-433C-4049-A2B9-D6ED2E780A2E}"/>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7C712EE0-5230-4C6D-9D09-08740FDE0C8B}"/>
              </a:ext>
            </a:extLst>
          </p:cNvPr>
          <p:cNvGraphicFramePr>
            <a:graphicFrameLocks noGrp="1"/>
          </p:cNvGraphicFramePr>
          <p:nvPr>
            <p:ph type="chart" sz="quarter" idx="13"/>
            <p:extLst>
              <p:ext uri="{D42A27DB-BD31-4B8C-83A1-F6EECF244321}">
                <p14:modId xmlns:p14="http://schemas.microsoft.com/office/powerpoint/2010/main" val="3106895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38AC3D-E735-4859-AF1B-D0EBB321C4F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350AA43-819A-492D-BBF4-61BFC25225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215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CD0E0-1F17-4164-8AD6-37F93FBA984A}"/>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2668C84A-28E9-4BE4-858E-05176FEE2752}"/>
              </a:ext>
            </a:extLst>
          </p:cNvPr>
          <p:cNvGraphicFramePr>
            <a:graphicFrameLocks noGrp="1"/>
          </p:cNvGraphicFramePr>
          <p:nvPr>
            <p:ph type="tbl" sz="quarter" idx="13"/>
            <p:extLst>
              <p:ext uri="{D42A27DB-BD31-4B8C-83A1-F6EECF244321}">
                <p14:modId xmlns:p14="http://schemas.microsoft.com/office/powerpoint/2010/main" val="963851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79350954"/>
                    </a:ext>
                  </a:extLst>
                </a:gridCol>
                <a:gridCol w="1316737">
                  <a:extLst>
                    <a:ext uri="{9D8B030D-6E8A-4147-A177-3AD203B41FA5}">
                      <a16:colId xmlns:a16="http://schemas.microsoft.com/office/drawing/2014/main" val="3317224386"/>
                    </a:ext>
                  </a:extLst>
                </a:gridCol>
                <a:gridCol w="329184">
                  <a:extLst>
                    <a:ext uri="{9D8B030D-6E8A-4147-A177-3AD203B41FA5}">
                      <a16:colId xmlns:a16="http://schemas.microsoft.com/office/drawing/2014/main" val="587666995"/>
                    </a:ext>
                  </a:extLst>
                </a:gridCol>
                <a:gridCol w="329184">
                  <a:extLst>
                    <a:ext uri="{9D8B030D-6E8A-4147-A177-3AD203B41FA5}">
                      <a16:colId xmlns:a16="http://schemas.microsoft.com/office/drawing/2014/main" val="2443773575"/>
                    </a:ext>
                  </a:extLst>
                </a:gridCol>
                <a:gridCol w="329184">
                  <a:extLst>
                    <a:ext uri="{9D8B030D-6E8A-4147-A177-3AD203B41FA5}">
                      <a16:colId xmlns:a16="http://schemas.microsoft.com/office/drawing/2014/main" val="389791952"/>
                    </a:ext>
                  </a:extLst>
                </a:gridCol>
                <a:gridCol w="329184">
                  <a:extLst>
                    <a:ext uri="{9D8B030D-6E8A-4147-A177-3AD203B41FA5}">
                      <a16:colId xmlns:a16="http://schemas.microsoft.com/office/drawing/2014/main" val="2157197297"/>
                    </a:ext>
                  </a:extLst>
                </a:gridCol>
                <a:gridCol w="329184">
                  <a:extLst>
                    <a:ext uri="{9D8B030D-6E8A-4147-A177-3AD203B41FA5}">
                      <a16:colId xmlns:a16="http://schemas.microsoft.com/office/drawing/2014/main" val="2404833291"/>
                    </a:ext>
                  </a:extLst>
                </a:gridCol>
                <a:gridCol w="329184">
                  <a:extLst>
                    <a:ext uri="{9D8B030D-6E8A-4147-A177-3AD203B41FA5}">
                      <a16:colId xmlns:a16="http://schemas.microsoft.com/office/drawing/2014/main" val="3651163098"/>
                    </a:ext>
                  </a:extLst>
                </a:gridCol>
                <a:gridCol w="329184">
                  <a:extLst>
                    <a:ext uri="{9D8B030D-6E8A-4147-A177-3AD203B41FA5}">
                      <a16:colId xmlns:a16="http://schemas.microsoft.com/office/drawing/2014/main" val="1337040789"/>
                    </a:ext>
                  </a:extLst>
                </a:gridCol>
                <a:gridCol w="329184">
                  <a:extLst>
                    <a:ext uri="{9D8B030D-6E8A-4147-A177-3AD203B41FA5}">
                      <a16:colId xmlns:a16="http://schemas.microsoft.com/office/drawing/2014/main" val="3653246645"/>
                    </a:ext>
                  </a:extLst>
                </a:gridCol>
                <a:gridCol w="329184">
                  <a:extLst>
                    <a:ext uri="{9D8B030D-6E8A-4147-A177-3AD203B41FA5}">
                      <a16:colId xmlns:a16="http://schemas.microsoft.com/office/drawing/2014/main" val="1577409690"/>
                    </a:ext>
                  </a:extLst>
                </a:gridCol>
                <a:gridCol w="329184">
                  <a:extLst>
                    <a:ext uri="{9D8B030D-6E8A-4147-A177-3AD203B41FA5}">
                      <a16:colId xmlns:a16="http://schemas.microsoft.com/office/drawing/2014/main" val="1821830458"/>
                    </a:ext>
                  </a:extLst>
                </a:gridCol>
                <a:gridCol w="329184">
                  <a:extLst>
                    <a:ext uri="{9D8B030D-6E8A-4147-A177-3AD203B41FA5}">
                      <a16:colId xmlns:a16="http://schemas.microsoft.com/office/drawing/2014/main" val="3724421987"/>
                    </a:ext>
                  </a:extLst>
                </a:gridCol>
                <a:gridCol w="329184">
                  <a:extLst>
                    <a:ext uri="{9D8B030D-6E8A-4147-A177-3AD203B41FA5}">
                      <a16:colId xmlns:a16="http://schemas.microsoft.com/office/drawing/2014/main" val="2882832580"/>
                    </a:ext>
                  </a:extLst>
                </a:gridCol>
                <a:gridCol w="329184">
                  <a:extLst>
                    <a:ext uri="{9D8B030D-6E8A-4147-A177-3AD203B41FA5}">
                      <a16:colId xmlns:a16="http://schemas.microsoft.com/office/drawing/2014/main" val="2619810491"/>
                    </a:ext>
                  </a:extLst>
                </a:gridCol>
                <a:gridCol w="329184">
                  <a:extLst>
                    <a:ext uri="{9D8B030D-6E8A-4147-A177-3AD203B41FA5}">
                      <a16:colId xmlns:a16="http://schemas.microsoft.com/office/drawing/2014/main" val="3823026936"/>
                    </a:ext>
                  </a:extLst>
                </a:gridCol>
                <a:gridCol w="329184">
                  <a:extLst>
                    <a:ext uri="{9D8B030D-6E8A-4147-A177-3AD203B41FA5}">
                      <a16:colId xmlns:a16="http://schemas.microsoft.com/office/drawing/2014/main" val="2670114427"/>
                    </a:ext>
                  </a:extLst>
                </a:gridCol>
                <a:gridCol w="329184">
                  <a:extLst>
                    <a:ext uri="{9D8B030D-6E8A-4147-A177-3AD203B41FA5}">
                      <a16:colId xmlns:a16="http://schemas.microsoft.com/office/drawing/2014/main" val="2429089810"/>
                    </a:ext>
                  </a:extLst>
                </a:gridCol>
                <a:gridCol w="329184">
                  <a:extLst>
                    <a:ext uri="{9D8B030D-6E8A-4147-A177-3AD203B41FA5}">
                      <a16:colId xmlns:a16="http://schemas.microsoft.com/office/drawing/2014/main" val="3213404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98605260"/>
                  </a:ext>
                </a:extLst>
              </a:tr>
            </a:tbl>
          </a:graphicData>
        </a:graphic>
      </p:graphicFrame>
      <p:sp>
        <p:nvSpPr>
          <p:cNvPr id="4" name="Text Placeholder 3">
            <a:extLst>
              <a:ext uri="{FF2B5EF4-FFF2-40B4-BE49-F238E27FC236}">
                <a16:creationId xmlns:a16="http://schemas.microsoft.com/office/drawing/2014/main" id="{758872C9-D0B9-483A-B4B7-67D0F9B4F820}"/>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64467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20BB2-A5EC-4573-A8B5-8E380E52C859}"/>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43535C33-03CD-4259-A16C-3A5D5CA3E862}"/>
              </a:ext>
            </a:extLst>
          </p:cNvPr>
          <p:cNvGraphicFramePr>
            <a:graphicFrameLocks noGrp="1"/>
          </p:cNvGraphicFramePr>
          <p:nvPr>
            <p:ph type="tbl" sz="quarter" idx="13"/>
            <p:extLst>
              <p:ext uri="{D42A27DB-BD31-4B8C-83A1-F6EECF244321}">
                <p14:modId xmlns:p14="http://schemas.microsoft.com/office/powerpoint/2010/main" val="1695786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00940818"/>
                    </a:ext>
                  </a:extLst>
                </a:gridCol>
                <a:gridCol w="1316737">
                  <a:extLst>
                    <a:ext uri="{9D8B030D-6E8A-4147-A177-3AD203B41FA5}">
                      <a16:colId xmlns:a16="http://schemas.microsoft.com/office/drawing/2014/main" val="1467635687"/>
                    </a:ext>
                  </a:extLst>
                </a:gridCol>
                <a:gridCol w="329184">
                  <a:extLst>
                    <a:ext uri="{9D8B030D-6E8A-4147-A177-3AD203B41FA5}">
                      <a16:colId xmlns:a16="http://schemas.microsoft.com/office/drawing/2014/main" val="2492379398"/>
                    </a:ext>
                  </a:extLst>
                </a:gridCol>
                <a:gridCol w="329184">
                  <a:extLst>
                    <a:ext uri="{9D8B030D-6E8A-4147-A177-3AD203B41FA5}">
                      <a16:colId xmlns:a16="http://schemas.microsoft.com/office/drawing/2014/main" val="3798106094"/>
                    </a:ext>
                  </a:extLst>
                </a:gridCol>
                <a:gridCol w="329184">
                  <a:extLst>
                    <a:ext uri="{9D8B030D-6E8A-4147-A177-3AD203B41FA5}">
                      <a16:colId xmlns:a16="http://schemas.microsoft.com/office/drawing/2014/main" val="858470703"/>
                    </a:ext>
                  </a:extLst>
                </a:gridCol>
                <a:gridCol w="329184">
                  <a:extLst>
                    <a:ext uri="{9D8B030D-6E8A-4147-A177-3AD203B41FA5}">
                      <a16:colId xmlns:a16="http://schemas.microsoft.com/office/drawing/2014/main" val="9708410"/>
                    </a:ext>
                  </a:extLst>
                </a:gridCol>
                <a:gridCol w="329184">
                  <a:extLst>
                    <a:ext uri="{9D8B030D-6E8A-4147-A177-3AD203B41FA5}">
                      <a16:colId xmlns:a16="http://schemas.microsoft.com/office/drawing/2014/main" val="4067564664"/>
                    </a:ext>
                  </a:extLst>
                </a:gridCol>
                <a:gridCol w="329184">
                  <a:extLst>
                    <a:ext uri="{9D8B030D-6E8A-4147-A177-3AD203B41FA5}">
                      <a16:colId xmlns:a16="http://schemas.microsoft.com/office/drawing/2014/main" val="2927710122"/>
                    </a:ext>
                  </a:extLst>
                </a:gridCol>
                <a:gridCol w="329184">
                  <a:extLst>
                    <a:ext uri="{9D8B030D-6E8A-4147-A177-3AD203B41FA5}">
                      <a16:colId xmlns:a16="http://schemas.microsoft.com/office/drawing/2014/main" val="680552532"/>
                    </a:ext>
                  </a:extLst>
                </a:gridCol>
                <a:gridCol w="329184">
                  <a:extLst>
                    <a:ext uri="{9D8B030D-6E8A-4147-A177-3AD203B41FA5}">
                      <a16:colId xmlns:a16="http://schemas.microsoft.com/office/drawing/2014/main" val="1570844219"/>
                    </a:ext>
                  </a:extLst>
                </a:gridCol>
                <a:gridCol w="329184">
                  <a:extLst>
                    <a:ext uri="{9D8B030D-6E8A-4147-A177-3AD203B41FA5}">
                      <a16:colId xmlns:a16="http://schemas.microsoft.com/office/drawing/2014/main" val="1255015747"/>
                    </a:ext>
                  </a:extLst>
                </a:gridCol>
                <a:gridCol w="329184">
                  <a:extLst>
                    <a:ext uri="{9D8B030D-6E8A-4147-A177-3AD203B41FA5}">
                      <a16:colId xmlns:a16="http://schemas.microsoft.com/office/drawing/2014/main" val="1393681632"/>
                    </a:ext>
                  </a:extLst>
                </a:gridCol>
                <a:gridCol w="329184">
                  <a:extLst>
                    <a:ext uri="{9D8B030D-6E8A-4147-A177-3AD203B41FA5}">
                      <a16:colId xmlns:a16="http://schemas.microsoft.com/office/drawing/2014/main" val="4202089742"/>
                    </a:ext>
                  </a:extLst>
                </a:gridCol>
                <a:gridCol w="329184">
                  <a:extLst>
                    <a:ext uri="{9D8B030D-6E8A-4147-A177-3AD203B41FA5}">
                      <a16:colId xmlns:a16="http://schemas.microsoft.com/office/drawing/2014/main" val="1631363618"/>
                    </a:ext>
                  </a:extLst>
                </a:gridCol>
                <a:gridCol w="329184">
                  <a:extLst>
                    <a:ext uri="{9D8B030D-6E8A-4147-A177-3AD203B41FA5}">
                      <a16:colId xmlns:a16="http://schemas.microsoft.com/office/drawing/2014/main" val="943441561"/>
                    </a:ext>
                  </a:extLst>
                </a:gridCol>
                <a:gridCol w="329184">
                  <a:extLst>
                    <a:ext uri="{9D8B030D-6E8A-4147-A177-3AD203B41FA5}">
                      <a16:colId xmlns:a16="http://schemas.microsoft.com/office/drawing/2014/main" val="2216463259"/>
                    </a:ext>
                  </a:extLst>
                </a:gridCol>
                <a:gridCol w="329184">
                  <a:extLst>
                    <a:ext uri="{9D8B030D-6E8A-4147-A177-3AD203B41FA5}">
                      <a16:colId xmlns:a16="http://schemas.microsoft.com/office/drawing/2014/main" val="3587592859"/>
                    </a:ext>
                  </a:extLst>
                </a:gridCol>
                <a:gridCol w="329184">
                  <a:extLst>
                    <a:ext uri="{9D8B030D-6E8A-4147-A177-3AD203B41FA5}">
                      <a16:colId xmlns:a16="http://schemas.microsoft.com/office/drawing/2014/main" val="690837726"/>
                    </a:ext>
                  </a:extLst>
                </a:gridCol>
                <a:gridCol w="329184">
                  <a:extLst>
                    <a:ext uri="{9D8B030D-6E8A-4147-A177-3AD203B41FA5}">
                      <a16:colId xmlns:a16="http://schemas.microsoft.com/office/drawing/2014/main" val="2810783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0579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- 2025-07-01 20:26:37</a:t>
                      </a:r>
                      <a:r>
                        <a:rPr kumimoji="0" lang="en-US" sz="1000" b="0" i="0" u="none" strike="noStrike" kern="1200" cap="none" spc="0" normalizeH="0" baseline="0" noProof="0">
                          <a:ln>
                            <a:noFill/>
                          </a:ln>
                          <a:solidFill>
                            <a:prstClr val="black"/>
                          </a:solidFill>
                          <a:effectLst/>
                          <a:uLnTx/>
                          <a:uFillTx/>
                          <a:latin typeface="Calibri"/>
                          <a:ea typeface="+mn-ea"/>
                          <a:cs typeface="+mn-cs"/>
                        </a:rPr>
                        <a:t>
 We are pleased to share that FICOH has resumed regular business operations following a network outage. Thank you for your continued understanding and patience as we address any minor technical issues that may arise. You can find full updates on our website, www.ficoh.com.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https://quintly-eu-image-storage.s3.amazonaws.com/17ae3836335657ff0a83f20c7d11e5e8/c433f085491248a6ba90b6cbcdc6bdd4.jpg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18868041"/>
                  </a:ext>
                </a:extLst>
              </a:tr>
            </a:tbl>
          </a:graphicData>
        </a:graphic>
      </p:graphicFrame>
      <p:sp>
        <p:nvSpPr>
          <p:cNvPr id="4" name="Text Placeholder 3">
            <a:extLst>
              <a:ext uri="{FF2B5EF4-FFF2-40B4-BE49-F238E27FC236}">
                <a16:creationId xmlns:a16="http://schemas.microsoft.com/office/drawing/2014/main" id="{F0D7A6FE-7464-42D5-BE84-89DD0CF27339}"/>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671895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23F0A-38B8-4B0D-96FA-C00AE099B0F4}"/>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975D232E-9B09-498B-9BA7-DB3A3DB2A4FA}"/>
              </a:ext>
            </a:extLst>
          </p:cNvPr>
          <p:cNvGraphicFramePr>
            <a:graphicFrameLocks noGrp="1"/>
          </p:cNvGraphicFramePr>
          <p:nvPr>
            <p:ph type="tbl" sz="quarter" idx="13"/>
            <p:extLst>
              <p:ext uri="{D42A27DB-BD31-4B8C-83A1-F6EECF244321}">
                <p14:modId xmlns:p14="http://schemas.microsoft.com/office/powerpoint/2010/main" val="2318060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78426734"/>
                    </a:ext>
                  </a:extLst>
                </a:gridCol>
                <a:gridCol w="1316737">
                  <a:extLst>
                    <a:ext uri="{9D8B030D-6E8A-4147-A177-3AD203B41FA5}">
                      <a16:colId xmlns:a16="http://schemas.microsoft.com/office/drawing/2014/main" val="1647392282"/>
                    </a:ext>
                  </a:extLst>
                </a:gridCol>
                <a:gridCol w="329184">
                  <a:extLst>
                    <a:ext uri="{9D8B030D-6E8A-4147-A177-3AD203B41FA5}">
                      <a16:colId xmlns:a16="http://schemas.microsoft.com/office/drawing/2014/main" val="3030377954"/>
                    </a:ext>
                  </a:extLst>
                </a:gridCol>
                <a:gridCol w="329184">
                  <a:extLst>
                    <a:ext uri="{9D8B030D-6E8A-4147-A177-3AD203B41FA5}">
                      <a16:colId xmlns:a16="http://schemas.microsoft.com/office/drawing/2014/main" val="1072711882"/>
                    </a:ext>
                  </a:extLst>
                </a:gridCol>
                <a:gridCol w="329184">
                  <a:extLst>
                    <a:ext uri="{9D8B030D-6E8A-4147-A177-3AD203B41FA5}">
                      <a16:colId xmlns:a16="http://schemas.microsoft.com/office/drawing/2014/main" val="2375308895"/>
                    </a:ext>
                  </a:extLst>
                </a:gridCol>
                <a:gridCol w="329184">
                  <a:extLst>
                    <a:ext uri="{9D8B030D-6E8A-4147-A177-3AD203B41FA5}">
                      <a16:colId xmlns:a16="http://schemas.microsoft.com/office/drawing/2014/main" val="284188466"/>
                    </a:ext>
                  </a:extLst>
                </a:gridCol>
                <a:gridCol w="329184">
                  <a:extLst>
                    <a:ext uri="{9D8B030D-6E8A-4147-A177-3AD203B41FA5}">
                      <a16:colId xmlns:a16="http://schemas.microsoft.com/office/drawing/2014/main" val="114812508"/>
                    </a:ext>
                  </a:extLst>
                </a:gridCol>
                <a:gridCol w="329184">
                  <a:extLst>
                    <a:ext uri="{9D8B030D-6E8A-4147-A177-3AD203B41FA5}">
                      <a16:colId xmlns:a16="http://schemas.microsoft.com/office/drawing/2014/main" val="2544562911"/>
                    </a:ext>
                  </a:extLst>
                </a:gridCol>
                <a:gridCol w="329184">
                  <a:extLst>
                    <a:ext uri="{9D8B030D-6E8A-4147-A177-3AD203B41FA5}">
                      <a16:colId xmlns:a16="http://schemas.microsoft.com/office/drawing/2014/main" val="3483619714"/>
                    </a:ext>
                  </a:extLst>
                </a:gridCol>
                <a:gridCol w="329184">
                  <a:extLst>
                    <a:ext uri="{9D8B030D-6E8A-4147-A177-3AD203B41FA5}">
                      <a16:colId xmlns:a16="http://schemas.microsoft.com/office/drawing/2014/main" val="2347843638"/>
                    </a:ext>
                  </a:extLst>
                </a:gridCol>
                <a:gridCol w="329184">
                  <a:extLst>
                    <a:ext uri="{9D8B030D-6E8A-4147-A177-3AD203B41FA5}">
                      <a16:colId xmlns:a16="http://schemas.microsoft.com/office/drawing/2014/main" val="1453067390"/>
                    </a:ext>
                  </a:extLst>
                </a:gridCol>
                <a:gridCol w="329184">
                  <a:extLst>
                    <a:ext uri="{9D8B030D-6E8A-4147-A177-3AD203B41FA5}">
                      <a16:colId xmlns:a16="http://schemas.microsoft.com/office/drawing/2014/main" val="881247087"/>
                    </a:ext>
                  </a:extLst>
                </a:gridCol>
                <a:gridCol w="329184">
                  <a:extLst>
                    <a:ext uri="{9D8B030D-6E8A-4147-A177-3AD203B41FA5}">
                      <a16:colId xmlns:a16="http://schemas.microsoft.com/office/drawing/2014/main" val="1438122860"/>
                    </a:ext>
                  </a:extLst>
                </a:gridCol>
                <a:gridCol w="329184">
                  <a:extLst>
                    <a:ext uri="{9D8B030D-6E8A-4147-A177-3AD203B41FA5}">
                      <a16:colId xmlns:a16="http://schemas.microsoft.com/office/drawing/2014/main" val="866695719"/>
                    </a:ext>
                  </a:extLst>
                </a:gridCol>
                <a:gridCol w="329184">
                  <a:extLst>
                    <a:ext uri="{9D8B030D-6E8A-4147-A177-3AD203B41FA5}">
                      <a16:colId xmlns:a16="http://schemas.microsoft.com/office/drawing/2014/main" val="512078120"/>
                    </a:ext>
                  </a:extLst>
                </a:gridCol>
                <a:gridCol w="329184">
                  <a:extLst>
                    <a:ext uri="{9D8B030D-6E8A-4147-A177-3AD203B41FA5}">
                      <a16:colId xmlns:a16="http://schemas.microsoft.com/office/drawing/2014/main" val="3683738891"/>
                    </a:ext>
                  </a:extLst>
                </a:gridCol>
                <a:gridCol w="329184">
                  <a:extLst>
                    <a:ext uri="{9D8B030D-6E8A-4147-A177-3AD203B41FA5}">
                      <a16:colId xmlns:a16="http://schemas.microsoft.com/office/drawing/2014/main" val="1890430403"/>
                    </a:ext>
                  </a:extLst>
                </a:gridCol>
                <a:gridCol w="329184">
                  <a:extLst>
                    <a:ext uri="{9D8B030D-6E8A-4147-A177-3AD203B41FA5}">
                      <a16:colId xmlns:a16="http://schemas.microsoft.com/office/drawing/2014/main" val="2033870172"/>
                    </a:ext>
                  </a:extLst>
                </a:gridCol>
                <a:gridCol w="329184">
                  <a:extLst>
                    <a:ext uri="{9D8B030D-6E8A-4147-A177-3AD203B41FA5}">
                      <a16:colId xmlns:a16="http://schemas.microsoft.com/office/drawing/2014/main" val="3065337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822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- 2025-07-14 17:01:02</a:t>
                      </a:r>
                      <a:r>
                        <a:rPr kumimoji="0" lang="en-US" sz="1000" b="0" i="0" u="none" strike="noStrike" kern="1200" cap="none" spc="0" normalizeH="0" baseline="0" noProof="0">
                          <a:ln>
                            <a:noFill/>
                          </a:ln>
                          <a:solidFill>
                            <a:prstClr val="black"/>
                          </a:solidFill>
                          <a:effectLst/>
                          <a:uLnTx/>
                          <a:uFillTx/>
                          <a:latin typeface="Calibri"/>
                          <a:ea typeface="+mn-ea"/>
                          <a:cs typeface="+mn-cs"/>
                        </a:rPr>
                        <a:t>
 Before heading out on our quarterly walk around town last week, our associates warmed up with a round of Radio Taiso—a light, rhythmic exercise routine that originated in Japan in the 1920s. This tradition promotes regular movement and supports a culture of wellness. Mahalo to our FICOH leaders, including our Japanese expats Yuta I. and Ken K., for leading the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https://quintly-eu-image-storage.s3.amazonaws.com/17ae3836335657ff0a83f20c7d11e5e8/326e04e64cd0fd1c1d299a5f4e04cd28.jpg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901919297"/>
                  </a:ext>
                </a:extLst>
              </a:tr>
            </a:tbl>
          </a:graphicData>
        </a:graphic>
      </p:graphicFrame>
      <p:sp>
        <p:nvSpPr>
          <p:cNvPr id="4" name="Text Placeholder 3">
            <a:extLst>
              <a:ext uri="{FF2B5EF4-FFF2-40B4-BE49-F238E27FC236}">
                <a16:creationId xmlns:a16="http://schemas.microsoft.com/office/drawing/2014/main" id="{F40935D9-D931-4E19-BC2D-A8CE4895B034}"/>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53846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BBC8A-E913-4B2B-8F77-9B848EE49AA8}"/>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8FE5E118-547F-4909-A626-AC9E295E589F}"/>
              </a:ext>
            </a:extLst>
          </p:cNvPr>
          <p:cNvGraphicFramePr>
            <a:graphicFrameLocks noGrp="1"/>
          </p:cNvGraphicFramePr>
          <p:nvPr>
            <p:ph type="tbl" sz="quarter" idx="13"/>
            <p:extLst>
              <p:ext uri="{D42A27DB-BD31-4B8C-83A1-F6EECF244321}">
                <p14:modId xmlns:p14="http://schemas.microsoft.com/office/powerpoint/2010/main" val="1344844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67285362"/>
                    </a:ext>
                  </a:extLst>
                </a:gridCol>
                <a:gridCol w="1316737">
                  <a:extLst>
                    <a:ext uri="{9D8B030D-6E8A-4147-A177-3AD203B41FA5}">
                      <a16:colId xmlns:a16="http://schemas.microsoft.com/office/drawing/2014/main" val="2775317268"/>
                    </a:ext>
                  </a:extLst>
                </a:gridCol>
                <a:gridCol w="329184">
                  <a:extLst>
                    <a:ext uri="{9D8B030D-6E8A-4147-A177-3AD203B41FA5}">
                      <a16:colId xmlns:a16="http://schemas.microsoft.com/office/drawing/2014/main" val="2999334776"/>
                    </a:ext>
                  </a:extLst>
                </a:gridCol>
                <a:gridCol w="329184">
                  <a:extLst>
                    <a:ext uri="{9D8B030D-6E8A-4147-A177-3AD203B41FA5}">
                      <a16:colId xmlns:a16="http://schemas.microsoft.com/office/drawing/2014/main" val="802803878"/>
                    </a:ext>
                  </a:extLst>
                </a:gridCol>
                <a:gridCol w="329184">
                  <a:extLst>
                    <a:ext uri="{9D8B030D-6E8A-4147-A177-3AD203B41FA5}">
                      <a16:colId xmlns:a16="http://schemas.microsoft.com/office/drawing/2014/main" val="3730050377"/>
                    </a:ext>
                  </a:extLst>
                </a:gridCol>
                <a:gridCol w="329184">
                  <a:extLst>
                    <a:ext uri="{9D8B030D-6E8A-4147-A177-3AD203B41FA5}">
                      <a16:colId xmlns:a16="http://schemas.microsoft.com/office/drawing/2014/main" val="3392187740"/>
                    </a:ext>
                  </a:extLst>
                </a:gridCol>
                <a:gridCol w="329184">
                  <a:extLst>
                    <a:ext uri="{9D8B030D-6E8A-4147-A177-3AD203B41FA5}">
                      <a16:colId xmlns:a16="http://schemas.microsoft.com/office/drawing/2014/main" val="2736394682"/>
                    </a:ext>
                  </a:extLst>
                </a:gridCol>
                <a:gridCol w="329184">
                  <a:extLst>
                    <a:ext uri="{9D8B030D-6E8A-4147-A177-3AD203B41FA5}">
                      <a16:colId xmlns:a16="http://schemas.microsoft.com/office/drawing/2014/main" val="3759934669"/>
                    </a:ext>
                  </a:extLst>
                </a:gridCol>
                <a:gridCol w="329184">
                  <a:extLst>
                    <a:ext uri="{9D8B030D-6E8A-4147-A177-3AD203B41FA5}">
                      <a16:colId xmlns:a16="http://schemas.microsoft.com/office/drawing/2014/main" val="626862928"/>
                    </a:ext>
                  </a:extLst>
                </a:gridCol>
                <a:gridCol w="329184">
                  <a:extLst>
                    <a:ext uri="{9D8B030D-6E8A-4147-A177-3AD203B41FA5}">
                      <a16:colId xmlns:a16="http://schemas.microsoft.com/office/drawing/2014/main" val="1710213158"/>
                    </a:ext>
                  </a:extLst>
                </a:gridCol>
                <a:gridCol w="329184">
                  <a:extLst>
                    <a:ext uri="{9D8B030D-6E8A-4147-A177-3AD203B41FA5}">
                      <a16:colId xmlns:a16="http://schemas.microsoft.com/office/drawing/2014/main" val="1943583304"/>
                    </a:ext>
                  </a:extLst>
                </a:gridCol>
                <a:gridCol w="329184">
                  <a:extLst>
                    <a:ext uri="{9D8B030D-6E8A-4147-A177-3AD203B41FA5}">
                      <a16:colId xmlns:a16="http://schemas.microsoft.com/office/drawing/2014/main" val="181817322"/>
                    </a:ext>
                  </a:extLst>
                </a:gridCol>
                <a:gridCol w="329184">
                  <a:extLst>
                    <a:ext uri="{9D8B030D-6E8A-4147-A177-3AD203B41FA5}">
                      <a16:colId xmlns:a16="http://schemas.microsoft.com/office/drawing/2014/main" val="454470728"/>
                    </a:ext>
                  </a:extLst>
                </a:gridCol>
                <a:gridCol w="329184">
                  <a:extLst>
                    <a:ext uri="{9D8B030D-6E8A-4147-A177-3AD203B41FA5}">
                      <a16:colId xmlns:a16="http://schemas.microsoft.com/office/drawing/2014/main" val="3137643442"/>
                    </a:ext>
                  </a:extLst>
                </a:gridCol>
                <a:gridCol w="329184">
                  <a:extLst>
                    <a:ext uri="{9D8B030D-6E8A-4147-A177-3AD203B41FA5}">
                      <a16:colId xmlns:a16="http://schemas.microsoft.com/office/drawing/2014/main" val="4111757072"/>
                    </a:ext>
                  </a:extLst>
                </a:gridCol>
                <a:gridCol w="329184">
                  <a:extLst>
                    <a:ext uri="{9D8B030D-6E8A-4147-A177-3AD203B41FA5}">
                      <a16:colId xmlns:a16="http://schemas.microsoft.com/office/drawing/2014/main" val="1531645465"/>
                    </a:ext>
                  </a:extLst>
                </a:gridCol>
                <a:gridCol w="329184">
                  <a:extLst>
                    <a:ext uri="{9D8B030D-6E8A-4147-A177-3AD203B41FA5}">
                      <a16:colId xmlns:a16="http://schemas.microsoft.com/office/drawing/2014/main" val="3130894655"/>
                    </a:ext>
                  </a:extLst>
                </a:gridCol>
                <a:gridCol w="329184">
                  <a:extLst>
                    <a:ext uri="{9D8B030D-6E8A-4147-A177-3AD203B41FA5}">
                      <a16:colId xmlns:a16="http://schemas.microsoft.com/office/drawing/2014/main" val="8870812"/>
                    </a:ext>
                  </a:extLst>
                </a:gridCol>
                <a:gridCol w="329184">
                  <a:extLst>
                    <a:ext uri="{9D8B030D-6E8A-4147-A177-3AD203B41FA5}">
                      <a16:colId xmlns:a16="http://schemas.microsoft.com/office/drawing/2014/main" val="1904293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025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- 2025-07-08 17:00:41</a:t>
                      </a:r>
                      <a:r>
                        <a:rPr kumimoji="0" lang="en-US" sz="1000" b="0" i="0" u="none" strike="noStrike" kern="1200" cap="none" spc="0" normalizeH="0" baseline="0" noProof="0">
                          <a:ln>
                            <a:noFill/>
                          </a:ln>
                          <a:solidFill>
                            <a:prstClr val="black"/>
                          </a:solidFill>
                          <a:effectLst/>
                          <a:uLnTx/>
                          <a:uFillTx/>
                          <a:latin typeface="Calibri"/>
                          <a:ea typeface="+mn-ea"/>
                          <a:cs typeface="+mn-cs"/>
                        </a:rPr>
                        <a:t>
 Our Community Action Team recently teamed up with Genki Ala Wai Project to host a summer event for our associates. FICOH volunteers, along with their families and friends, gathered on the lawn of Kapahulu Library to make Genki Balls, mud balls packed with healthy microorganisms to digest sludge in the Ala Wai Canal. Mahalo to Genki Ala Wai Project for making this hands-on outdoor event both educational and fun for all ages. We are proud to support a cleaner, healthier environment for our community. #FirstCAT #GenkiBall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https://quintly-eu-image-storage.s3.amazonaws.com/17ae3836335657ff0a83f20c7d11e5e8/ba08edbad33ba0a88eed64e2f6995aa6.jpg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66476824"/>
                  </a:ext>
                </a:extLst>
              </a:tr>
            </a:tbl>
          </a:graphicData>
        </a:graphic>
      </p:graphicFrame>
      <p:sp>
        <p:nvSpPr>
          <p:cNvPr id="4" name="Text Placeholder 3">
            <a:extLst>
              <a:ext uri="{FF2B5EF4-FFF2-40B4-BE49-F238E27FC236}">
                <a16:creationId xmlns:a16="http://schemas.microsoft.com/office/drawing/2014/main" id="{979E38DC-995C-4855-8D12-EF4C53EEEE24}"/>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934613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2545C-63A7-4D69-91FD-60342015D961}"/>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C6B30112-58DF-493D-A4D6-D9ED03C82BD0}"/>
              </a:ext>
            </a:extLst>
          </p:cNvPr>
          <p:cNvGraphicFramePr>
            <a:graphicFrameLocks noGrp="1"/>
          </p:cNvGraphicFramePr>
          <p:nvPr>
            <p:ph type="tbl" sz="quarter" idx="13"/>
            <p:extLst>
              <p:ext uri="{D42A27DB-BD31-4B8C-83A1-F6EECF244321}">
                <p14:modId xmlns:p14="http://schemas.microsoft.com/office/powerpoint/2010/main" val="829123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86174746"/>
                    </a:ext>
                  </a:extLst>
                </a:gridCol>
                <a:gridCol w="576072">
                  <a:extLst>
                    <a:ext uri="{9D8B030D-6E8A-4147-A177-3AD203B41FA5}">
                      <a16:colId xmlns:a16="http://schemas.microsoft.com/office/drawing/2014/main" val="655021323"/>
                    </a:ext>
                  </a:extLst>
                </a:gridCol>
                <a:gridCol w="576072">
                  <a:extLst>
                    <a:ext uri="{9D8B030D-6E8A-4147-A177-3AD203B41FA5}">
                      <a16:colId xmlns:a16="http://schemas.microsoft.com/office/drawing/2014/main" val="3279583005"/>
                    </a:ext>
                  </a:extLst>
                </a:gridCol>
                <a:gridCol w="576072">
                  <a:extLst>
                    <a:ext uri="{9D8B030D-6E8A-4147-A177-3AD203B41FA5}">
                      <a16:colId xmlns:a16="http://schemas.microsoft.com/office/drawing/2014/main" val="11425251"/>
                    </a:ext>
                  </a:extLst>
                </a:gridCol>
                <a:gridCol w="576072">
                  <a:extLst>
                    <a:ext uri="{9D8B030D-6E8A-4147-A177-3AD203B41FA5}">
                      <a16:colId xmlns:a16="http://schemas.microsoft.com/office/drawing/2014/main" val="4038883204"/>
                    </a:ext>
                  </a:extLst>
                </a:gridCol>
                <a:gridCol w="576072">
                  <a:extLst>
                    <a:ext uri="{9D8B030D-6E8A-4147-A177-3AD203B41FA5}">
                      <a16:colId xmlns:a16="http://schemas.microsoft.com/office/drawing/2014/main" val="622016687"/>
                    </a:ext>
                  </a:extLst>
                </a:gridCol>
                <a:gridCol w="576072">
                  <a:extLst>
                    <a:ext uri="{9D8B030D-6E8A-4147-A177-3AD203B41FA5}">
                      <a16:colId xmlns:a16="http://schemas.microsoft.com/office/drawing/2014/main" val="3453941891"/>
                    </a:ext>
                  </a:extLst>
                </a:gridCol>
                <a:gridCol w="576072">
                  <a:extLst>
                    <a:ext uri="{9D8B030D-6E8A-4147-A177-3AD203B41FA5}">
                      <a16:colId xmlns:a16="http://schemas.microsoft.com/office/drawing/2014/main" val="383660751"/>
                    </a:ext>
                  </a:extLst>
                </a:gridCol>
                <a:gridCol w="576072">
                  <a:extLst>
                    <a:ext uri="{9D8B030D-6E8A-4147-A177-3AD203B41FA5}">
                      <a16:colId xmlns:a16="http://schemas.microsoft.com/office/drawing/2014/main" val="1997848271"/>
                    </a:ext>
                  </a:extLst>
                </a:gridCol>
                <a:gridCol w="576072">
                  <a:extLst>
                    <a:ext uri="{9D8B030D-6E8A-4147-A177-3AD203B41FA5}">
                      <a16:colId xmlns:a16="http://schemas.microsoft.com/office/drawing/2014/main" val="2745289633"/>
                    </a:ext>
                  </a:extLst>
                </a:gridCol>
                <a:gridCol w="576072">
                  <a:extLst>
                    <a:ext uri="{9D8B030D-6E8A-4147-A177-3AD203B41FA5}">
                      <a16:colId xmlns:a16="http://schemas.microsoft.com/office/drawing/2014/main" val="3997600258"/>
                    </a:ext>
                  </a:extLst>
                </a:gridCol>
                <a:gridCol w="576072">
                  <a:extLst>
                    <a:ext uri="{9D8B030D-6E8A-4147-A177-3AD203B41FA5}">
                      <a16:colId xmlns:a16="http://schemas.microsoft.com/office/drawing/2014/main" val="2373474842"/>
                    </a:ext>
                  </a:extLst>
                </a:gridCol>
                <a:gridCol w="576072">
                  <a:extLst>
                    <a:ext uri="{9D8B030D-6E8A-4147-A177-3AD203B41FA5}">
                      <a16:colId xmlns:a16="http://schemas.microsoft.com/office/drawing/2014/main" val="228159243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52747126"/>
                  </a:ext>
                </a:extLst>
              </a:tr>
              <a:tr h="370840">
                <a:tc>
                  <a:txBody>
                    <a:bodyPr/>
                    <a:lstStyle/>
                    <a:p>
                      <a:r>
                        <a:rPr lang="en-US" sz="1000"/>
                        <a:t>1161</a:t>
                      </a:r>
                    </a:p>
                  </a:txBody>
                  <a:tcPr/>
                </a:tc>
                <a:tc>
                  <a:txBody>
                    <a:bodyPr/>
                    <a:lstStyle/>
                    <a:p>
                      <a:r>
                        <a:rPr lang="en-US" sz="1000"/>
                        <a:t>-1</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tc>
                  <a:txBody>
                    <a:bodyPr/>
                    <a:lstStyle/>
                    <a:p>
                      <a:r>
                        <a:rPr lang="en-US" sz="1000"/>
                        <a:t>0.0 %</a:t>
                      </a:r>
                    </a:p>
                  </a:txBody>
                  <a:tcPr/>
                </a:tc>
                <a:extLst>
                  <a:ext uri="{0D108BD9-81ED-4DB2-BD59-A6C34878D82A}">
                    <a16:rowId xmlns:a16="http://schemas.microsoft.com/office/drawing/2014/main" val="1641307849"/>
                  </a:ext>
                </a:extLst>
              </a:tr>
            </a:tbl>
          </a:graphicData>
        </a:graphic>
      </p:graphicFrame>
      <p:sp>
        <p:nvSpPr>
          <p:cNvPr id="4" name="Text Placeholder 3">
            <a:extLst>
              <a:ext uri="{FF2B5EF4-FFF2-40B4-BE49-F238E27FC236}">
                <a16:creationId xmlns:a16="http://schemas.microsoft.com/office/drawing/2014/main" id="{8CB6D83F-F9B4-41EC-88D9-43B5CDCF2301}"/>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596200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A387-11EE-4E92-ADB3-E06DBDEF6898}"/>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26CA6D07-6777-461B-8960-017A9B6A6B8A}"/>
              </a:ext>
            </a:extLst>
          </p:cNvPr>
          <p:cNvGraphicFramePr>
            <a:graphicFrameLocks noGrp="1"/>
          </p:cNvGraphicFramePr>
          <p:nvPr>
            <p:ph type="chart" sz="quarter" idx="13"/>
            <p:extLst>
              <p:ext uri="{D42A27DB-BD31-4B8C-83A1-F6EECF244321}">
                <p14:modId xmlns:p14="http://schemas.microsoft.com/office/powerpoint/2010/main" val="2163017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89FAEB-7F7D-478B-89A7-19419C73A52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E2B1A31-B45C-4453-843A-9DC06508ED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8398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39C74-5185-4667-845C-CB83D1B53373}"/>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9490808C-76B7-4B1C-9B3B-F320A825B7E9}"/>
              </a:ext>
            </a:extLst>
          </p:cNvPr>
          <p:cNvGraphicFramePr>
            <a:graphicFrameLocks noGrp="1"/>
          </p:cNvGraphicFramePr>
          <p:nvPr>
            <p:ph type="chart" sz="quarter" idx="13"/>
            <p:extLst>
              <p:ext uri="{D42A27DB-BD31-4B8C-83A1-F6EECF244321}">
                <p14:modId xmlns:p14="http://schemas.microsoft.com/office/powerpoint/2010/main" val="1784422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ADB25A-CF49-4F3B-8151-976F7A472DA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E8512EE-51AF-43CD-93F4-FE07F68F69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3269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5741B-728D-49CD-AA61-36A221BE6026}"/>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2473FAC1-762F-4BCF-8D29-6F21F3E2785B}"/>
              </a:ext>
            </a:extLst>
          </p:cNvPr>
          <p:cNvGraphicFramePr>
            <a:graphicFrameLocks noGrp="1"/>
          </p:cNvGraphicFramePr>
          <p:nvPr>
            <p:ph type="chart" sz="quarter" idx="13"/>
            <p:extLst>
              <p:ext uri="{D42A27DB-BD31-4B8C-83A1-F6EECF244321}">
                <p14:modId xmlns:p14="http://schemas.microsoft.com/office/powerpoint/2010/main" val="2992942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8899FF-9C64-47BB-BA4A-45C6ED89D7D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435C3C6-62C6-406C-A3F2-0BAC23EF27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8185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8EE66-861E-4BBA-B903-47ED839207E8}"/>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C54B17DD-56CF-4436-9C17-B98E938D881F}"/>
              </a:ext>
            </a:extLst>
          </p:cNvPr>
          <p:cNvGraphicFramePr>
            <a:graphicFrameLocks noGrp="1"/>
          </p:cNvGraphicFramePr>
          <p:nvPr>
            <p:ph type="tbl" sz="quarter" idx="13"/>
            <p:extLst>
              <p:ext uri="{D42A27DB-BD31-4B8C-83A1-F6EECF244321}">
                <p14:modId xmlns:p14="http://schemas.microsoft.com/office/powerpoint/2010/main" val="4233493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63539268"/>
                    </a:ext>
                  </a:extLst>
                </a:gridCol>
                <a:gridCol w="1152144">
                  <a:extLst>
                    <a:ext uri="{9D8B030D-6E8A-4147-A177-3AD203B41FA5}">
                      <a16:colId xmlns:a16="http://schemas.microsoft.com/office/drawing/2014/main" val="1882244010"/>
                    </a:ext>
                  </a:extLst>
                </a:gridCol>
                <a:gridCol w="1152144">
                  <a:extLst>
                    <a:ext uri="{9D8B030D-6E8A-4147-A177-3AD203B41FA5}">
                      <a16:colId xmlns:a16="http://schemas.microsoft.com/office/drawing/2014/main" val="1289319519"/>
                    </a:ext>
                  </a:extLst>
                </a:gridCol>
                <a:gridCol w="1152144">
                  <a:extLst>
                    <a:ext uri="{9D8B030D-6E8A-4147-A177-3AD203B41FA5}">
                      <a16:colId xmlns:a16="http://schemas.microsoft.com/office/drawing/2014/main" val="2640623268"/>
                    </a:ext>
                  </a:extLst>
                </a:gridCol>
                <a:gridCol w="1152144">
                  <a:extLst>
                    <a:ext uri="{9D8B030D-6E8A-4147-A177-3AD203B41FA5}">
                      <a16:colId xmlns:a16="http://schemas.microsoft.com/office/drawing/2014/main" val="1050089467"/>
                    </a:ext>
                  </a:extLst>
                </a:gridCol>
                <a:gridCol w="1152144">
                  <a:extLst>
                    <a:ext uri="{9D8B030D-6E8A-4147-A177-3AD203B41FA5}">
                      <a16:colId xmlns:a16="http://schemas.microsoft.com/office/drawing/2014/main" val="2360497959"/>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978825297"/>
                  </a:ext>
                </a:extLst>
              </a:tr>
              <a:tr h="370840">
                <a:tc>
                  <a:txBody>
                    <a:bodyPr/>
                    <a:lstStyle/>
                    <a:p>
                      <a:r>
                        <a:rPr lang="en-US" sz="1000" b="1"/>
                        <a:t>@FirstInsHI - 2025-07-08 13:29:38</a:t>
                      </a:r>
                      <a:r>
                        <a:rPr lang="en-US" sz="1000"/>
                        <a:t>
 Our Community Action Team recently teamed up with the Genki Ala Wai Project to host a summer event for our associates. We are proud to support a cleaner, healthier environment for our community. #FirstCAT #GenkiBall#FirstCAT #GenkiBall https://t.co/wL65JMV3px</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934561414"/>
                  </a:ext>
                </a:extLst>
              </a:tr>
              <a:tr h="370840">
                <a:tc>
                  <a:txBody>
                    <a:bodyPr/>
                    <a:lstStyle/>
                    <a:p>
                      <a:r>
                        <a:rPr lang="en-US" sz="1000" b="1"/>
                        <a:t>@FirstInsHI - 2025-07-16 12:43:23</a:t>
                      </a:r>
                      <a:r>
                        <a:rPr lang="en-US" sz="1000"/>
                        <a:t>
 Every year, thousands of cars are damaged in floods. Does your car insurance cover hurricane and flood damage? Now is the time to find out. This article shares details &amp;gt; https://t.co/C7cMlVW8tG</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741020494"/>
                  </a:ext>
                </a:extLst>
              </a:tr>
              <a:tr h="370840">
                <a:tc>
                  <a:txBody>
                    <a:bodyPr/>
                    <a:lstStyle/>
                    <a:p>
                      <a:r>
                        <a:rPr lang="en-US" sz="1000" b="1"/>
                        <a:t>@FirstInsHI - 2025-07-23 15:33:49</a:t>
                      </a:r>
                      <a:r>
                        <a:rPr lang="en-US" sz="1000"/>
                        <a:t>
 Did you know that the lithium batteries in electric vehicles can catch fire after being exposed to salt water? Here’s what EV owners need to know about flooding risks and exposures. 
https://t.co/C7cMlVW8tG</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947905347"/>
                  </a:ext>
                </a:extLst>
              </a:tr>
            </a:tbl>
          </a:graphicData>
        </a:graphic>
      </p:graphicFrame>
      <p:sp>
        <p:nvSpPr>
          <p:cNvPr id="4" name="Text Placeholder 3">
            <a:extLst>
              <a:ext uri="{FF2B5EF4-FFF2-40B4-BE49-F238E27FC236}">
                <a16:creationId xmlns:a16="http://schemas.microsoft.com/office/drawing/2014/main" id="{E3D2E864-D774-4926-A68B-4B4C5CDD0222}"/>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024764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16852-18AD-4E79-9A6D-2DDCDCAF0866}"/>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CE59A3B0-7F51-42F5-930C-69E9380274E5}"/>
              </a:ext>
            </a:extLst>
          </p:cNvPr>
          <p:cNvGraphicFramePr>
            <a:graphicFrameLocks noGrp="1"/>
          </p:cNvGraphicFramePr>
          <p:nvPr>
            <p:ph type="tbl" sz="quarter" idx="13"/>
            <p:extLst>
              <p:ext uri="{D42A27DB-BD31-4B8C-83A1-F6EECF244321}">
                <p14:modId xmlns:p14="http://schemas.microsoft.com/office/powerpoint/2010/main" val="2432867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966520030"/>
                    </a:ext>
                  </a:extLst>
                </a:gridCol>
                <a:gridCol w="576072">
                  <a:extLst>
                    <a:ext uri="{9D8B030D-6E8A-4147-A177-3AD203B41FA5}">
                      <a16:colId xmlns:a16="http://schemas.microsoft.com/office/drawing/2014/main" val="3660146170"/>
                    </a:ext>
                  </a:extLst>
                </a:gridCol>
                <a:gridCol w="576072">
                  <a:extLst>
                    <a:ext uri="{9D8B030D-6E8A-4147-A177-3AD203B41FA5}">
                      <a16:colId xmlns:a16="http://schemas.microsoft.com/office/drawing/2014/main" val="2014772193"/>
                    </a:ext>
                  </a:extLst>
                </a:gridCol>
                <a:gridCol w="576072">
                  <a:extLst>
                    <a:ext uri="{9D8B030D-6E8A-4147-A177-3AD203B41FA5}">
                      <a16:colId xmlns:a16="http://schemas.microsoft.com/office/drawing/2014/main" val="3370300975"/>
                    </a:ext>
                  </a:extLst>
                </a:gridCol>
                <a:gridCol w="576072">
                  <a:extLst>
                    <a:ext uri="{9D8B030D-6E8A-4147-A177-3AD203B41FA5}">
                      <a16:colId xmlns:a16="http://schemas.microsoft.com/office/drawing/2014/main" val="1625085520"/>
                    </a:ext>
                  </a:extLst>
                </a:gridCol>
                <a:gridCol w="576072">
                  <a:extLst>
                    <a:ext uri="{9D8B030D-6E8A-4147-A177-3AD203B41FA5}">
                      <a16:colId xmlns:a16="http://schemas.microsoft.com/office/drawing/2014/main" val="1452424283"/>
                    </a:ext>
                  </a:extLst>
                </a:gridCol>
                <a:gridCol w="576072">
                  <a:extLst>
                    <a:ext uri="{9D8B030D-6E8A-4147-A177-3AD203B41FA5}">
                      <a16:colId xmlns:a16="http://schemas.microsoft.com/office/drawing/2014/main" val="1909288239"/>
                    </a:ext>
                  </a:extLst>
                </a:gridCol>
                <a:gridCol w="576072">
                  <a:extLst>
                    <a:ext uri="{9D8B030D-6E8A-4147-A177-3AD203B41FA5}">
                      <a16:colId xmlns:a16="http://schemas.microsoft.com/office/drawing/2014/main" val="3824150557"/>
                    </a:ext>
                  </a:extLst>
                </a:gridCol>
                <a:gridCol w="576072">
                  <a:extLst>
                    <a:ext uri="{9D8B030D-6E8A-4147-A177-3AD203B41FA5}">
                      <a16:colId xmlns:a16="http://schemas.microsoft.com/office/drawing/2014/main" val="282983121"/>
                    </a:ext>
                  </a:extLst>
                </a:gridCol>
                <a:gridCol w="576072">
                  <a:extLst>
                    <a:ext uri="{9D8B030D-6E8A-4147-A177-3AD203B41FA5}">
                      <a16:colId xmlns:a16="http://schemas.microsoft.com/office/drawing/2014/main" val="3444079771"/>
                    </a:ext>
                  </a:extLst>
                </a:gridCol>
                <a:gridCol w="576072">
                  <a:extLst>
                    <a:ext uri="{9D8B030D-6E8A-4147-A177-3AD203B41FA5}">
                      <a16:colId xmlns:a16="http://schemas.microsoft.com/office/drawing/2014/main" val="3198133885"/>
                    </a:ext>
                  </a:extLst>
                </a:gridCol>
                <a:gridCol w="576072">
                  <a:extLst>
                    <a:ext uri="{9D8B030D-6E8A-4147-A177-3AD203B41FA5}">
                      <a16:colId xmlns:a16="http://schemas.microsoft.com/office/drawing/2014/main" val="979701717"/>
                    </a:ext>
                  </a:extLst>
                </a:gridCol>
                <a:gridCol w="576072">
                  <a:extLst>
                    <a:ext uri="{9D8B030D-6E8A-4147-A177-3AD203B41FA5}">
                      <a16:colId xmlns:a16="http://schemas.microsoft.com/office/drawing/2014/main" val="1992714486"/>
                    </a:ext>
                  </a:extLst>
                </a:gridCol>
                <a:gridCol w="576072">
                  <a:extLst>
                    <a:ext uri="{9D8B030D-6E8A-4147-A177-3AD203B41FA5}">
                      <a16:colId xmlns:a16="http://schemas.microsoft.com/office/drawing/2014/main" val="64362181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563413158"/>
                  </a:ext>
                </a:extLst>
              </a:tr>
              <a:tr h="370840">
                <a:tc>
                  <a:txBody>
                    <a:bodyPr/>
                    <a:lstStyle/>
                    <a:p>
                      <a:r>
                        <a:rPr lang="en-US" sz="1000"/>
                        <a:t>4942</a:t>
                      </a:r>
                    </a:p>
                  </a:txBody>
                  <a:tcPr/>
                </a:tc>
                <a:tc>
                  <a:txBody>
                    <a:bodyPr/>
                    <a:lstStyle/>
                    <a:p>
                      <a:r>
                        <a:rPr lang="en-US" sz="1000"/>
                        <a:t>15</a:t>
                      </a:r>
                    </a:p>
                  </a:txBody>
                  <a:tcPr/>
                </a:tc>
                <a:tc>
                  <a:txBody>
                    <a:bodyPr/>
                    <a:lstStyle/>
                    <a:p>
                      <a:r>
                        <a:rPr lang="en-US" sz="1000"/>
                        <a:t>6</a:t>
                      </a:r>
                    </a:p>
                  </a:txBody>
                  <a:tcPr/>
                </a:tc>
                <a:tc>
                  <a:txBody>
                    <a:bodyPr/>
                    <a:lstStyle/>
                    <a:p>
                      <a:r>
                        <a:rPr lang="en-US" sz="1000"/>
                        <a:t>210</a:t>
                      </a:r>
                    </a:p>
                  </a:txBody>
                  <a:tcPr/>
                </a:tc>
                <a:tc>
                  <a:txBody>
                    <a:bodyPr/>
                    <a:lstStyle/>
                    <a:p>
                      <a:r>
                        <a:rPr lang="en-US" sz="1000"/>
                        <a:t>35</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426</a:t>
                      </a:r>
                    </a:p>
                  </a:txBody>
                  <a:tcPr/>
                </a:tc>
                <a:tc>
                  <a:txBody>
                    <a:bodyPr/>
                    <a:lstStyle/>
                    <a:p>
                      <a:r>
                        <a:rPr lang="en-US" sz="1000"/>
                        <a:t>71</a:t>
                      </a:r>
                    </a:p>
                  </a:txBody>
                  <a:tcPr/>
                </a:tc>
                <a:tc>
                  <a:txBody>
                    <a:bodyPr/>
                    <a:lstStyle/>
                    <a:p>
                      <a:r>
                        <a:rPr lang="en-US" sz="1000"/>
                        <a:t>5745</a:t>
                      </a:r>
                    </a:p>
                  </a:txBody>
                  <a:tcPr/>
                </a:tc>
                <a:tc>
                  <a:txBody>
                    <a:bodyPr/>
                    <a:lstStyle/>
                    <a:p>
                      <a:r>
                        <a:rPr lang="en-US" sz="1000"/>
                        <a:t>957.5</a:t>
                      </a:r>
                    </a:p>
                  </a:txBody>
                  <a:tcPr/>
                </a:tc>
                <a:tc>
                  <a:txBody>
                    <a:bodyPr/>
                    <a:lstStyle/>
                    <a:p>
                      <a:r>
                        <a:rPr lang="en-US" sz="1000"/>
                        <a:t>11.587542060684 %</a:t>
                      </a:r>
                    </a:p>
                  </a:txBody>
                  <a:tcPr/>
                </a:tc>
                <a:tc>
                  <a:txBody>
                    <a:bodyPr/>
                    <a:lstStyle/>
                    <a:p>
                      <a:r>
                        <a:rPr lang="en-US" sz="1000"/>
                        <a:t>1562</a:t>
                      </a:r>
                    </a:p>
                  </a:txBody>
                  <a:tcPr/>
                </a:tc>
                <a:extLst>
                  <a:ext uri="{0D108BD9-81ED-4DB2-BD59-A6C34878D82A}">
                    <a16:rowId xmlns:a16="http://schemas.microsoft.com/office/drawing/2014/main" val="3572392859"/>
                  </a:ext>
                </a:extLst>
              </a:tr>
            </a:tbl>
          </a:graphicData>
        </a:graphic>
      </p:graphicFrame>
      <p:sp>
        <p:nvSpPr>
          <p:cNvPr id="4" name="Text Placeholder 3">
            <a:extLst>
              <a:ext uri="{FF2B5EF4-FFF2-40B4-BE49-F238E27FC236}">
                <a16:creationId xmlns:a16="http://schemas.microsoft.com/office/drawing/2014/main" id="{7FE0B7EE-DE46-448A-97B2-48B4988B89D5}"/>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72142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55219-5E0D-4845-A7EC-4DE3B85A1D60}"/>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C4460B74-AD6E-44DE-B384-26685A3B9BAB}"/>
              </a:ext>
            </a:extLst>
          </p:cNvPr>
          <p:cNvGraphicFramePr>
            <a:graphicFrameLocks noGrp="1"/>
          </p:cNvGraphicFramePr>
          <p:nvPr>
            <p:ph type="chart" sz="quarter" idx="13"/>
            <p:extLst>
              <p:ext uri="{D42A27DB-BD31-4B8C-83A1-F6EECF244321}">
                <p14:modId xmlns:p14="http://schemas.microsoft.com/office/powerpoint/2010/main" val="612292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328C43-043F-457E-A886-3D39AB4B703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3F7AFC7-7518-4957-849D-16F714009F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7702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8BEF3-757C-42C6-A75D-80BEC58255FC}"/>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303F1495-96F6-41E2-8329-917158EEFDBC}"/>
              </a:ext>
            </a:extLst>
          </p:cNvPr>
          <p:cNvGraphicFramePr>
            <a:graphicFrameLocks noGrp="1"/>
          </p:cNvGraphicFramePr>
          <p:nvPr>
            <p:ph type="chart" sz="quarter" idx="13"/>
            <p:extLst>
              <p:ext uri="{D42A27DB-BD31-4B8C-83A1-F6EECF244321}">
                <p14:modId xmlns:p14="http://schemas.microsoft.com/office/powerpoint/2010/main" val="1341833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7C029E-A611-43E9-B93D-1F66E57D835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9B3F5C2-9675-4AF9-900C-445C9070ED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2830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DBC6B-97CE-4C48-96F1-2523EF519E99}"/>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D77A1961-60CA-41DE-9D73-CAE8F4F7188D}"/>
              </a:ext>
            </a:extLst>
          </p:cNvPr>
          <p:cNvGraphicFramePr>
            <a:graphicFrameLocks noGrp="1"/>
          </p:cNvGraphicFramePr>
          <p:nvPr>
            <p:ph type="chart" sz="quarter" idx="13"/>
            <p:extLst>
              <p:ext uri="{D42A27DB-BD31-4B8C-83A1-F6EECF244321}">
                <p14:modId xmlns:p14="http://schemas.microsoft.com/office/powerpoint/2010/main" val="4190571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E55279-1991-4425-AB63-AF44AAC4072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BC17B65-D0AE-4CA1-8E77-C287F0E337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2310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215CC-4AF1-4436-9CBA-C6229FD95C20}"/>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677956A3-92E0-468C-A05D-A3F1F518E808}"/>
              </a:ext>
            </a:extLst>
          </p:cNvPr>
          <p:cNvGraphicFramePr>
            <a:graphicFrameLocks noGrp="1"/>
          </p:cNvGraphicFramePr>
          <p:nvPr>
            <p:ph type="chart" sz="quarter" idx="13"/>
            <p:extLst>
              <p:ext uri="{D42A27DB-BD31-4B8C-83A1-F6EECF244321}">
                <p14:modId xmlns:p14="http://schemas.microsoft.com/office/powerpoint/2010/main" val="3163592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E792CE-73A6-404E-A041-15C736663A9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B4BABD7-AABD-44DE-B0EC-C4CA12894D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595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C47B4-7ACC-4C06-B1F0-24F28EC86D92}"/>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B3EB5E55-93D1-481A-AE03-5F40DC971535}"/>
              </a:ext>
            </a:extLst>
          </p:cNvPr>
          <p:cNvGraphicFramePr>
            <a:graphicFrameLocks noGrp="1"/>
          </p:cNvGraphicFramePr>
          <p:nvPr>
            <p:ph type="tbl" sz="quarter" idx="13"/>
            <p:extLst>
              <p:ext uri="{D42A27DB-BD31-4B8C-83A1-F6EECF244321}">
                <p14:modId xmlns:p14="http://schemas.microsoft.com/office/powerpoint/2010/main" val="1046346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971383554"/>
                    </a:ext>
                  </a:extLst>
                </a:gridCol>
                <a:gridCol w="905256">
                  <a:extLst>
                    <a:ext uri="{9D8B030D-6E8A-4147-A177-3AD203B41FA5}">
                      <a16:colId xmlns:a16="http://schemas.microsoft.com/office/drawing/2014/main" val="1212453789"/>
                    </a:ext>
                  </a:extLst>
                </a:gridCol>
                <a:gridCol w="576072">
                  <a:extLst>
                    <a:ext uri="{9D8B030D-6E8A-4147-A177-3AD203B41FA5}">
                      <a16:colId xmlns:a16="http://schemas.microsoft.com/office/drawing/2014/main" val="3329503248"/>
                    </a:ext>
                  </a:extLst>
                </a:gridCol>
                <a:gridCol w="576072">
                  <a:extLst>
                    <a:ext uri="{9D8B030D-6E8A-4147-A177-3AD203B41FA5}">
                      <a16:colId xmlns:a16="http://schemas.microsoft.com/office/drawing/2014/main" val="2253304493"/>
                    </a:ext>
                  </a:extLst>
                </a:gridCol>
                <a:gridCol w="576072">
                  <a:extLst>
                    <a:ext uri="{9D8B030D-6E8A-4147-A177-3AD203B41FA5}">
                      <a16:colId xmlns:a16="http://schemas.microsoft.com/office/drawing/2014/main" val="4047662842"/>
                    </a:ext>
                  </a:extLst>
                </a:gridCol>
                <a:gridCol w="576072">
                  <a:extLst>
                    <a:ext uri="{9D8B030D-6E8A-4147-A177-3AD203B41FA5}">
                      <a16:colId xmlns:a16="http://schemas.microsoft.com/office/drawing/2014/main" val="581740133"/>
                    </a:ext>
                  </a:extLst>
                </a:gridCol>
                <a:gridCol w="576072">
                  <a:extLst>
                    <a:ext uri="{9D8B030D-6E8A-4147-A177-3AD203B41FA5}">
                      <a16:colId xmlns:a16="http://schemas.microsoft.com/office/drawing/2014/main" val="3743045857"/>
                    </a:ext>
                  </a:extLst>
                </a:gridCol>
                <a:gridCol w="576072">
                  <a:extLst>
                    <a:ext uri="{9D8B030D-6E8A-4147-A177-3AD203B41FA5}">
                      <a16:colId xmlns:a16="http://schemas.microsoft.com/office/drawing/2014/main" val="3068614443"/>
                    </a:ext>
                  </a:extLst>
                </a:gridCol>
                <a:gridCol w="576072">
                  <a:extLst>
                    <a:ext uri="{9D8B030D-6E8A-4147-A177-3AD203B41FA5}">
                      <a16:colId xmlns:a16="http://schemas.microsoft.com/office/drawing/2014/main" val="3335391590"/>
                    </a:ext>
                  </a:extLst>
                </a:gridCol>
                <a:gridCol w="576072">
                  <a:extLst>
                    <a:ext uri="{9D8B030D-6E8A-4147-A177-3AD203B41FA5}">
                      <a16:colId xmlns:a16="http://schemas.microsoft.com/office/drawing/2014/main" val="4183595932"/>
                    </a:ext>
                  </a:extLst>
                </a:gridCol>
                <a:gridCol w="576072">
                  <a:extLst>
                    <a:ext uri="{9D8B030D-6E8A-4147-A177-3AD203B41FA5}">
                      <a16:colId xmlns:a16="http://schemas.microsoft.com/office/drawing/2014/main" val="919610479"/>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860765834"/>
                  </a:ext>
                </a:extLst>
              </a:tr>
              <a:tr h="370840">
                <a:tc>
                  <a:txBody>
                    <a:bodyPr/>
                    <a:lstStyle/>
                    <a:p>
                      <a:r>
                        <a:rPr lang="en-US" sz="1000"/>
                        <a:t>07/14/2025 13:05:52</a:t>
                      </a:r>
                    </a:p>
                  </a:txBody>
                  <a:tcPr/>
                </a:tc>
                <a:tc>
                  <a:txBody>
                    <a:bodyPr/>
                    <a:lstStyle/>
                    <a:p>
                      <a:r>
                        <a:rPr lang="en-US" sz="1000"/>
                        <a:t>07/14/2025 13:05:52</a:t>
                      </a:r>
                    </a:p>
                  </a:txBody>
                  <a:tcPr/>
                </a:tc>
                <a:tc>
                  <a:txBody>
                    <a:bodyPr/>
                    <a:lstStyle/>
                    <a:p>
                      <a:r>
                        <a:rPr lang="en-US" sz="1000"/>
                        <a:t>Video</a:t>
                      </a:r>
                    </a:p>
                  </a:txBody>
                  <a:tcPr/>
                </a:tc>
                <a:tc>
                  <a:txBody>
                    <a:bodyPr/>
                    <a:lstStyle/>
                    <a:p>
                      <a:r>
                        <a:rPr lang="en-US" sz="1000"/>
                        <a:t>58</a:t>
                      </a:r>
                    </a:p>
                  </a:txBody>
                  <a:tcPr/>
                </a:tc>
                <a:tc>
                  <a:txBody>
                    <a:bodyPr/>
                    <a:lstStyle/>
                    <a:p>
                      <a:r>
                        <a:rPr lang="en-US" sz="1000"/>
                        <a:t>4</a:t>
                      </a:r>
                    </a:p>
                  </a:txBody>
                  <a:tcPr/>
                </a:tc>
                <a:tc>
                  <a:txBody>
                    <a:bodyPr/>
                    <a:lstStyle/>
                    <a:p>
                      <a:r>
                        <a:rPr lang="en-US" sz="1000"/>
                        <a:t>0</a:t>
                      </a:r>
                    </a:p>
                  </a:txBody>
                  <a:tcPr/>
                </a:tc>
                <a:tc>
                  <a:txBody>
                    <a:bodyPr/>
                    <a:lstStyle/>
                    <a:p>
                      <a:r>
                        <a:rPr lang="en-US" sz="1000"/>
                        <a:t>101</a:t>
                      </a:r>
                    </a:p>
                  </a:txBody>
                  <a:tcPr/>
                </a:tc>
                <a:tc>
                  <a:txBody>
                    <a:bodyPr/>
                    <a:lstStyle/>
                    <a:p>
                      <a:r>
                        <a:rPr lang="en-US" sz="1000"/>
                        <a:t>9.8548972188634 %</a:t>
                      </a:r>
                    </a:p>
                  </a:txBody>
                  <a:tcPr/>
                </a:tc>
                <a:tc>
                  <a:txBody>
                    <a:bodyPr/>
                    <a:lstStyle/>
                    <a:p>
                      <a:r>
                        <a:rPr lang="en-US" sz="1000"/>
                        <a:t>1654</a:t>
                      </a:r>
                    </a:p>
                  </a:txBody>
                  <a:tcPr/>
                </a:tc>
                <a:tc>
                  <a:txBody>
                    <a:bodyPr/>
                    <a:lstStyle/>
                    <a:p>
                      <a:r>
                        <a:rPr lang="en-US" sz="1000"/>
                        <a:t>938</a:t>
                      </a:r>
                    </a:p>
                  </a:txBody>
                  <a:tcPr/>
                </a:tc>
                <a:tc>
                  <a:txBody>
                    <a:bodyPr/>
                    <a:lstStyle/>
                    <a:p>
                      <a:r>
                        <a:rPr lang="en-US" sz="1000"/>
                        <a:t>771</a:t>
                      </a:r>
                    </a:p>
                  </a:txBody>
                  <a:tcPr/>
                </a:tc>
                <a:extLst>
                  <a:ext uri="{0D108BD9-81ED-4DB2-BD59-A6C34878D82A}">
                    <a16:rowId xmlns:a16="http://schemas.microsoft.com/office/drawing/2014/main" val="2379285966"/>
                  </a:ext>
                </a:extLst>
              </a:tr>
              <a:tr h="370840">
                <a:tc>
                  <a:txBody>
                    <a:bodyPr/>
                    <a:lstStyle/>
                    <a:p>
                      <a:r>
                        <a:rPr lang="en-US" sz="1000"/>
                        <a:t>07/01/2025 16:52:34</a:t>
                      </a:r>
                    </a:p>
                  </a:txBody>
                  <a:tcPr/>
                </a:tc>
                <a:tc>
                  <a:txBody>
                    <a:bodyPr/>
                    <a:lstStyle/>
                    <a:p>
                      <a:r>
                        <a:rPr lang="en-US" sz="1000"/>
                        <a:t>07/01/2025 16:52:34</a:t>
                      </a:r>
                    </a:p>
                  </a:txBody>
                  <a:tcPr/>
                </a:tc>
                <a:tc>
                  <a:txBody>
                    <a:bodyPr/>
                    <a:lstStyle/>
                    <a:p>
                      <a:r>
                        <a:rPr lang="en-US" sz="1000"/>
                        <a:t>Link</a:t>
                      </a:r>
                    </a:p>
                  </a:txBody>
                  <a:tcPr/>
                </a:tc>
                <a:tc>
                  <a:txBody>
                    <a:bodyPr/>
                    <a:lstStyle/>
                    <a:p>
                      <a:r>
                        <a:rPr lang="en-US" sz="1000"/>
                        <a:t>42</a:t>
                      </a:r>
                    </a:p>
                  </a:txBody>
                  <a:tcPr/>
                </a:tc>
                <a:tc>
                  <a:txBody>
                    <a:bodyPr/>
                    <a:lstStyle/>
                    <a:p>
                      <a:r>
                        <a:rPr lang="en-US" sz="1000"/>
                        <a:t>0</a:t>
                      </a:r>
                    </a:p>
                  </a:txBody>
                  <a:tcPr/>
                </a:tc>
                <a:tc>
                  <a:txBody>
                    <a:bodyPr/>
                    <a:lstStyle/>
                    <a:p>
                      <a:r>
                        <a:rPr lang="en-US" sz="1000"/>
                        <a:t>0</a:t>
                      </a:r>
                    </a:p>
                  </a:txBody>
                  <a:tcPr/>
                </a:tc>
                <a:tc>
                  <a:txBody>
                    <a:bodyPr/>
                    <a:lstStyle/>
                    <a:p>
                      <a:r>
                        <a:rPr lang="en-US" sz="1000"/>
                        <a:t>34</a:t>
                      </a:r>
                    </a:p>
                  </a:txBody>
                  <a:tcPr/>
                </a:tc>
                <a:tc>
                  <a:txBody>
                    <a:bodyPr/>
                    <a:lstStyle/>
                    <a:p>
                      <a:r>
                        <a:rPr lang="en-US" sz="1000"/>
                        <a:t>6.5573770491803 %</a:t>
                      </a:r>
                    </a:p>
                  </a:txBody>
                  <a:tcPr/>
                </a:tc>
                <a:tc>
                  <a:txBody>
                    <a:bodyPr/>
                    <a:lstStyle/>
                    <a:p>
                      <a:r>
                        <a:rPr lang="en-US" sz="1000"/>
                        <a:t>1159</a:t>
                      </a:r>
                    </a:p>
                  </a:txBody>
                  <a:tcPr/>
                </a:tc>
                <a:tc>
                  <a:txBody>
                    <a:bodyPr/>
                    <a:lstStyle/>
                    <a:p>
                      <a:r>
                        <a:rPr lang="en-US" sz="1000"/>
                        <a:t>707</a:t>
                      </a:r>
                    </a:p>
                  </a:txBody>
                  <a:tcPr/>
                </a:tc>
                <a:tc>
                  <a:txBody>
                    <a:bodyPr/>
                    <a:lstStyle/>
                    <a:p>
                      <a:r>
                        <a:rPr lang="en-US" sz="1000"/>
                        <a:t>n/a</a:t>
                      </a:r>
                    </a:p>
                  </a:txBody>
                  <a:tcPr/>
                </a:tc>
                <a:extLst>
                  <a:ext uri="{0D108BD9-81ED-4DB2-BD59-A6C34878D82A}">
                    <a16:rowId xmlns:a16="http://schemas.microsoft.com/office/drawing/2014/main" val="3589772733"/>
                  </a:ext>
                </a:extLst>
              </a:tr>
              <a:tr h="370840">
                <a:tc>
                  <a:txBody>
                    <a:bodyPr/>
                    <a:lstStyle/>
                    <a:p>
                      <a:r>
                        <a:rPr lang="en-US" sz="1000"/>
                        <a:t>07/08/2025 13:26:37</a:t>
                      </a:r>
                    </a:p>
                  </a:txBody>
                  <a:tcPr/>
                </a:tc>
                <a:tc>
                  <a:txBody>
                    <a:bodyPr/>
                    <a:lstStyle/>
                    <a:p>
                      <a:r>
                        <a:rPr lang="en-US" sz="1000"/>
                        <a:t>07/08/2025 13:26:37</a:t>
                      </a:r>
                    </a:p>
                  </a:txBody>
                  <a:tcPr/>
                </a:tc>
                <a:tc>
                  <a:txBody>
                    <a:bodyPr/>
                    <a:lstStyle/>
                    <a:p>
                      <a:r>
                        <a:rPr lang="en-US" sz="1000"/>
                        <a:t>Gallery</a:t>
                      </a:r>
                    </a:p>
                  </a:txBody>
                  <a:tcPr/>
                </a:tc>
                <a:tc>
                  <a:txBody>
                    <a:bodyPr/>
                    <a:lstStyle/>
                    <a:p>
                      <a:r>
                        <a:rPr lang="en-US" sz="1000"/>
                        <a:t>39</a:t>
                      </a:r>
                    </a:p>
                  </a:txBody>
                  <a:tcPr/>
                </a:tc>
                <a:tc>
                  <a:txBody>
                    <a:bodyPr/>
                    <a:lstStyle/>
                    <a:p>
                      <a:r>
                        <a:rPr lang="en-US" sz="1000"/>
                        <a:t>0</a:t>
                      </a:r>
                    </a:p>
                  </a:txBody>
                  <a:tcPr/>
                </a:tc>
                <a:tc>
                  <a:txBody>
                    <a:bodyPr/>
                    <a:lstStyle/>
                    <a:p>
                      <a:r>
                        <a:rPr lang="en-US" sz="1000"/>
                        <a:t>0</a:t>
                      </a:r>
                    </a:p>
                  </a:txBody>
                  <a:tcPr/>
                </a:tc>
                <a:tc>
                  <a:txBody>
                    <a:bodyPr/>
                    <a:lstStyle/>
                    <a:p>
                      <a:r>
                        <a:rPr lang="en-US" sz="1000"/>
                        <a:t>186</a:t>
                      </a:r>
                    </a:p>
                  </a:txBody>
                  <a:tcPr/>
                </a:tc>
                <a:tc>
                  <a:txBody>
                    <a:bodyPr/>
                    <a:lstStyle/>
                    <a:p>
                      <a:r>
                        <a:rPr lang="en-US" sz="1000"/>
                        <a:t>27.10843373494 %</a:t>
                      </a:r>
                    </a:p>
                  </a:txBody>
                  <a:tcPr/>
                </a:tc>
                <a:tc>
                  <a:txBody>
                    <a:bodyPr/>
                    <a:lstStyle/>
                    <a:p>
                      <a:r>
                        <a:rPr lang="en-US" sz="1000"/>
                        <a:t>830</a:t>
                      </a:r>
                    </a:p>
                  </a:txBody>
                  <a:tcPr/>
                </a:tc>
                <a:tc>
                  <a:txBody>
                    <a:bodyPr/>
                    <a:lstStyle/>
                    <a:p>
                      <a:r>
                        <a:rPr lang="en-US" sz="1000"/>
                        <a:t>402</a:t>
                      </a:r>
                    </a:p>
                  </a:txBody>
                  <a:tcPr/>
                </a:tc>
                <a:tc>
                  <a:txBody>
                    <a:bodyPr/>
                    <a:lstStyle/>
                    <a:p>
                      <a:r>
                        <a:rPr lang="en-US" sz="1000"/>
                        <a:t>n/a</a:t>
                      </a:r>
                    </a:p>
                  </a:txBody>
                  <a:tcPr/>
                </a:tc>
                <a:extLst>
                  <a:ext uri="{0D108BD9-81ED-4DB2-BD59-A6C34878D82A}">
                    <a16:rowId xmlns:a16="http://schemas.microsoft.com/office/drawing/2014/main" val="4046181871"/>
                  </a:ext>
                </a:extLst>
              </a:tr>
            </a:tbl>
          </a:graphicData>
        </a:graphic>
      </p:graphicFrame>
      <p:sp>
        <p:nvSpPr>
          <p:cNvPr id="4" name="Text Placeholder 3">
            <a:extLst>
              <a:ext uri="{FF2B5EF4-FFF2-40B4-BE49-F238E27FC236}">
                <a16:creationId xmlns:a16="http://schemas.microsoft.com/office/drawing/2014/main" id="{1C6DC19F-320E-4F0F-ABC3-1347542B124B}"/>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699739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0AA25-CC7A-4C15-BB82-A304830E618E}"/>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781033F1-1D14-4652-B72D-6DE93FAE7A49}"/>
              </a:ext>
            </a:extLst>
          </p:cNvPr>
          <p:cNvGraphicFramePr>
            <a:graphicFrameLocks noGrp="1"/>
          </p:cNvGraphicFramePr>
          <p:nvPr>
            <p:ph type="tbl" sz="quarter" idx="13"/>
            <p:extLst>
              <p:ext uri="{D42A27DB-BD31-4B8C-83A1-F6EECF244321}">
                <p14:modId xmlns:p14="http://schemas.microsoft.com/office/powerpoint/2010/main" val="2138809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8944664"/>
                    </a:ext>
                  </a:extLst>
                </a:gridCol>
                <a:gridCol w="658368">
                  <a:extLst>
                    <a:ext uri="{9D8B030D-6E8A-4147-A177-3AD203B41FA5}">
                      <a16:colId xmlns:a16="http://schemas.microsoft.com/office/drawing/2014/main" val="3379505312"/>
                    </a:ext>
                  </a:extLst>
                </a:gridCol>
                <a:gridCol w="658368">
                  <a:extLst>
                    <a:ext uri="{9D8B030D-6E8A-4147-A177-3AD203B41FA5}">
                      <a16:colId xmlns:a16="http://schemas.microsoft.com/office/drawing/2014/main" val="3618186745"/>
                    </a:ext>
                  </a:extLst>
                </a:gridCol>
                <a:gridCol w="658368">
                  <a:extLst>
                    <a:ext uri="{9D8B030D-6E8A-4147-A177-3AD203B41FA5}">
                      <a16:colId xmlns:a16="http://schemas.microsoft.com/office/drawing/2014/main" val="4120280093"/>
                    </a:ext>
                  </a:extLst>
                </a:gridCol>
                <a:gridCol w="658368">
                  <a:extLst>
                    <a:ext uri="{9D8B030D-6E8A-4147-A177-3AD203B41FA5}">
                      <a16:colId xmlns:a16="http://schemas.microsoft.com/office/drawing/2014/main" val="2076019766"/>
                    </a:ext>
                  </a:extLst>
                </a:gridCol>
                <a:gridCol w="658368">
                  <a:extLst>
                    <a:ext uri="{9D8B030D-6E8A-4147-A177-3AD203B41FA5}">
                      <a16:colId xmlns:a16="http://schemas.microsoft.com/office/drawing/2014/main" val="3939848928"/>
                    </a:ext>
                  </a:extLst>
                </a:gridCol>
                <a:gridCol w="658368">
                  <a:extLst>
                    <a:ext uri="{9D8B030D-6E8A-4147-A177-3AD203B41FA5}">
                      <a16:colId xmlns:a16="http://schemas.microsoft.com/office/drawing/2014/main" val="2446707774"/>
                    </a:ext>
                  </a:extLst>
                </a:gridCol>
                <a:gridCol w="658368">
                  <a:extLst>
                    <a:ext uri="{9D8B030D-6E8A-4147-A177-3AD203B41FA5}">
                      <a16:colId xmlns:a16="http://schemas.microsoft.com/office/drawing/2014/main" val="3299712663"/>
                    </a:ext>
                  </a:extLst>
                </a:gridCol>
                <a:gridCol w="658368">
                  <a:extLst>
                    <a:ext uri="{9D8B030D-6E8A-4147-A177-3AD203B41FA5}">
                      <a16:colId xmlns:a16="http://schemas.microsoft.com/office/drawing/2014/main" val="913334949"/>
                    </a:ext>
                  </a:extLst>
                </a:gridCol>
                <a:gridCol w="658368">
                  <a:extLst>
                    <a:ext uri="{9D8B030D-6E8A-4147-A177-3AD203B41FA5}">
                      <a16:colId xmlns:a16="http://schemas.microsoft.com/office/drawing/2014/main" val="18620440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72177126"/>
                  </a:ext>
                </a:extLst>
              </a:tr>
              <a:tr h="370840">
                <a:tc>
                  <a:txBody>
                    <a:bodyPr/>
                    <a:lstStyle/>
                    <a:p>
                      <a:r>
                        <a:rPr lang="en-US" sz="1000"/>
                        <a:t>firstinshi</a:t>
                      </a:r>
                    </a:p>
                  </a:txBody>
                  <a:tcPr/>
                </a:tc>
                <a:tc>
                  <a:txBody>
                    <a:bodyPr/>
                    <a:lstStyle/>
                    <a:p>
                      <a:r>
                        <a:rPr lang="en-US" sz="1000"/>
                        <a:t>2997</a:t>
                      </a:r>
                    </a:p>
                  </a:txBody>
                  <a:tcPr/>
                </a:tc>
                <a:tc>
                  <a:txBody>
                    <a:bodyPr/>
                    <a:lstStyle/>
                    <a:p>
                      <a:r>
                        <a:rPr lang="en-US" sz="1000"/>
                        <a:t>41</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7</a:t>
                      </a:r>
                    </a:p>
                  </a:txBody>
                  <a:tcPr/>
                </a:tc>
                <a:tc>
                  <a:txBody>
                    <a:bodyPr/>
                    <a:lstStyle/>
                    <a:p>
                      <a:r>
                        <a:rPr lang="en-US" sz="1000"/>
                        <a:t>295</a:t>
                      </a:r>
                    </a:p>
                  </a:txBody>
                  <a:tcPr/>
                </a:tc>
                <a:tc>
                  <a:txBody>
                    <a:bodyPr/>
                    <a:lstStyle/>
                    <a:p>
                      <a:r>
                        <a:rPr lang="en-US" sz="1000"/>
                        <a:t>340</a:t>
                      </a:r>
                    </a:p>
                  </a:txBody>
                  <a:tcPr/>
                </a:tc>
                <a:extLst>
                  <a:ext uri="{0D108BD9-81ED-4DB2-BD59-A6C34878D82A}">
                    <a16:rowId xmlns:a16="http://schemas.microsoft.com/office/drawing/2014/main" val="1035626701"/>
                  </a:ext>
                </a:extLst>
              </a:tr>
            </a:tbl>
          </a:graphicData>
        </a:graphic>
      </p:graphicFrame>
      <p:sp>
        <p:nvSpPr>
          <p:cNvPr id="4" name="Text Placeholder 3">
            <a:extLst>
              <a:ext uri="{FF2B5EF4-FFF2-40B4-BE49-F238E27FC236}">
                <a16:creationId xmlns:a16="http://schemas.microsoft.com/office/drawing/2014/main" id="{989A435C-AE1D-4495-9CAF-DA91A36EA09A}"/>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328049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E983E-5B75-4231-B15D-692AD018F910}"/>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FA75A061-FCC8-491B-94DB-C4D0ACE05FD1}"/>
              </a:ext>
            </a:extLst>
          </p:cNvPr>
          <p:cNvGraphicFramePr>
            <a:graphicFrameLocks noGrp="1"/>
          </p:cNvGraphicFramePr>
          <p:nvPr>
            <p:ph type="chart" sz="quarter" idx="13"/>
            <p:extLst>
              <p:ext uri="{D42A27DB-BD31-4B8C-83A1-F6EECF244321}">
                <p14:modId xmlns:p14="http://schemas.microsoft.com/office/powerpoint/2010/main" val="3415448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BF0D8B-2E92-4E72-B441-67B3B6F4759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51A1AAB-25B5-4E9F-A84D-839BCA9AD9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5652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30FFB-193A-4703-912E-F6D6A2620C13}"/>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3DC2EEE9-515F-48EA-B147-27028C68F0EB}"/>
              </a:ext>
            </a:extLst>
          </p:cNvPr>
          <p:cNvGraphicFramePr>
            <a:graphicFrameLocks noGrp="1"/>
          </p:cNvGraphicFramePr>
          <p:nvPr>
            <p:ph type="chart" sz="quarter" idx="13"/>
            <p:extLst>
              <p:ext uri="{D42A27DB-BD31-4B8C-83A1-F6EECF244321}">
                <p14:modId xmlns:p14="http://schemas.microsoft.com/office/powerpoint/2010/main" val="1029227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07DD8F-858D-41DB-AFA3-EEB654D68D9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009DCB2-74DC-482A-BA13-CDA69B09CA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7781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CF33-EF3F-4211-899F-2EF032BCF4CA}"/>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0FB705F6-2B57-4B8B-9296-35CD2C4B20A5}"/>
              </a:ext>
            </a:extLst>
          </p:cNvPr>
          <p:cNvGraphicFramePr>
            <a:graphicFrameLocks noGrp="1"/>
          </p:cNvGraphicFramePr>
          <p:nvPr>
            <p:ph type="chart" sz="quarter" idx="13"/>
            <p:extLst>
              <p:ext uri="{D42A27DB-BD31-4B8C-83A1-F6EECF244321}">
                <p14:modId xmlns:p14="http://schemas.microsoft.com/office/powerpoint/2010/main" val="3622763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646E43-DA10-4ED4-A09C-3FD32646E83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854C7B7-A705-465E-91F2-6E7882A6CD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40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0F796-5F0D-4097-BD69-CF15FB6FEF12}"/>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CFEE7549-FB6B-409E-BBB1-66407F67DD81}"/>
              </a:ext>
            </a:extLst>
          </p:cNvPr>
          <p:cNvGraphicFramePr>
            <a:graphicFrameLocks noGrp="1"/>
          </p:cNvGraphicFramePr>
          <p:nvPr>
            <p:ph type="chart" sz="quarter" idx="13"/>
            <p:extLst>
              <p:ext uri="{D42A27DB-BD31-4B8C-83A1-F6EECF244321}">
                <p14:modId xmlns:p14="http://schemas.microsoft.com/office/powerpoint/2010/main" val="3594517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913520-E6F8-4511-8108-ED620287C5D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4CD2902-FECA-428C-831F-6867EC865D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4779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FE2F7-DF09-4547-BCA7-A97AF59DF6B5}"/>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6165AC80-4B93-4365-B8A7-B375BF802A62}"/>
              </a:ext>
            </a:extLst>
          </p:cNvPr>
          <p:cNvGraphicFramePr>
            <a:graphicFrameLocks noGrp="1"/>
          </p:cNvGraphicFramePr>
          <p:nvPr>
            <p:ph type="tbl" sz="quarter" idx="13"/>
            <p:extLst>
              <p:ext uri="{D42A27DB-BD31-4B8C-83A1-F6EECF244321}">
                <p14:modId xmlns:p14="http://schemas.microsoft.com/office/powerpoint/2010/main" val="3978684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44851266"/>
                    </a:ext>
                  </a:extLst>
                </a:gridCol>
                <a:gridCol w="822960">
                  <a:extLst>
                    <a:ext uri="{9D8B030D-6E8A-4147-A177-3AD203B41FA5}">
                      <a16:colId xmlns:a16="http://schemas.microsoft.com/office/drawing/2014/main" val="1990704622"/>
                    </a:ext>
                  </a:extLst>
                </a:gridCol>
                <a:gridCol w="411480">
                  <a:extLst>
                    <a:ext uri="{9D8B030D-6E8A-4147-A177-3AD203B41FA5}">
                      <a16:colId xmlns:a16="http://schemas.microsoft.com/office/drawing/2014/main" val="917616307"/>
                    </a:ext>
                  </a:extLst>
                </a:gridCol>
                <a:gridCol w="411480">
                  <a:extLst>
                    <a:ext uri="{9D8B030D-6E8A-4147-A177-3AD203B41FA5}">
                      <a16:colId xmlns:a16="http://schemas.microsoft.com/office/drawing/2014/main" val="1680578464"/>
                    </a:ext>
                  </a:extLst>
                </a:gridCol>
                <a:gridCol w="411480">
                  <a:extLst>
                    <a:ext uri="{9D8B030D-6E8A-4147-A177-3AD203B41FA5}">
                      <a16:colId xmlns:a16="http://schemas.microsoft.com/office/drawing/2014/main" val="2216994408"/>
                    </a:ext>
                  </a:extLst>
                </a:gridCol>
                <a:gridCol w="411480">
                  <a:extLst>
                    <a:ext uri="{9D8B030D-6E8A-4147-A177-3AD203B41FA5}">
                      <a16:colId xmlns:a16="http://schemas.microsoft.com/office/drawing/2014/main" val="4129292962"/>
                    </a:ext>
                  </a:extLst>
                </a:gridCol>
                <a:gridCol w="411480">
                  <a:extLst>
                    <a:ext uri="{9D8B030D-6E8A-4147-A177-3AD203B41FA5}">
                      <a16:colId xmlns:a16="http://schemas.microsoft.com/office/drawing/2014/main" val="997547094"/>
                    </a:ext>
                  </a:extLst>
                </a:gridCol>
                <a:gridCol w="411480">
                  <a:extLst>
                    <a:ext uri="{9D8B030D-6E8A-4147-A177-3AD203B41FA5}">
                      <a16:colId xmlns:a16="http://schemas.microsoft.com/office/drawing/2014/main" val="2589064355"/>
                    </a:ext>
                  </a:extLst>
                </a:gridCol>
                <a:gridCol w="411480">
                  <a:extLst>
                    <a:ext uri="{9D8B030D-6E8A-4147-A177-3AD203B41FA5}">
                      <a16:colId xmlns:a16="http://schemas.microsoft.com/office/drawing/2014/main" val="2228529574"/>
                    </a:ext>
                  </a:extLst>
                </a:gridCol>
                <a:gridCol w="411480">
                  <a:extLst>
                    <a:ext uri="{9D8B030D-6E8A-4147-A177-3AD203B41FA5}">
                      <a16:colId xmlns:a16="http://schemas.microsoft.com/office/drawing/2014/main" val="868891190"/>
                    </a:ext>
                  </a:extLst>
                </a:gridCol>
                <a:gridCol w="411480">
                  <a:extLst>
                    <a:ext uri="{9D8B030D-6E8A-4147-A177-3AD203B41FA5}">
                      <a16:colId xmlns:a16="http://schemas.microsoft.com/office/drawing/2014/main" val="2046540051"/>
                    </a:ext>
                  </a:extLst>
                </a:gridCol>
                <a:gridCol w="411480">
                  <a:extLst>
                    <a:ext uri="{9D8B030D-6E8A-4147-A177-3AD203B41FA5}">
                      <a16:colId xmlns:a16="http://schemas.microsoft.com/office/drawing/2014/main" val="2801883241"/>
                    </a:ext>
                  </a:extLst>
                </a:gridCol>
                <a:gridCol w="411480">
                  <a:extLst>
                    <a:ext uri="{9D8B030D-6E8A-4147-A177-3AD203B41FA5}">
                      <a16:colId xmlns:a16="http://schemas.microsoft.com/office/drawing/2014/main" val="2820637301"/>
                    </a:ext>
                  </a:extLst>
                </a:gridCol>
                <a:gridCol w="411480">
                  <a:extLst>
                    <a:ext uri="{9D8B030D-6E8A-4147-A177-3AD203B41FA5}">
                      <a16:colId xmlns:a16="http://schemas.microsoft.com/office/drawing/2014/main" val="3463817344"/>
                    </a:ext>
                  </a:extLst>
                </a:gridCol>
                <a:gridCol w="411480">
                  <a:extLst>
                    <a:ext uri="{9D8B030D-6E8A-4147-A177-3AD203B41FA5}">
                      <a16:colId xmlns:a16="http://schemas.microsoft.com/office/drawing/2014/main" val="303014236"/>
                    </a:ext>
                  </a:extLst>
                </a:gridCol>
                <a:gridCol w="411480">
                  <a:extLst>
                    <a:ext uri="{9D8B030D-6E8A-4147-A177-3AD203B41FA5}">
                      <a16:colId xmlns:a16="http://schemas.microsoft.com/office/drawing/2014/main" val="1095433124"/>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784573295"/>
                  </a:ext>
                </a:extLst>
              </a:tr>
              <a:tr h="370840">
                <a:tc>
                  <a:txBody>
                    <a:bodyPr/>
                    <a:lstStyle/>
                    <a:p>
                      <a:r>
                        <a:rPr lang="en-US" sz="1000"/>
                        <a:t>07/21/2025 16:25:30</a:t>
                      </a:r>
                    </a:p>
                  </a:txBody>
                  <a:tcPr/>
                </a:tc>
                <a:tc>
                  <a:txBody>
                    <a:bodyPr/>
                    <a:lstStyle/>
                    <a:p>
                      <a:r>
                        <a:rPr lang="en-US" sz="1000"/>
                        <a:t>07/21/2025 16:25:30</a:t>
                      </a:r>
                    </a:p>
                  </a:txBody>
                  <a:tcPr/>
                </a:tc>
                <a:tc>
                  <a:txBody>
                    <a:bodyPr/>
                    <a:lstStyle/>
                    <a:p>
                      <a:r>
                        <a:rPr lang="en-US" sz="1000"/>
                        <a:t>Carousel</a:t>
                      </a:r>
                    </a:p>
                  </a:txBody>
                  <a:tcPr/>
                </a:tc>
                <a:tc>
                  <a:txBody>
                    <a:bodyPr/>
                    <a:lstStyle/>
                    <a:p>
                      <a:r>
                        <a:rPr lang="en-US" sz="1000"/>
                        <a:t>1923</a:t>
                      </a:r>
                    </a:p>
                  </a:txBody>
                  <a:tcPr/>
                </a:tc>
                <a:tc>
                  <a:txBody>
                    <a:bodyPr/>
                    <a:lstStyle/>
                    <a:p>
                      <a:r>
                        <a:rPr lang="en-US" sz="1000"/>
                        <a:t>109</a:t>
                      </a:r>
                    </a:p>
                  </a:txBody>
                  <a:tcPr/>
                </a:tc>
                <a:tc>
                  <a:txBody>
                    <a:bodyPr/>
                    <a:lstStyle/>
                    <a:p>
                      <a:r>
                        <a:rPr lang="en-US" sz="1000"/>
                        <a:t>340</a:t>
                      </a:r>
                    </a:p>
                  </a:txBody>
                  <a:tcPr/>
                </a:tc>
                <a:tc>
                  <a:txBody>
                    <a:bodyPr/>
                    <a:lstStyle/>
                    <a:p>
                      <a:r>
                        <a:rPr lang="en-US" sz="1000"/>
                        <a:t>3</a:t>
                      </a:r>
                    </a:p>
                  </a:txBody>
                  <a:tcPr/>
                </a:tc>
                <a:tc>
                  <a:txBody>
                    <a:bodyPr/>
                    <a:lstStyle/>
                    <a:p>
                      <a:r>
                        <a:rPr lang="en-US" sz="1000"/>
                        <a:t>5</a:t>
                      </a:r>
                    </a:p>
                  </a:txBody>
                  <a:tcPr/>
                </a:tc>
                <a:tc>
                  <a:txBody>
                    <a:bodyPr/>
                    <a:lstStyle/>
                    <a:p>
                      <a:r>
                        <a:rPr lang="en-US" sz="1000"/>
                        <a:t>457</a:t>
                      </a:r>
                    </a:p>
                  </a:txBody>
                  <a:tcPr/>
                </a:tc>
                <a:tc>
                  <a:txBody>
                    <a:bodyPr/>
                    <a:lstStyle/>
                    <a:p>
                      <a:r>
                        <a:rPr lang="en-US" sz="1000"/>
                        <a:t>23.76 %</a:t>
                      </a:r>
                    </a:p>
                  </a:txBody>
                  <a:tcPr/>
                </a:tc>
                <a:tc>
                  <a:txBody>
                    <a:bodyPr/>
                    <a:lstStyle/>
                    <a:p>
                      <a:r>
                        <a:rPr lang="en-US" sz="1000"/>
                        <a:t>1324</a:t>
                      </a:r>
                    </a:p>
                  </a:txBody>
                  <a:tcPr/>
                </a:tc>
                <a:tc>
                  <a:txBody>
                    <a:bodyPr/>
                    <a:lstStyle/>
                    <a:p>
                      <a:r>
                        <a:rPr lang="en-US" sz="1000"/>
                        <a:t>n/a</a:t>
                      </a:r>
                    </a:p>
                  </a:txBody>
                  <a:tcPr/>
                </a:tc>
                <a:tc>
                  <a:txBody>
                    <a:bodyPr/>
                    <a:lstStyle/>
                    <a:p>
                      <a:r>
                        <a:rPr lang="en-US" sz="1000"/>
                        <a:t>51</a:t>
                      </a:r>
                    </a:p>
                  </a:txBody>
                  <a:tcPr/>
                </a:tc>
                <a:tc>
                  <a:txBody>
                    <a:bodyPr/>
                    <a:lstStyle/>
                    <a:p>
                      <a:r>
                        <a:rPr lang="en-US" sz="1000"/>
                        <a:t>29</a:t>
                      </a:r>
                    </a:p>
                  </a:txBody>
                  <a:tcPr/>
                </a:tc>
                <a:tc>
                  <a:txBody>
                    <a:bodyPr/>
                    <a:lstStyle/>
                    <a:p>
                      <a:r>
                        <a:rPr lang="en-US" sz="1000"/>
                        <a:t>21</a:t>
                      </a:r>
                    </a:p>
                  </a:txBody>
                  <a:tcPr/>
                </a:tc>
                <a:tc>
                  <a:txBody>
                    <a:bodyPr/>
                    <a:lstStyle/>
                    <a:p>
                      <a:r>
                        <a:rPr lang="en-US" sz="1000"/>
                        <a:t>1</a:t>
                      </a:r>
                    </a:p>
                  </a:txBody>
                  <a:tcPr/>
                </a:tc>
                <a:extLst>
                  <a:ext uri="{0D108BD9-81ED-4DB2-BD59-A6C34878D82A}">
                    <a16:rowId xmlns:a16="http://schemas.microsoft.com/office/drawing/2014/main" val="1149531999"/>
                  </a:ext>
                </a:extLst>
              </a:tr>
              <a:tr h="370840">
                <a:tc>
                  <a:txBody>
                    <a:bodyPr/>
                    <a:lstStyle/>
                    <a:p>
                      <a:r>
                        <a:rPr lang="en-US" sz="1000"/>
                        <a:t>07/14/2025 17:01:15</a:t>
                      </a:r>
                    </a:p>
                  </a:txBody>
                  <a:tcPr/>
                </a:tc>
                <a:tc>
                  <a:txBody>
                    <a:bodyPr/>
                    <a:lstStyle/>
                    <a:p>
                      <a:r>
                        <a:rPr lang="en-US" sz="1000"/>
                        <a:t>07/14/2025 17:01:15</a:t>
                      </a:r>
                    </a:p>
                  </a:txBody>
                  <a:tcPr/>
                </a:tc>
                <a:tc>
                  <a:txBody>
                    <a:bodyPr/>
                    <a:lstStyle/>
                    <a:p>
                      <a:r>
                        <a:rPr lang="en-US" sz="1000"/>
                        <a:t>Reel</a:t>
                      </a:r>
                    </a:p>
                  </a:txBody>
                  <a:tcPr/>
                </a:tc>
                <a:tc>
                  <a:txBody>
                    <a:bodyPr/>
                    <a:lstStyle/>
                    <a:p>
                      <a:r>
                        <a:rPr lang="en-US" sz="1000"/>
                        <a:t>2614</a:t>
                      </a:r>
                    </a:p>
                  </a:txBody>
                  <a:tcPr/>
                </a:tc>
                <a:tc>
                  <a:txBody>
                    <a:bodyPr/>
                    <a:lstStyle/>
                    <a:p>
                      <a:r>
                        <a:rPr lang="en-US" sz="1000"/>
                        <a:t>70</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80</a:t>
                      </a:r>
                    </a:p>
                  </a:txBody>
                  <a:tcPr/>
                </a:tc>
                <a:tc>
                  <a:txBody>
                    <a:bodyPr/>
                    <a:lstStyle/>
                    <a:p>
                      <a:r>
                        <a:rPr lang="en-US" sz="1000"/>
                        <a:t>3.06 %</a:t>
                      </a:r>
                    </a:p>
                  </a:txBody>
                  <a:tcPr/>
                </a:tc>
                <a:tc>
                  <a:txBody>
                    <a:bodyPr/>
                    <a:lstStyle/>
                    <a:p>
                      <a:r>
                        <a:rPr lang="en-US" sz="1000"/>
                        <a:t>1728</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888006968"/>
                  </a:ext>
                </a:extLst>
              </a:tr>
              <a:tr h="370840">
                <a:tc>
                  <a:txBody>
                    <a:bodyPr/>
                    <a:lstStyle/>
                    <a:p>
                      <a:r>
                        <a:rPr lang="en-US" sz="1000"/>
                        <a:t>07/08/2025 17:01:10</a:t>
                      </a:r>
                    </a:p>
                  </a:txBody>
                  <a:tcPr/>
                </a:tc>
                <a:tc>
                  <a:txBody>
                    <a:bodyPr/>
                    <a:lstStyle/>
                    <a:p>
                      <a:r>
                        <a:rPr lang="en-US" sz="1000"/>
                        <a:t>07/08/2025 17:01:10</a:t>
                      </a:r>
                    </a:p>
                  </a:txBody>
                  <a:tcPr/>
                </a:tc>
                <a:tc>
                  <a:txBody>
                    <a:bodyPr/>
                    <a:lstStyle/>
                    <a:p>
                      <a:r>
                        <a:rPr lang="en-US" sz="1000"/>
                        <a:t>Carousel</a:t>
                      </a:r>
                    </a:p>
                  </a:txBody>
                  <a:tcPr/>
                </a:tc>
                <a:tc>
                  <a:txBody>
                    <a:bodyPr/>
                    <a:lstStyle/>
                    <a:p>
                      <a:r>
                        <a:rPr lang="en-US" sz="1000"/>
                        <a:t>560</a:t>
                      </a:r>
                    </a:p>
                  </a:txBody>
                  <a:tcPr/>
                </a:tc>
                <a:tc>
                  <a:txBody>
                    <a:bodyPr/>
                    <a:lstStyle/>
                    <a:p>
                      <a:r>
                        <a:rPr lang="en-US" sz="1000"/>
                        <a:t>30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32</a:t>
                      </a:r>
                    </a:p>
                  </a:txBody>
                  <a:tcPr/>
                </a:tc>
                <a:tc>
                  <a:txBody>
                    <a:bodyPr/>
                    <a:lstStyle/>
                    <a:p>
                      <a:r>
                        <a:rPr lang="en-US" sz="1000"/>
                        <a:t>5.71 %</a:t>
                      </a:r>
                    </a:p>
                  </a:txBody>
                  <a:tcPr/>
                </a:tc>
                <a:tc>
                  <a:txBody>
                    <a:bodyPr/>
                    <a:lstStyle/>
                    <a:p>
                      <a:r>
                        <a:rPr lang="en-US" sz="1000"/>
                        <a:t>301</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431227517"/>
                  </a:ext>
                </a:extLst>
              </a:tr>
            </a:tbl>
          </a:graphicData>
        </a:graphic>
      </p:graphicFrame>
      <p:sp>
        <p:nvSpPr>
          <p:cNvPr id="4" name="Text Placeholder 3">
            <a:extLst>
              <a:ext uri="{FF2B5EF4-FFF2-40B4-BE49-F238E27FC236}">
                <a16:creationId xmlns:a16="http://schemas.microsoft.com/office/drawing/2014/main" id="{F114D6FD-4482-40F2-9B0B-2D2F67D0BF24}"/>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870654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8E620-9156-4F75-AB6A-FBC2CD0ADEFC}"/>
              </a:ext>
            </a:extLst>
          </p:cNvPr>
          <p:cNvSpPr>
            <a:spLocks noGrp="1"/>
          </p:cNvSpPr>
          <p:nvPr>
            <p:ph type="title"/>
          </p:nvPr>
        </p:nvSpPr>
        <p:spPr/>
        <p:txBody>
          <a:bodyPr/>
          <a:lstStyle/>
          <a:p>
            <a:r>
              <a:rPr lang="en-US"/>
              <a:t>Instagram Videos Table | FICOH - 1 of 4</a:t>
            </a:r>
          </a:p>
        </p:txBody>
      </p:sp>
      <p:graphicFrame>
        <p:nvGraphicFramePr>
          <p:cNvPr id="5" name="Table Placeholder 4">
            <a:extLst>
              <a:ext uri="{FF2B5EF4-FFF2-40B4-BE49-F238E27FC236}">
                <a16:creationId xmlns:a16="http://schemas.microsoft.com/office/drawing/2014/main" id="{0113F11B-0D38-4AF5-AB9C-8CDC905FEB34}"/>
              </a:ext>
            </a:extLst>
          </p:cNvPr>
          <p:cNvGraphicFramePr>
            <a:graphicFrameLocks noGrp="1"/>
          </p:cNvGraphicFramePr>
          <p:nvPr>
            <p:ph type="tbl" sz="quarter" idx="13"/>
            <p:extLst>
              <p:ext uri="{D42A27DB-BD31-4B8C-83A1-F6EECF244321}">
                <p14:modId xmlns:p14="http://schemas.microsoft.com/office/powerpoint/2010/main" val="2159997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435695384"/>
                    </a:ext>
                  </a:extLst>
                </a:gridCol>
                <a:gridCol w="1234439">
                  <a:extLst>
                    <a:ext uri="{9D8B030D-6E8A-4147-A177-3AD203B41FA5}">
                      <a16:colId xmlns:a16="http://schemas.microsoft.com/office/drawing/2014/main" val="436602527"/>
                    </a:ext>
                  </a:extLst>
                </a:gridCol>
                <a:gridCol w="493776">
                  <a:extLst>
                    <a:ext uri="{9D8B030D-6E8A-4147-A177-3AD203B41FA5}">
                      <a16:colId xmlns:a16="http://schemas.microsoft.com/office/drawing/2014/main" val="616950431"/>
                    </a:ext>
                  </a:extLst>
                </a:gridCol>
                <a:gridCol w="493776">
                  <a:extLst>
                    <a:ext uri="{9D8B030D-6E8A-4147-A177-3AD203B41FA5}">
                      <a16:colId xmlns:a16="http://schemas.microsoft.com/office/drawing/2014/main" val="3852703363"/>
                    </a:ext>
                  </a:extLst>
                </a:gridCol>
                <a:gridCol w="493776">
                  <a:extLst>
                    <a:ext uri="{9D8B030D-6E8A-4147-A177-3AD203B41FA5}">
                      <a16:colId xmlns:a16="http://schemas.microsoft.com/office/drawing/2014/main" val="2213021132"/>
                    </a:ext>
                  </a:extLst>
                </a:gridCol>
                <a:gridCol w="493776">
                  <a:extLst>
                    <a:ext uri="{9D8B030D-6E8A-4147-A177-3AD203B41FA5}">
                      <a16:colId xmlns:a16="http://schemas.microsoft.com/office/drawing/2014/main" val="1201634301"/>
                    </a:ext>
                  </a:extLst>
                </a:gridCol>
                <a:gridCol w="493776">
                  <a:extLst>
                    <a:ext uri="{9D8B030D-6E8A-4147-A177-3AD203B41FA5}">
                      <a16:colId xmlns:a16="http://schemas.microsoft.com/office/drawing/2014/main" val="668308487"/>
                    </a:ext>
                  </a:extLst>
                </a:gridCol>
                <a:gridCol w="493776">
                  <a:extLst>
                    <a:ext uri="{9D8B030D-6E8A-4147-A177-3AD203B41FA5}">
                      <a16:colId xmlns:a16="http://schemas.microsoft.com/office/drawing/2014/main" val="995535625"/>
                    </a:ext>
                  </a:extLst>
                </a:gridCol>
                <a:gridCol w="493776">
                  <a:extLst>
                    <a:ext uri="{9D8B030D-6E8A-4147-A177-3AD203B41FA5}">
                      <a16:colId xmlns:a16="http://schemas.microsoft.com/office/drawing/2014/main" val="2474745136"/>
                    </a:ext>
                  </a:extLst>
                </a:gridCol>
                <a:gridCol w="493776">
                  <a:extLst>
                    <a:ext uri="{9D8B030D-6E8A-4147-A177-3AD203B41FA5}">
                      <a16:colId xmlns:a16="http://schemas.microsoft.com/office/drawing/2014/main" val="364111142"/>
                    </a:ext>
                  </a:extLst>
                </a:gridCol>
                <a:gridCol w="493776">
                  <a:extLst>
                    <a:ext uri="{9D8B030D-6E8A-4147-A177-3AD203B41FA5}">
                      <a16:colId xmlns:a16="http://schemas.microsoft.com/office/drawing/2014/main" val="2618689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16812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- 2025-07-30 17:02:09</a:t>
                      </a:r>
                      <a:r>
                        <a:rPr kumimoji="0" lang="en-US" sz="1000" b="0" i="0" u="none" strike="noStrike" kern="1200" cap="none" spc="0" normalizeH="0" baseline="0" noProof="0">
                          <a:ln>
                            <a:noFill/>
                          </a:ln>
                          <a:solidFill>
                            <a:prstClr val="black"/>
                          </a:solidFill>
                          <a:effectLst/>
                          <a:uLnTx/>
                          <a:uFillTx/>
                          <a:latin typeface="Calibri"/>
                          <a:ea typeface="+mn-ea"/>
                          <a:cs typeface="+mn-cs"/>
                        </a:rPr>
                        <a:t>
 Today is the International Day of Friendship! Research shows that workplace friendships can build support, strengthen teamwork, and make the office a more positive place to be. From encouraging each other to playing games and sharing laughs, we are grateful for the friendships we’ve built in the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https://quintly-eu-image-storage.s3.amazonaws.com/42a5b893a9726451877e4ab7634db126/cc6d30ed2e27b37f638fd076f057e53d.jpg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03571516"/>
                  </a:ext>
                </a:extLst>
              </a:tr>
            </a:tbl>
          </a:graphicData>
        </a:graphic>
      </p:graphicFrame>
      <p:sp>
        <p:nvSpPr>
          <p:cNvPr id="4" name="Text Placeholder 3">
            <a:extLst>
              <a:ext uri="{FF2B5EF4-FFF2-40B4-BE49-F238E27FC236}">
                <a16:creationId xmlns:a16="http://schemas.microsoft.com/office/drawing/2014/main" id="{B9B566ED-CB08-4FA7-90EB-3BE709A0F869}"/>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19772787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F1CFA-C367-4D85-892B-3C5FA85A0055}"/>
              </a:ext>
            </a:extLst>
          </p:cNvPr>
          <p:cNvSpPr>
            <a:spLocks noGrp="1"/>
          </p:cNvSpPr>
          <p:nvPr>
            <p:ph type="title"/>
          </p:nvPr>
        </p:nvSpPr>
        <p:spPr/>
        <p:txBody>
          <a:bodyPr/>
          <a:lstStyle/>
          <a:p>
            <a:r>
              <a:rPr lang="en-US"/>
              <a:t>Instagram Videos Table | FICOH - 2 of 4</a:t>
            </a:r>
          </a:p>
        </p:txBody>
      </p:sp>
      <p:graphicFrame>
        <p:nvGraphicFramePr>
          <p:cNvPr id="5" name="Table Placeholder 4">
            <a:extLst>
              <a:ext uri="{FF2B5EF4-FFF2-40B4-BE49-F238E27FC236}">
                <a16:creationId xmlns:a16="http://schemas.microsoft.com/office/drawing/2014/main" id="{0F354FA8-B091-4359-9C12-407BFA80A8E2}"/>
              </a:ext>
            </a:extLst>
          </p:cNvPr>
          <p:cNvGraphicFramePr>
            <a:graphicFrameLocks noGrp="1"/>
          </p:cNvGraphicFramePr>
          <p:nvPr>
            <p:ph type="tbl" sz="quarter" idx="13"/>
            <p:extLst>
              <p:ext uri="{D42A27DB-BD31-4B8C-83A1-F6EECF244321}">
                <p14:modId xmlns:p14="http://schemas.microsoft.com/office/powerpoint/2010/main" val="2438745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779117208"/>
                    </a:ext>
                  </a:extLst>
                </a:gridCol>
                <a:gridCol w="1234439">
                  <a:extLst>
                    <a:ext uri="{9D8B030D-6E8A-4147-A177-3AD203B41FA5}">
                      <a16:colId xmlns:a16="http://schemas.microsoft.com/office/drawing/2014/main" val="3795133803"/>
                    </a:ext>
                  </a:extLst>
                </a:gridCol>
                <a:gridCol w="493776">
                  <a:extLst>
                    <a:ext uri="{9D8B030D-6E8A-4147-A177-3AD203B41FA5}">
                      <a16:colId xmlns:a16="http://schemas.microsoft.com/office/drawing/2014/main" val="2782382967"/>
                    </a:ext>
                  </a:extLst>
                </a:gridCol>
                <a:gridCol w="493776">
                  <a:extLst>
                    <a:ext uri="{9D8B030D-6E8A-4147-A177-3AD203B41FA5}">
                      <a16:colId xmlns:a16="http://schemas.microsoft.com/office/drawing/2014/main" val="392117302"/>
                    </a:ext>
                  </a:extLst>
                </a:gridCol>
                <a:gridCol w="493776">
                  <a:extLst>
                    <a:ext uri="{9D8B030D-6E8A-4147-A177-3AD203B41FA5}">
                      <a16:colId xmlns:a16="http://schemas.microsoft.com/office/drawing/2014/main" val="1487444395"/>
                    </a:ext>
                  </a:extLst>
                </a:gridCol>
                <a:gridCol w="493776">
                  <a:extLst>
                    <a:ext uri="{9D8B030D-6E8A-4147-A177-3AD203B41FA5}">
                      <a16:colId xmlns:a16="http://schemas.microsoft.com/office/drawing/2014/main" val="558976302"/>
                    </a:ext>
                  </a:extLst>
                </a:gridCol>
                <a:gridCol w="493776">
                  <a:extLst>
                    <a:ext uri="{9D8B030D-6E8A-4147-A177-3AD203B41FA5}">
                      <a16:colId xmlns:a16="http://schemas.microsoft.com/office/drawing/2014/main" val="3881252478"/>
                    </a:ext>
                  </a:extLst>
                </a:gridCol>
                <a:gridCol w="493776">
                  <a:extLst>
                    <a:ext uri="{9D8B030D-6E8A-4147-A177-3AD203B41FA5}">
                      <a16:colId xmlns:a16="http://schemas.microsoft.com/office/drawing/2014/main" val="3304720341"/>
                    </a:ext>
                  </a:extLst>
                </a:gridCol>
                <a:gridCol w="493776">
                  <a:extLst>
                    <a:ext uri="{9D8B030D-6E8A-4147-A177-3AD203B41FA5}">
                      <a16:colId xmlns:a16="http://schemas.microsoft.com/office/drawing/2014/main" val="1270911079"/>
                    </a:ext>
                  </a:extLst>
                </a:gridCol>
                <a:gridCol w="493776">
                  <a:extLst>
                    <a:ext uri="{9D8B030D-6E8A-4147-A177-3AD203B41FA5}">
                      <a16:colId xmlns:a16="http://schemas.microsoft.com/office/drawing/2014/main" val="4185220534"/>
                    </a:ext>
                  </a:extLst>
                </a:gridCol>
                <a:gridCol w="493776">
                  <a:extLst>
                    <a:ext uri="{9D8B030D-6E8A-4147-A177-3AD203B41FA5}">
                      <a16:colId xmlns:a16="http://schemas.microsoft.com/office/drawing/2014/main" val="3178286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27219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- 2025-07-24 17:02:05</a:t>
                      </a:r>
                      <a:r>
                        <a:rPr kumimoji="0" lang="en-US" sz="1000" b="0" i="0" u="none" strike="noStrike" kern="1200" cap="none" spc="0" normalizeH="0" baseline="0" noProof="0">
                          <a:ln>
                            <a:noFill/>
                          </a:ln>
                          <a:solidFill>
                            <a:prstClr val="black"/>
                          </a:solidFill>
                          <a:effectLst/>
                          <a:uLnTx/>
                          <a:uFillTx/>
                          <a:latin typeface="Calibri"/>
                          <a:ea typeface="+mn-ea"/>
                          <a:cs typeface="+mn-cs"/>
                        </a:rPr>
                        <a:t>
 Earlier this month, FICOH’s Community Action Team partnered with Soroptimist International of Honolulu to host a school supply drive for Ohia Domestic Violence Shelter by @pacthawaii. Thanks to our associates, we collected everything from notebooks and art supplies to backpacks and household essentials. Our volunteers recently packed up our donations and got them ready to go. Mahalo to our partners for helping survivors and their children get the resources they need to start the school year off strong.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https://quintly-eu-image-storage.s3.amazonaws.com/42a5b893a9726451877e4ab7634db126/ac5f199a8daa4293578185c608cce7ea.jpg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90804361"/>
                  </a:ext>
                </a:extLst>
              </a:tr>
            </a:tbl>
          </a:graphicData>
        </a:graphic>
      </p:graphicFrame>
      <p:sp>
        <p:nvSpPr>
          <p:cNvPr id="4" name="Text Placeholder 3">
            <a:extLst>
              <a:ext uri="{FF2B5EF4-FFF2-40B4-BE49-F238E27FC236}">
                <a16:creationId xmlns:a16="http://schemas.microsoft.com/office/drawing/2014/main" id="{45ECD4E1-13C5-46E9-9176-FDD762E1DB4F}"/>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35633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D5DF1-D9F4-4DD1-AEC9-6642A67E02E2}"/>
              </a:ext>
            </a:extLst>
          </p:cNvPr>
          <p:cNvSpPr>
            <a:spLocks noGrp="1"/>
          </p:cNvSpPr>
          <p:nvPr>
            <p:ph type="title"/>
          </p:nvPr>
        </p:nvSpPr>
        <p:spPr/>
        <p:txBody>
          <a:bodyPr/>
          <a:lstStyle/>
          <a:p>
            <a:r>
              <a:rPr lang="en-US"/>
              <a:t>Instagram Videos Table | FICOH - 3 of 4</a:t>
            </a:r>
          </a:p>
        </p:txBody>
      </p:sp>
      <p:graphicFrame>
        <p:nvGraphicFramePr>
          <p:cNvPr id="5" name="Table Placeholder 4">
            <a:extLst>
              <a:ext uri="{FF2B5EF4-FFF2-40B4-BE49-F238E27FC236}">
                <a16:creationId xmlns:a16="http://schemas.microsoft.com/office/drawing/2014/main" id="{FCA256C8-264C-4841-AC30-0191C401FD45}"/>
              </a:ext>
            </a:extLst>
          </p:cNvPr>
          <p:cNvGraphicFramePr>
            <a:graphicFrameLocks noGrp="1"/>
          </p:cNvGraphicFramePr>
          <p:nvPr>
            <p:ph type="tbl" sz="quarter" idx="13"/>
            <p:extLst>
              <p:ext uri="{D42A27DB-BD31-4B8C-83A1-F6EECF244321}">
                <p14:modId xmlns:p14="http://schemas.microsoft.com/office/powerpoint/2010/main" val="1115252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609450736"/>
                    </a:ext>
                  </a:extLst>
                </a:gridCol>
                <a:gridCol w="1234439">
                  <a:extLst>
                    <a:ext uri="{9D8B030D-6E8A-4147-A177-3AD203B41FA5}">
                      <a16:colId xmlns:a16="http://schemas.microsoft.com/office/drawing/2014/main" val="2766450680"/>
                    </a:ext>
                  </a:extLst>
                </a:gridCol>
                <a:gridCol w="493776">
                  <a:extLst>
                    <a:ext uri="{9D8B030D-6E8A-4147-A177-3AD203B41FA5}">
                      <a16:colId xmlns:a16="http://schemas.microsoft.com/office/drawing/2014/main" val="1120583257"/>
                    </a:ext>
                  </a:extLst>
                </a:gridCol>
                <a:gridCol w="493776">
                  <a:extLst>
                    <a:ext uri="{9D8B030D-6E8A-4147-A177-3AD203B41FA5}">
                      <a16:colId xmlns:a16="http://schemas.microsoft.com/office/drawing/2014/main" val="3202055617"/>
                    </a:ext>
                  </a:extLst>
                </a:gridCol>
                <a:gridCol w="493776">
                  <a:extLst>
                    <a:ext uri="{9D8B030D-6E8A-4147-A177-3AD203B41FA5}">
                      <a16:colId xmlns:a16="http://schemas.microsoft.com/office/drawing/2014/main" val="1760885457"/>
                    </a:ext>
                  </a:extLst>
                </a:gridCol>
                <a:gridCol w="493776">
                  <a:extLst>
                    <a:ext uri="{9D8B030D-6E8A-4147-A177-3AD203B41FA5}">
                      <a16:colId xmlns:a16="http://schemas.microsoft.com/office/drawing/2014/main" val="3419478434"/>
                    </a:ext>
                  </a:extLst>
                </a:gridCol>
                <a:gridCol w="493776">
                  <a:extLst>
                    <a:ext uri="{9D8B030D-6E8A-4147-A177-3AD203B41FA5}">
                      <a16:colId xmlns:a16="http://schemas.microsoft.com/office/drawing/2014/main" val="1283138244"/>
                    </a:ext>
                  </a:extLst>
                </a:gridCol>
                <a:gridCol w="493776">
                  <a:extLst>
                    <a:ext uri="{9D8B030D-6E8A-4147-A177-3AD203B41FA5}">
                      <a16:colId xmlns:a16="http://schemas.microsoft.com/office/drawing/2014/main" val="2863947326"/>
                    </a:ext>
                  </a:extLst>
                </a:gridCol>
                <a:gridCol w="493776">
                  <a:extLst>
                    <a:ext uri="{9D8B030D-6E8A-4147-A177-3AD203B41FA5}">
                      <a16:colId xmlns:a16="http://schemas.microsoft.com/office/drawing/2014/main" val="2828020169"/>
                    </a:ext>
                  </a:extLst>
                </a:gridCol>
                <a:gridCol w="493776">
                  <a:extLst>
                    <a:ext uri="{9D8B030D-6E8A-4147-A177-3AD203B41FA5}">
                      <a16:colId xmlns:a16="http://schemas.microsoft.com/office/drawing/2014/main" val="653575403"/>
                    </a:ext>
                  </a:extLst>
                </a:gridCol>
                <a:gridCol w="493776">
                  <a:extLst>
                    <a:ext uri="{9D8B030D-6E8A-4147-A177-3AD203B41FA5}">
                      <a16:colId xmlns:a16="http://schemas.microsoft.com/office/drawing/2014/main" val="1408572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526306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- 2025-07-14 17:01:15</a:t>
                      </a:r>
                      <a:r>
                        <a:rPr kumimoji="0" lang="en-US" sz="1000" b="0" i="0" u="none" strike="noStrike" kern="1200" cap="none" spc="0" normalizeH="0" baseline="0" noProof="0">
                          <a:ln>
                            <a:noFill/>
                          </a:ln>
                          <a:solidFill>
                            <a:prstClr val="black"/>
                          </a:solidFill>
                          <a:effectLst/>
                          <a:uLnTx/>
                          <a:uFillTx/>
                          <a:latin typeface="Calibri"/>
                          <a:ea typeface="+mn-ea"/>
                          <a:cs typeface="+mn-cs"/>
                        </a:rPr>
                        <a:t>
 Before heading out on our quarterly walk around town last week, our associates warmed up with a round of Radio Taiso—a light, rhythmic exercise routine that originated in Japan in the 1920s. This tradition promotes regular movement and supports a culture of wellness. Mahalo to our FICOH leaders, including our Japanese expats Yuta I. and Ken K., for leading the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https://quintly-eu-image-storage.s3.amazonaws.com/42a5b893a9726451877e4ab7634db126/5e4452052d56e9f8e158e7bded986a0f.jpg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84864356"/>
                  </a:ext>
                </a:extLst>
              </a:tr>
            </a:tbl>
          </a:graphicData>
        </a:graphic>
      </p:graphicFrame>
      <p:sp>
        <p:nvSpPr>
          <p:cNvPr id="4" name="Text Placeholder 3">
            <a:extLst>
              <a:ext uri="{FF2B5EF4-FFF2-40B4-BE49-F238E27FC236}">
                <a16:creationId xmlns:a16="http://schemas.microsoft.com/office/drawing/2014/main" id="{CAA46CF2-B2CE-487A-96F5-54B7DCEA839D}"/>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397564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C952F-8F11-4BF9-B569-497E04EE8A5E}"/>
              </a:ext>
            </a:extLst>
          </p:cNvPr>
          <p:cNvSpPr>
            <a:spLocks noGrp="1"/>
          </p:cNvSpPr>
          <p:nvPr>
            <p:ph type="title"/>
          </p:nvPr>
        </p:nvSpPr>
        <p:spPr/>
        <p:txBody>
          <a:bodyPr/>
          <a:lstStyle/>
          <a:p>
            <a:r>
              <a:rPr lang="en-US"/>
              <a:t>Instagram Videos Table | FICOH - 4 of 4</a:t>
            </a:r>
          </a:p>
        </p:txBody>
      </p:sp>
      <p:graphicFrame>
        <p:nvGraphicFramePr>
          <p:cNvPr id="5" name="Table Placeholder 4">
            <a:extLst>
              <a:ext uri="{FF2B5EF4-FFF2-40B4-BE49-F238E27FC236}">
                <a16:creationId xmlns:a16="http://schemas.microsoft.com/office/drawing/2014/main" id="{5650E792-78DE-4D27-A323-EFE51D8F912A}"/>
              </a:ext>
            </a:extLst>
          </p:cNvPr>
          <p:cNvGraphicFramePr>
            <a:graphicFrameLocks noGrp="1"/>
          </p:cNvGraphicFramePr>
          <p:nvPr>
            <p:ph type="tbl" sz="quarter" idx="13"/>
            <p:extLst>
              <p:ext uri="{D42A27DB-BD31-4B8C-83A1-F6EECF244321}">
                <p14:modId xmlns:p14="http://schemas.microsoft.com/office/powerpoint/2010/main" val="3860498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604655202"/>
                    </a:ext>
                  </a:extLst>
                </a:gridCol>
                <a:gridCol w="1234439">
                  <a:extLst>
                    <a:ext uri="{9D8B030D-6E8A-4147-A177-3AD203B41FA5}">
                      <a16:colId xmlns:a16="http://schemas.microsoft.com/office/drawing/2014/main" val="3357067702"/>
                    </a:ext>
                  </a:extLst>
                </a:gridCol>
                <a:gridCol w="493776">
                  <a:extLst>
                    <a:ext uri="{9D8B030D-6E8A-4147-A177-3AD203B41FA5}">
                      <a16:colId xmlns:a16="http://schemas.microsoft.com/office/drawing/2014/main" val="3603560294"/>
                    </a:ext>
                  </a:extLst>
                </a:gridCol>
                <a:gridCol w="493776">
                  <a:extLst>
                    <a:ext uri="{9D8B030D-6E8A-4147-A177-3AD203B41FA5}">
                      <a16:colId xmlns:a16="http://schemas.microsoft.com/office/drawing/2014/main" val="4059293633"/>
                    </a:ext>
                  </a:extLst>
                </a:gridCol>
                <a:gridCol w="493776">
                  <a:extLst>
                    <a:ext uri="{9D8B030D-6E8A-4147-A177-3AD203B41FA5}">
                      <a16:colId xmlns:a16="http://schemas.microsoft.com/office/drawing/2014/main" val="2215709572"/>
                    </a:ext>
                  </a:extLst>
                </a:gridCol>
                <a:gridCol w="493776">
                  <a:extLst>
                    <a:ext uri="{9D8B030D-6E8A-4147-A177-3AD203B41FA5}">
                      <a16:colId xmlns:a16="http://schemas.microsoft.com/office/drawing/2014/main" val="4082731314"/>
                    </a:ext>
                  </a:extLst>
                </a:gridCol>
                <a:gridCol w="493776">
                  <a:extLst>
                    <a:ext uri="{9D8B030D-6E8A-4147-A177-3AD203B41FA5}">
                      <a16:colId xmlns:a16="http://schemas.microsoft.com/office/drawing/2014/main" val="1170010013"/>
                    </a:ext>
                  </a:extLst>
                </a:gridCol>
                <a:gridCol w="493776">
                  <a:extLst>
                    <a:ext uri="{9D8B030D-6E8A-4147-A177-3AD203B41FA5}">
                      <a16:colId xmlns:a16="http://schemas.microsoft.com/office/drawing/2014/main" val="1989583017"/>
                    </a:ext>
                  </a:extLst>
                </a:gridCol>
                <a:gridCol w="493776">
                  <a:extLst>
                    <a:ext uri="{9D8B030D-6E8A-4147-A177-3AD203B41FA5}">
                      <a16:colId xmlns:a16="http://schemas.microsoft.com/office/drawing/2014/main" val="90969058"/>
                    </a:ext>
                  </a:extLst>
                </a:gridCol>
                <a:gridCol w="493776">
                  <a:extLst>
                    <a:ext uri="{9D8B030D-6E8A-4147-A177-3AD203B41FA5}">
                      <a16:colId xmlns:a16="http://schemas.microsoft.com/office/drawing/2014/main" val="4035016434"/>
                    </a:ext>
                  </a:extLst>
                </a:gridCol>
                <a:gridCol w="493776">
                  <a:extLst>
                    <a:ext uri="{9D8B030D-6E8A-4147-A177-3AD203B41FA5}">
                      <a16:colId xmlns:a16="http://schemas.microsoft.com/office/drawing/2014/main" val="653813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808545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- 2025-07-11 17:00:58</a:t>
                      </a:r>
                      <a:r>
                        <a:rPr kumimoji="0" lang="en-US" sz="1000" b="0" i="0" u="none" strike="noStrike" kern="1200" cap="none" spc="0" normalizeH="0" baseline="0" noProof="0">
                          <a:ln>
                            <a:noFill/>
                          </a:ln>
                          <a:solidFill>
                            <a:prstClr val="black"/>
                          </a:solidFill>
                          <a:effectLst/>
                          <a:uLnTx/>
                          <a:uFillTx/>
                          <a:latin typeface="Calibri"/>
                          <a:ea typeface="+mn-ea"/>
                          <a:cs typeface="+mn-cs"/>
                        </a:rPr>
                        <a:t>
 Is procrastination something we inherit? We asked a mother and daughter duo, who are also FICOH associates, about how often they handle household chores. Their answers prove that some habits (like reviewing your homeowners insurance limits with your agent) are worth passing down. Tap the link in bio to learn how to keep your coverage up to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https://quintly-eu-image-storage.s3.amazonaws.com/42a5b893a9726451877e4ab7634db126/19d8cbc0d2fc9955feceb97176cdb87b.jpg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59268451"/>
                  </a:ext>
                </a:extLst>
              </a:tr>
            </a:tbl>
          </a:graphicData>
        </a:graphic>
      </p:graphicFrame>
      <p:sp>
        <p:nvSpPr>
          <p:cNvPr id="4" name="Text Placeholder 3">
            <a:extLst>
              <a:ext uri="{FF2B5EF4-FFF2-40B4-BE49-F238E27FC236}">
                <a16:creationId xmlns:a16="http://schemas.microsoft.com/office/drawing/2014/main" id="{65709070-291F-4452-B496-7B0DD8AF7FF2}"/>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4798416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DC166-CA1F-434A-8170-31411848C5DD}"/>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7A7EC33D-D99B-4908-BD38-C91D68D776AE}"/>
              </a:ext>
            </a:extLst>
          </p:cNvPr>
          <p:cNvGraphicFramePr>
            <a:graphicFrameLocks noGrp="1"/>
          </p:cNvGraphicFramePr>
          <p:nvPr>
            <p:ph type="tbl" sz="quarter" idx="13"/>
            <p:extLst>
              <p:ext uri="{D42A27DB-BD31-4B8C-83A1-F6EECF244321}">
                <p14:modId xmlns:p14="http://schemas.microsoft.com/office/powerpoint/2010/main" val="3433859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55197377"/>
                    </a:ext>
                  </a:extLst>
                </a:gridCol>
                <a:gridCol w="1069848">
                  <a:extLst>
                    <a:ext uri="{9D8B030D-6E8A-4147-A177-3AD203B41FA5}">
                      <a16:colId xmlns:a16="http://schemas.microsoft.com/office/drawing/2014/main" val="3598623728"/>
                    </a:ext>
                  </a:extLst>
                </a:gridCol>
                <a:gridCol w="493776">
                  <a:extLst>
                    <a:ext uri="{9D8B030D-6E8A-4147-A177-3AD203B41FA5}">
                      <a16:colId xmlns:a16="http://schemas.microsoft.com/office/drawing/2014/main" val="1982833219"/>
                    </a:ext>
                  </a:extLst>
                </a:gridCol>
                <a:gridCol w="1069848">
                  <a:extLst>
                    <a:ext uri="{9D8B030D-6E8A-4147-A177-3AD203B41FA5}">
                      <a16:colId xmlns:a16="http://schemas.microsoft.com/office/drawing/2014/main" val="4248483963"/>
                    </a:ext>
                  </a:extLst>
                </a:gridCol>
                <a:gridCol w="1069848">
                  <a:extLst>
                    <a:ext uri="{9D8B030D-6E8A-4147-A177-3AD203B41FA5}">
                      <a16:colId xmlns:a16="http://schemas.microsoft.com/office/drawing/2014/main" val="720744061"/>
                    </a:ext>
                  </a:extLst>
                </a:gridCol>
                <a:gridCol w="1069848">
                  <a:extLst>
                    <a:ext uri="{9D8B030D-6E8A-4147-A177-3AD203B41FA5}">
                      <a16:colId xmlns:a16="http://schemas.microsoft.com/office/drawing/2014/main" val="3606647003"/>
                    </a:ext>
                  </a:extLst>
                </a:gridCol>
                <a:gridCol w="1069848">
                  <a:extLst>
                    <a:ext uri="{9D8B030D-6E8A-4147-A177-3AD203B41FA5}">
                      <a16:colId xmlns:a16="http://schemas.microsoft.com/office/drawing/2014/main" val="890603309"/>
                    </a:ext>
                  </a:extLst>
                </a:gridCol>
                <a:gridCol w="1069848">
                  <a:extLst>
                    <a:ext uri="{9D8B030D-6E8A-4147-A177-3AD203B41FA5}">
                      <a16:colId xmlns:a16="http://schemas.microsoft.com/office/drawing/2014/main" val="318416479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516068898"/>
                  </a:ext>
                </a:extLst>
              </a:tr>
              <a:tr h="370840">
                <a:tc>
                  <a:txBody>
                    <a:bodyPr/>
                    <a:lstStyle/>
                    <a:p>
                      <a:r>
                        <a:rPr lang="en-US" sz="1000"/>
                        <a:t>77</a:t>
                      </a:r>
                    </a:p>
                  </a:txBody>
                  <a:tcPr/>
                </a:tc>
                <a:tc>
                  <a:txBody>
                    <a:bodyPr/>
                    <a:lstStyle/>
                    <a:p>
                      <a:r>
                        <a:rPr lang="en-US" sz="1000"/>
                        <a:t>0.6200 %</a:t>
                      </a:r>
                    </a:p>
                  </a:txBody>
                  <a:tcPr/>
                </a:tc>
                <a:tc>
                  <a:txBody>
                    <a:bodyPr/>
                    <a:lstStyle/>
                    <a:p>
                      <a:r>
                        <a:rPr lang="en-US" sz="1000"/>
                        <a:t>0.01</a:t>
                      </a:r>
                    </a:p>
                  </a:txBody>
                  <a:tcPr/>
                </a:tc>
                <a:tc>
                  <a:txBody>
                    <a:bodyPr/>
                    <a:lstStyle/>
                    <a:p>
                      <a:r>
                        <a:rPr lang="en-US" sz="1000"/>
                        <a:t>83.41</a:t>
                      </a:r>
                    </a:p>
                  </a:txBody>
                  <a:tcPr/>
                </a:tc>
                <a:tc>
                  <a:txBody>
                    <a:bodyPr/>
                    <a:lstStyle/>
                    <a:p>
                      <a:r>
                        <a:rPr lang="en-US" sz="1000"/>
                        <a:t>80.99</a:t>
                      </a:r>
                    </a:p>
                  </a:txBody>
                  <a:tcPr/>
                </a:tc>
                <a:tc>
                  <a:txBody>
                    <a:bodyPr/>
                    <a:lstStyle/>
                    <a:p>
                      <a:r>
                        <a:rPr lang="en-US" sz="1000"/>
                        <a:t>49.01</a:t>
                      </a:r>
                    </a:p>
                  </a:txBody>
                  <a:tcPr/>
                </a:tc>
                <a:tc>
                  <a:txBody>
                    <a:bodyPr/>
                    <a:lstStyle/>
                    <a:p>
                      <a:r>
                        <a:rPr lang="en-US" sz="1000"/>
                        <a:t>5755</a:t>
                      </a:r>
                    </a:p>
                  </a:txBody>
                  <a:tcPr/>
                </a:tc>
                <a:tc>
                  <a:txBody>
                    <a:bodyPr/>
                    <a:lstStyle/>
                    <a:p>
                      <a:r>
                        <a:rPr lang="en-US" sz="1000"/>
                        <a:t>3774</a:t>
                      </a:r>
                    </a:p>
                  </a:txBody>
                  <a:tcPr/>
                </a:tc>
                <a:extLst>
                  <a:ext uri="{0D108BD9-81ED-4DB2-BD59-A6C34878D82A}">
                    <a16:rowId xmlns:a16="http://schemas.microsoft.com/office/drawing/2014/main" val="244693690"/>
                  </a:ext>
                </a:extLst>
              </a:tr>
            </a:tbl>
          </a:graphicData>
        </a:graphic>
      </p:graphicFrame>
      <p:sp>
        <p:nvSpPr>
          <p:cNvPr id="4" name="Text Placeholder 3">
            <a:extLst>
              <a:ext uri="{FF2B5EF4-FFF2-40B4-BE49-F238E27FC236}">
                <a16:creationId xmlns:a16="http://schemas.microsoft.com/office/drawing/2014/main" id="{6D3284C7-8A77-49FF-B79F-14D4E3E8935D}"/>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537133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BEDE0-14FE-44E3-9A2E-069231044839}"/>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5C0EBC58-A170-4EC4-9A59-62307C91EEAC}"/>
              </a:ext>
            </a:extLst>
          </p:cNvPr>
          <p:cNvGraphicFramePr>
            <a:graphicFrameLocks noGrp="1"/>
          </p:cNvGraphicFramePr>
          <p:nvPr>
            <p:ph type="tbl" sz="quarter" idx="13"/>
            <p:extLst>
              <p:ext uri="{D42A27DB-BD31-4B8C-83A1-F6EECF244321}">
                <p14:modId xmlns:p14="http://schemas.microsoft.com/office/powerpoint/2010/main" val="3811868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87517675"/>
                    </a:ext>
                  </a:extLst>
                </a:gridCol>
                <a:gridCol w="905256">
                  <a:extLst>
                    <a:ext uri="{9D8B030D-6E8A-4147-A177-3AD203B41FA5}">
                      <a16:colId xmlns:a16="http://schemas.microsoft.com/office/drawing/2014/main" val="208898865"/>
                    </a:ext>
                  </a:extLst>
                </a:gridCol>
                <a:gridCol w="411480">
                  <a:extLst>
                    <a:ext uri="{9D8B030D-6E8A-4147-A177-3AD203B41FA5}">
                      <a16:colId xmlns:a16="http://schemas.microsoft.com/office/drawing/2014/main" val="3286533929"/>
                    </a:ext>
                  </a:extLst>
                </a:gridCol>
                <a:gridCol w="905256">
                  <a:extLst>
                    <a:ext uri="{9D8B030D-6E8A-4147-A177-3AD203B41FA5}">
                      <a16:colId xmlns:a16="http://schemas.microsoft.com/office/drawing/2014/main" val="2001538417"/>
                    </a:ext>
                  </a:extLst>
                </a:gridCol>
                <a:gridCol w="905256">
                  <a:extLst>
                    <a:ext uri="{9D8B030D-6E8A-4147-A177-3AD203B41FA5}">
                      <a16:colId xmlns:a16="http://schemas.microsoft.com/office/drawing/2014/main" val="3396814516"/>
                    </a:ext>
                  </a:extLst>
                </a:gridCol>
                <a:gridCol w="905256">
                  <a:extLst>
                    <a:ext uri="{9D8B030D-6E8A-4147-A177-3AD203B41FA5}">
                      <a16:colId xmlns:a16="http://schemas.microsoft.com/office/drawing/2014/main" val="889740532"/>
                    </a:ext>
                  </a:extLst>
                </a:gridCol>
                <a:gridCol w="905256">
                  <a:extLst>
                    <a:ext uri="{9D8B030D-6E8A-4147-A177-3AD203B41FA5}">
                      <a16:colId xmlns:a16="http://schemas.microsoft.com/office/drawing/2014/main" val="395744732"/>
                    </a:ext>
                  </a:extLst>
                </a:gridCol>
                <a:gridCol w="905256">
                  <a:extLst>
                    <a:ext uri="{9D8B030D-6E8A-4147-A177-3AD203B41FA5}">
                      <a16:colId xmlns:a16="http://schemas.microsoft.com/office/drawing/2014/main" val="2975280303"/>
                    </a:ext>
                  </a:extLst>
                </a:gridCol>
                <a:gridCol w="905256">
                  <a:extLst>
                    <a:ext uri="{9D8B030D-6E8A-4147-A177-3AD203B41FA5}">
                      <a16:colId xmlns:a16="http://schemas.microsoft.com/office/drawing/2014/main" val="116865366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3537162302"/>
                  </a:ext>
                </a:extLst>
              </a:tr>
              <a:tr h="370840">
                <a:tc>
                  <a:txBody>
                    <a:bodyPr/>
                    <a:lstStyle/>
                    <a:p>
                      <a:r>
                        <a:rPr lang="en-US" sz="1000"/>
                        <a:t>13</a:t>
                      </a:r>
                    </a:p>
                  </a:txBody>
                  <a:tcPr/>
                </a:tc>
                <a:tc>
                  <a:txBody>
                    <a:bodyPr/>
                    <a:lstStyle/>
                    <a:p>
                      <a:r>
                        <a:rPr lang="en-US" sz="1000"/>
                        <a:t>0.7144 %</a:t>
                      </a:r>
                    </a:p>
                  </a:txBody>
                  <a:tcPr/>
                </a:tc>
                <a:tc>
                  <a:txBody>
                    <a:bodyPr/>
                    <a:lstStyle/>
                    <a:p>
                      <a:r>
                        <a:rPr lang="en-US" sz="1000"/>
                        <a:t>0.00</a:t>
                      </a:r>
                    </a:p>
                  </a:txBody>
                  <a:tcPr/>
                </a:tc>
                <a:tc>
                  <a:txBody>
                    <a:bodyPr/>
                    <a:lstStyle/>
                    <a:p>
                      <a:r>
                        <a:rPr lang="en-US" sz="1000"/>
                        <a:t>81.15</a:t>
                      </a:r>
                    </a:p>
                  </a:txBody>
                  <a:tcPr/>
                </a:tc>
                <a:tc>
                  <a:txBody>
                    <a:bodyPr/>
                    <a:lstStyle/>
                    <a:p>
                      <a:r>
                        <a:rPr lang="en-US" sz="1000"/>
                        <a:t>76.15</a:t>
                      </a:r>
                    </a:p>
                  </a:txBody>
                  <a:tcPr/>
                </a:tc>
                <a:tc>
                  <a:txBody>
                    <a:bodyPr/>
                    <a:lstStyle/>
                    <a:p>
                      <a:r>
                        <a:rPr lang="en-US" sz="1000"/>
                        <a:t>53.92</a:t>
                      </a:r>
                    </a:p>
                  </a:txBody>
                  <a:tcPr/>
                </a:tc>
                <a:tc>
                  <a:txBody>
                    <a:bodyPr/>
                    <a:lstStyle/>
                    <a:p>
                      <a:r>
                        <a:rPr lang="en-US" sz="1000"/>
                        <a:t>53.92</a:t>
                      </a:r>
                    </a:p>
                  </a:txBody>
                  <a:tcPr/>
                </a:tc>
                <a:tc>
                  <a:txBody>
                    <a:bodyPr/>
                    <a:lstStyle/>
                    <a:p>
                      <a:r>
                        <a:rPr lang="en-US" sz="1000"/>
                        <a:t>1055</a:t>
                      </a:r>
                    </a:p>
                  </a:txBody>
                  <a:tcPr/>
                </a:tc>
                <a:tc>
                  <a:txBody>
                    <a:bodyPr/>
                    <a:lstStyle/>
                    <a:p>
                      <a:r>
                        <a:rPr lang="en-US" sz="1000"/>
                        <a:t>701</a:t>
                      </a:r>
                    </a:p>
                  </a:txBody>
                  <a:tcPr/>
                </a:tc>
                <a:extLst>
                  <a:ext uri="{0D108BD9-81ED-4DB2-BD59-A6C34878D82A}">
                    <a16:rowId xmlns:a16="http://schemas.microsoft.com/office/drawing/2014/main" val="1835070410"/>
                  </a:ext>
                </a:extLst>
              </a:tr>
            </a:tbl>
          </a:graphicData>
        </a:graphic>
      </p:graphicFrame>
      <p:sp>
        <p:nvSpPr>
          <p:cNvPr id="4" name="Text Placeholder 3">
            <a:extLst>
              <a:ext uri="{FF2B5EF4-FFF2-40B4-BE49-F238E27FC236}">
                <a16:creationId xmlns:a16="http://schemas.microsoft.com/office/drawing/2014/main" id="{BDFA698B-3029-4E35-A180-DE7D5CB83EC1}"/>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8621060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A606D-D4EA-4660-8871-3C8AF8772050}"/>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CD4F8227-3C68-42F7-9572-B4F820EAC482}"/>
              </a:ext>
            </a:extLst>
          </p:cNvPr>
          <p:cNvGraphicFramePr>
            <a:graphicFrameLocks noGrp="1"/>
          </p:cNvGraphicFramePr>
          <p:nvPr>
            <p:ph type="tbl" sz="quarter" idx="13"/>
            <p:extLst>
              <p:ext uri="{D42A27DB-BD31-4B8C-83A1-F6EECF244321}">
                <p14:modId xmlns:p14="http://schemas.microsoft.com/office/powerpoint/2010/main" val="1346407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788016286"/>
                    </a:ext>
                  </a:extLst>
                </a:gridCol>
                <a:gridCol w="1152143">
                  <a:extLst>
                    <a:ext uri="{9D8B030D-6E8A-4147-A177-3AD203B41FA5}">
                      <a16:colId xmlns:a16="http://schemas.microsoft.com/office/drawing/2014/main" val="1058723417"/>
                    </a:ext>
                  </a:extLst>
                </a:gridCol>
                <a:gridCol w="576072">
                  <a:extLst>
                    <a:ext uri="{9D8B030D-6E8A-4147-A177-3AD203B41FA5}">
                      <a16:colId xmlns:a16="http://schemas.microsoft.com/office/drawing/2014/main" val="1129802834"/>
                    </a:ext>
                  </a:extLst>
                </a:gridCol>
                <a:gridCol w="576072">
                  <a:extLst>
                    <a:ext uri="{9D8B030D-6E8A-4147-A177-3AD203B41FA5}">
                      <a16:colId xmlns:a16="http://schemas.microsoft.com/office/drawing/2014/main" val="1497414372"/>
                    </a:ext>
                  </a:extLst>
                </a:gridCol>
                <a:gridCol w="576072">
                  <a:extLst>
                    <a:ext uri="{9D8B030D-6E8A-4147-A177-3AD203B41FA5}">
                      <a16:colId xmlns:a16="http://schemas.microsoft.com/office/drawing/2014/main" val="1103558432"/>
                    </a:ext>
                  </a:extLst>
                </a:gridCol>
                <a:gridCol w="576072">
                  <a:extLst>
                    <a:ext uri="{9D8B030D-6E8A-4147-A177-3AD203B41FA5}">
                      <a16:colId xmlns:a16="http://schemas.microsoft.com/office/drawing/2014/main" val="837912724"/>
                    </a:ext>
                  </a:extLst>
                </a:gridCol>
                <a:gridCol w="576072">
                  <a:extLst>
                    <a:ext uri="{9D8B030D-6E8A-4147-A177-3AD203B41FA5}">
                      <a16:colId xmlns:a16="http://schemas.microsoft.com/office/drawing/2014/main" val="3488771109"/>
                    </a:ext>
                  </a:extLst>
                </a:gridCol>
                <a:gridCol w="576072">
                  <a:extLst>
                    <a:ext uri="{9D8B030D-6E8A-4147-A177-3AD203B41FA5}">
                      <a16:colId xmlns:a16="http://schemas.microsoft.com/office/drawing/2014/main" val="309137287"/>
                    </a:ext>
                  </a:extLst>
                </a:gridCol>
                <a:gridCol w="576072">
                  <a:extLst>
                    <a:ext uri="{9D8B030D-6E8A-4147-A177-3AD203B41FA5}">
                      <a16:colId xmlns:a16="http://schemas.microsoft.com/office/drawing/2014/main" val="2259166649"/>
                    </a:ext>
                  </a:extLst>
                </a:gridCol>
                <a:gridCol w="576072">
                  <a:extLst>
                    <a:ext uri="{9D8B030D-6E8A-4147-A177-3AD203B41FA5}">
                      <a16:colId xmlns:a16="http://schemas.microsoft.com/office/drawing/2014/main" val="3344741441"/>
                    </a:ext>
                  </a:extLst>
                </a:gridCol>
                <a:gridCol w="576072">
                  <a:extLst>
                    <a:ext uri="{9D8B030D-6E8A-4147-A177-3AD203B41FA5}">
                      <a16:colId xmlns:a16="http://schemas.microsoft.com/office/drawing/2014/main" val="3051408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732360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- 2025-07-30 17:11:36</a:t>
                      </a:r>
                      <a:r>
                        <a:rPr kumimoji="0" lang="en-US" sz="1000" b="0" i="0" u="none" strike="noStrike" kern="1200" cap="none" spc="0" normalizeH="0" baseline="0" noProof="0">
                          <a:ln>
                            <a:noFill/>
                          </a:ln>
                          <a:solidFill>
                            <a:prstClr val="black"/>
                          </a:solidFill>
                          <a:effectLst/>
                          <a:uLnTx/>
                          <a:uFillTx/>
                          <a:latin typeface="Calibri"/>
                          <a:ea typeface="+mn-ea"/>
                          <a:cs typeface="+mn-cs"/>
                        </a:rPr>
                        <a:t>
 #InternationalDayofFriendship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https://quintly-eu-image-storage.s3.amazonaws.com/42a5b893a9726451877e4ab7634db126/de25745dbbf887cc60cd2f5ba7f4e7d0.jpg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07/31/2025 17:09:01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07143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- 2025-07-30 14:42:40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https://quintly-eu-image-storage.s3.amazonaws.com/42a5b893a9726451877e4ab7634db126/8af51cf069c4a2db7e3edbb887a165d9.jpg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07/31/2025 14:38:56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674135991"/>
                  </a:ext>
                </a:extLst>
              </a:tr>
            </a:tbl>
          </a:graphicData>
        </a:graphic>
      </p:graphicFrame>
      <p:sp>
        <p:nvSpPr>
          <p:cNvPr id="4" name="Text Placeholder 3">
            <a:extLst>
              <a:ext uri="{FF2B5EF4-FFF2-40B4-BE49-F238E27FC236}">
                <a16:creationId xmlns:a16="http://schemas.microsoft.com/office/drawing/2014/main" id="{483E6C55-119E-4CD1-8355-9222F06EB38F}"/>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708723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4762F-2044-4215-A352-57697D37FC79}"/>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9C9F2460-ABE0-4285-B9EA-C9C6F0888841}"/>
              </a:ext>
            </a:extLst>
          </p:cNvPr>
          <p:cNvGraphicFramePr>
            <a:graphicFrameLocks noGrp="1"/>
          </p:cNvGraphicFramePr>
          <p:nvPr>
            <p:ph type="tbl" sz="quarter" idx="13"/>
            <p:extLst>
              <p:ext uri="{D42A27DB-BD31-4B8C-83A1-F6EECF244321}">
                <p14:modId xmlns:p14="http://schemas.microsoft.com/office/powerpoint/2010/main" val="1332338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703382960"/>
                    </a:ext>
                  </a:extLst>
                </a:gridCol>
                <a:gridCol w="1152143">
                  <a:extLst>
                    <a:ext uri="{9D8B030D-6E8A-4147-A177-3AD203B41FA5}">
                      <a16:colId xmlns:a16="http://schemas.microsoft.com/office/drawing/2014/main" val="180862222"/>
                    </a:ext>
                  </a:extLst>
                </a:gridCol>
                <a:gridCol w="576072">
                  <a:extLst>
                    <a:ext uri="{9D8B030D-6E8A-4147-A177-3AD203B41FA5}">
                      <a16:colId xmlns:a16="http://schemas.microsoft.com/office/drawing/2014/main" val="1086148898"/>
                    </a:ext>
                  </a:extLst>
                </a:gridCol>
                <a:gridCol w="576072">
                  <a:extLst>
                    <a:ext uri="{9D8B030D-6E8A-4147-A177-3AD203B41FA5}">
                      <a16:colId xmlns:a16="http://schemas.microsoft.com/office/drawing/2014/main" val="3820150735"/>
                    </a:ext>
                  </a:extLst>
                </a:gridCol>
                <a:gridCol w="576072">
                  <a:extLst>
                    <a:ext uri="{9D8B030D-6E8A-4147-A177-3AD203B41FA5}">
                      <a16:colId xmlns:a16="http://schemas.microsoft.com/office/drawing/2014/main" val="1886799578"/>
                    </a:ext>
                  </a:extLst>
                </a:gridCol>
                <a:gridCol w="576072">
                  <a:extLst>
                    <a:ext uri="{9D8B030D-6E8A-4147-A177-3AD203B41FA5}">
                      <a16:colId xmlns:a16="http://schemas.microsoft.com/office/drawing/2014/main" val="3351915118"/>
                    </a:ext>
                  </a:extLst>
                </a:gridCol>
                <a:gridCol w="576072">
                  <a:extLst>
                    <a:ext uri="{9D8B030D-6E8A-4147-A177-3AD203B41FA5}">
                      <a16:colId xmlns:a16="http://schemas.microsoft.com/office/drawing/2014/main" val="2543413009"/>
                    </a:ext>
                  </a:extLst>
                </a:gridCol>
                <a:gridCol w="576072">
                  <a:extLst>
                    <a:ext uri="{9D8B030D-6E8A-4147-A177-3AD203B41FA5}">
                      <a16:colId xmlns:a16="http://schemas.microsoft.com/office/drawing/2014/main" val="1678059540"/>
                    </a:ext>
                  </a:extLst>
                </a:gridCol>
                <a:gridCol w="576072">
                  <a:extLst>
                    <a:ext uri="{9D8B030D-6E8A-4147-A177-3AD203B41FA5}">
                      <a16:colId xmlns:a16="http://schemas.microsoft.com/office/drawing/2014/main" val="3066404239"/>
                    </a:ext>
                  </a:extLst>
                </a:gridCol>
                <a:gridCol w="576072">
                  <a:extLst>
                    <a:ext uri="{9D8B030D-6E8A-4147-A177-3AD203B41FA5}">
                      <a16:colId xmlns:a16="http://schemas.microsoft.com/office/drawing/2014/main" val="319842945"/>
                    </a:ext>
                  </a:extLst>
                </a:gridCol>
                <a:gridCol w="576072">
                  <a:extLst>
                    <a:ext uri="{9D8B030D-6E8A-4147-A177-3AD203B41FA5}">
                      <a16:colId xmlns:a16="http://schemas.microsoft.com/office/drawing/2014/main" val="263880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955070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- 2025-07-30 14:42:34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https://quintly-eu-image-storage.s3.amazonaws.com/42a5b893a9726451877e4ab7634db126/78819a2dfb17e590b0ea625621951153.jpg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07/31/2025 14:38:56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57459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- 2025-07-30 14:39:04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https://quintly-eu-image-storage.s3.amazonaws.com/42a5b893a9726451877e4ab7634db126/8bd06e58f3a02a0dbf63a8cc0490fc1a.jpg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07/31/2025 14:38:56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539338937"/>
                  </a:ext>
                </a:extLst>
              </a:tr>
            </a:tbl>
          </a:graphicData>
        </a:graphic>
      </p:graphicFrame>
      <p:sp>
        <p:nvSpPr>
          <p:cNvPr id="4" name="Text Placeholder 3">
            <a:extLst>
              <a:ext uri="{FF2B5EF4-FFF2-40B4-BE49-F238E27FC236}">
                <a16:creationId xmlns:a16="http://schemas.microsoft.com/office/drawing/2014/main" id="{EC74D972-0759-432F-BE8F-E463CC5E6A0D}"/>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41845472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D6050-F691-451A-AAD9-D219490CDA4E}"/>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30ED7666-9202-4B94-9D76-B1614022B56B}"/>
              </a:ext>
            </a:extLst>
          </p:cNvPr>
          <p:cNvGraphicFramePr>
            <a:graphicFrameLocks noGrp="1"/>
          </p:cNvGraphicFramePr>
          <p:nvPr>
            <p:ph type="tbl" sz="quarter" idx="13"/>
            <p:extLst>
              <p:ext uri="{D42A27DB-BD31-4B8C-83A1-F6EECF244321}">
                <p14:modId xmlns:p14="http://schemas.microsoft.com/office/powerpoint/2010/main" val="2436549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051827819"/>
                    </a:ext>
                  </a:extLst>
                </a:gridCol>
                <a:gridCol w="1152143">
                  <a:extLst>
                    <a:ext uri="{9D8B030D-6E8A-4147-A177-3AD203B41FA5}">
                      <a16:colId xmlns:a16="http://schemas.microsoft.com/office/drawing/2014/main" val="2764987339"/>
                    </a:ext>
                  </a:extLst>
                </a:gridCol>
                <a:gridCol w="576072">
                  <a:extLst>
                    <a:ext uri="{9D8B030D-6E8A-4147-A177-3AD203B41FA5}">
                      <a16:colId xmlns:a16="http://schemas.microsoft.com/office/drawing/2014/main" val="1299225498"/>
                    </a:ext>
                  </a:extLst>
                </a:gridCol>
                <a:gridCol w="576072">
                  <a:extLst>
                    <a:ext uri="{9D8B030D-6E8A-4147-A177-3AD203B41FA5}">
                      <a16:colId xmlns:a16="http://schemas.microsoft.com/office/drawing/2014/main" val="1053651312"/>
                    </a:ext>
                  </a:extLst>
                </a:gridCol>
                <a:gridCol w="576072">
                  <a:extLst>
                    <a:ext uri="{9D8B030D-6E8A-4147-A177-3AD203B41FA5}">
                      <a16:colId xmlns:a16="http://schemas.microsoft.com/office/drawing/2014/main" val="1920192011"/>
                    </a:ext>
                  </a:extLst>
                </a:gridCol>
                <a:gridCol w="576072">
                  <a:extLst>
                    <a:ext uri="{9D8B030D-6E8A-4147-A177-3AD203B41FA5}">
                      <a16:colId xmlns:a16="http://schemas.microsoft.com/office/drawing/2014/main" val="2397936121"/>
                    </a:ext>
                  </a:extLst>
                </a:gridCol>
                <a:gridCol w="576072">
                  <a:extLst>
                    <a:ext uri="{9D8B030D-6E8A-4147-A177-3AD203B41FA5}">
                      <a16:colId xmlns:a16="http://schemas.microsoft.com/office/drawing/2014/main" val="1099681225"/>
                    </a:ext>
                  </a:extLst>
                </a:gridCol>
                <a:gridCol w="576072">
                  <a:extLst>
                    <a:ext uri="{9D8B030D-6E8A-4147-A177-3AD203B41FA5}">
                      <a16:colId xmlns:a16="http://schemas.microsoft.com/office/drawing/2014/main" val="2438009242"/>
                    </a:ext>
                  </a:extLst>
                </a:gridCol>
                <a:gridCol w="576072">
                  <a:extLst>
                    <a:ext uri="{9D8B030D-6E8A-4147-A177-3AD203B41FA5}">
                      <a16:colId xmlns:a16="http://schemas.microsoft.com/office/drawing/2014/main" val="2883013404"/>
                    </a:ext>
                  </a:extLst>
                </a:gridCol>
                <a:gridCol w="576072">
                  <a:extLst>
                    <a:ext uri="{9D8B030D-6E8A-4147-A177-3AD203B41FA5}">
                      <a16:colId xmlns:a16="http://schemas.microsoft.com/office/drawing/2014/main" val="920483182"/>
                    </a:ext>
                  </a:extLst>
                </a:gridCol>
                <a:gridCol w="576072">
                  <a:extLst>
                    <a:ext uri="{9D8B030D-6E8A-4147-A177-3AD203B41FA5}">
                      <a16:colId xmlns:a16="http://schemas.microsoft.com/office/drawing/2014/main" val="2407622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18526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- 2025-07-30 14:35:48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https://quintly-eu-image-storage.s3.amazonaws.com/42a5b893a9726451877e4ab7634db126/850605f3d96306c102ce66bec92795c8.jpg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07/31/2025 14:13:01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011417213"/>
                  </a:ext>
                </a:extLst>
              </a:tr>
            </a:tbl>
          </a:graphicData>
        </a:graphic>
      </p:graphicFrame>
      <p:sp>
        <p:nvSpPr>
          <p:cNvPr id="4" name="Text Placeholder 3">
            <a:extLst>
              <a:ext uri="{FF2B5EF4-FFF2-40B4-BE49-F238E27FC236}">
                <a16:creationId xmlns:a16="http://schemas.microsoft.com/office/drawing/2014/main" id="{27D31E7F-934F-4947-AD26-82E2FCC22365}"/>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7965117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2273</Words>
  <Application>Microsoft Office PowerPoint</Application>
  <PresentationFormat>On-screen Show (4:3)</PresentationFormat>
  <Paragraphs>657</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Posts Table | FICOH</vt:lpstr>
      <vt:lpstr>Instagram Videos Table | FICOH - 1 of 4</vt:lpstr>
      <vt:lpstr>Instagram Videos Table | FICOH - 2 of 4</vt:lpstr>
      <vt:lpstr>Instagram Videos Table | FICOH - 3 of 4</vt:lpstr>
      <vt:lpstr>Instagram Videos Table | FICOH - 4 of 4</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2025-08-05T15:21:47Z</dcterms:created>
  <dcterms:modified xsi:type="dcterms:W3CDTF">2025-08-05T15:22:30Z</dcterms:modified>
</cp:coreProperties>
</file>