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Sheet1!$B$2:$B$102</c:f>
            </c:numRef>
          </c:val>
          <c:smooth val="0"/>
          <c:extLst>
            <c:ext xmlns:c16="http://schemas.microsoft.com/office/drawing/2014/chart" uri="{C3380CC4-5D6E-409C-BE32-E72D297353CC}">
              <c16:uniqueId val="{00000000-017B-48EE-BE43-0DBD72231F9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Sheet1!$C$2:$C$102</c:f>
            </c:numRef>
          </c:val>
          <c:smooth val="0"/>
          <c:extLst>
            <c:ext xmlns:c16="http://schemas.microsoft.com/office/drawing/2014/chart" uri="{C3380CC4-5D6E-409C-BE32-E72D297353CC}">
              <c16:uniqueId val="{00000001-017B-48EE-BE43-0DBD72231F9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Sheet1!$D$2:$D$102</c:f>
            </c:numRef>
          </c:val>
          <c:smooth val="0"/>
          <c:extLst>
            <c:ext xmlns:c16="http://schemas.microsoft.com/office/drawing/2014/chart" uri="{C3380CC4-5D6E-409C-BE32-E72D297353CC}">
              <c16:uniqueId val="{00000002-017B-48EE-BE43-0DBD72231F9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Sheet1!$E$2:$E$102</c:f>
            </c:numRef>
          </c:val>
          <c:smooth val="0"/>
          <c:extLst>
            <c:ext xmlns:c16="http://schemas.microsoft.com/office/drawing/2014/chart" uri="{C3380CC4-5D6E-409C-BE32-E72D297353CC}">
              <c16:uniqueId val="{00000003-017B-48EE-BE43-0DBD72231F9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Sheet1!$F$2:$F$102</c:f>
            </c:numRef>
          </c:val>
          <c:smooth val="0"/>
          <c:extLst>
            <c:ext xmlns:c16="http://schemas.microsoft.com/office/drawing/2014/chart" uri="{C3380CC4-5D6E-409C-BE32-E72D297353CC}">
              <c16:uniqueId val="{00000004-017B-48EE-BE43-0DBD72231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41832"/>
        <c:axId val="389176352"/>
      </c:lineChart>
      <c:catAx>
        <c:axId val="24954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76352"/>
        <c:crosses val="autoZero"/>
        <c:auto val="1"/>
        <c:lblAlgn val="ctr"/>
        <c:lblOffset val="100"/>
        <c:noMultiLvlLbl val="0"/>
      </c:catAx>
      <c:valAx>
        <c:axId val="38917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4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5E38B-939F-4887-A3DF-4522E18C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7A7F4-4763-4110-A45E-0AC2CACC7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8834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C5E62-96C5-4E24-9BCD-DF43AA289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271F8-23A0-40EB-AD75-94C0B8E91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3038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2 profiles</dc:title>
  <dc:creator>Frederik Born</dc:creator>
  <cp:lastModifiedBy>Frederik Born</cp:lastModifiedBy>
  <cp:revision>1</cp:revision>
  <dcterms:created xsi:type="dcterms:W3CDTF">2025-08-04T17:29:05Z</dcterms:created>
  <dcterms:modified xsi:type="dcterms:W3CDTF">2025-08-04T17:29:08Z</dcterms:modified>
</cp:coreProperties>
</file>