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Sheet1!$B$2:$B$102</c:f>
            </c:numRef>
          </c:val>
          <c:smooth val="0"/>
          <c:extLst>
            <c:ext xmlns:c16="http://schemas.microsoft.com/office/drawing/2014/chart" uri="{C3380CC4-5D6E-409C-BE32-E72D297353CC}">
              <c16:uniqueId val="{00000000-7ACE-41E9-8382-9A5C93DAF4F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Sheet1!$C$2:$C$102</c:f>
            </c:numRef>
          </c:val>
          <c:smooth val="0"/>
          <c:extLst>
            <c:ext xmlns:c16="http://schemas.microsoft.com/office/drawing/2014/chart" uri="{C3380CC4-5D6E-409C-BE32-E72D297353CC}">
              <c16:uniqueId val="{00000001-7ACE-41E9-8382-9A5C93DAF4F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Sheet1!$D$2:$D$102</c:f>
            </c:numRef>
          </c:val>
          <c:smooth val="0"/>
          <c:extLst>
            <c:ext xmlns:c16="http://schemas.microsoft.com/office/drawing/2014/chart" uri="{C3380CC4-5D6E-409C-BE32-E72D297353CC}">
              <c16:uniqueId val="{00000002-7ACE-41E9-8382-9A5C93DAF4F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Sheet1!$E$2:$E$102</c:f>
            </c:numRef>
          </c:val>
          <c:smooth val="0"/>
          <c:extLst>
            <c:ext xmlns:c16="http://schemas.microsoft.com/office/drawing/2014/chart" uri="{C3380CC4-5D6E-409C-BE32-E72D297353CC}">
              <c16:uniqueId val="{00000003-7ACE-41E9-8382-9A5C93DAF4F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Sheet1!$A$2:$A$102</c:f>
            </c:multiLvlStrRef>
          </c:cat>
          <c:val>
            <c:numRef>
              <c:f>Sheet1!$F$2:$F$102</c:f>
            </c:numRef>
          </c:val>
          <c:smooth val="0"/>
          <c:extLst>
            <c:ext xmlns:c16="http://schemas.microsoft.com/office/drawing/2014/chart" uri="{C3380CC4-5D6E-409C-BE32-E72D297353CC}">
              <c16:uniqueId val="{00000004-7ACE-41E9-8382-9A5C93DAF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295520"/>
        <c:axId val="383296176"/>
      </c:lineChart>
      <c:catAx>
        <c:axId val="38329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96176"/>
        <c:crosses val="autoZero"/>
        <c:auto val="1"/>
        <c:lblAlgn val="ctr"/>
        <c:lblOffset val="100"/>
        <c:noMultiLvlLbl val="0"/>
      </c:catAx>
      <c:valAx>
        <c:axId val="38329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9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D003-30DE-4BA4-BA46-C13139AA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12C4C7-3328-4B50-96CD-E9CDD62E32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064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A7044-583F-4299-8BCA-915B59E9B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B9492-AEDE-4F9D-B8C5-9D0293896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616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2 profiles</dc:title>
  <dc:creator>Frederik Born</dc:creator>
  <cp:lastModifiedBy>Frederik Born</cp:lastModifiedBy>
  <cp:revision>1</cp:revision>
  <dcterms:created xsi:type="dcterms:W3CDTF">2025-08-04T17:01:55Z</dcterms:created>
  <dcterms:modified xsi:type="dcterms:W3CDTF">2025-08-04T17:01:58Z</dcterms:modified>
</cp:coreProperties>
</file>