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Sheet1!$A$2:$A$101</c:f>
              <c:numCache>
                <c:formatCode>m/d/yyyy</c:formatCode>
                <c:ptCount val="100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43466</c:v>
                </c:pt>
                <c:pt idx="23">
                  <c:v>43497</c:v>
                </c:pt>
                <c:pt idx="24">
                  <c:v>43525</c:v>
                </c:pt>
                <c:pt idx="25">
                  <c:v>43556</c:v>
                </c:pt>
                <c:pt idx="26">
                  <c:v>43586</c:v>
                </c:pt>
                <c:pt idx="27">
                  <c:v>43617</c:v>
                </c:pt>
                <c:pt idx="28">
                  <c:v>43647</c:v>
                </c:pt>
                <c:pt idx="29">
                  <c:v>43678</c:v>
                </c:pt>
                <c:pt idx="30">
                  <c:v>43709</c:v>
                </c:pt>
                <c:pt idx="31">
                  <c:v>43739</c:v>
                </c:pt>
                <c:pt idx="32">
                  <c:v>43770</c:v>
                </c:pt>
                <c:pt idx="33">
                  <c:v>43800</c:v>
                </c:pt>
                <c:pt idx="34">
                  <c:v>43831</c:v>
                </c:pt>
                <c:pt idx="35">
                  <c:v>43862</c:v>
                </c:pt>
                <c:pt idx="36">
                  <c:v>43891</c:v>
                </c:pt>
                <c:pt idx="37">
                  <c:v>43922</c:v>
                </c:pt>
                <c:pt idx="38">
                  <c:v>43952</c:v>
                </c:pt>
                <c:pt idx="39">
                  <c:v>43983</c:v>
                </c:pt>
                <c:pt idx="40">
                  <c:v>44013</c:v>
                </c:pt>
                <c:pt idx="41">
                  <c:v>44044</c:v>
                </c:pt>
                <c:pt idx="42">
                  <c:v>44075</c:v>
                </c:pt>
                <c:pt idx="43">
                  <c:v>44105</c:v>
                </c:pt>
                <c:pt idx="44">
                  <c:v>44136</c:v>
                </c:pt>
                <c:pt idx="45">
                  <c:v>44166</c:v>
                </c:pt>
                <c:pt idx="46">
                  <c:v>44197</c:v>
                </c:pt>
                <c:pt idx="47">
                  <c:v>44228</c:v>
                </c:pt>
                <c:pt idx="48">
                  <c:v>44256</c:v>
                </c:pt>
                <c:pt idx="49">
                  <c:v>44287</c:v>
                </c:pt>
                <c:pt idx="50">
                  <c:v>44317</c:v>
                </c:pt>
                <c:pt idx="51">
                  <c:v>44348</c:v>
                </c:pt>
                <c:pt idx="52">
                  <c:v>44378</c:v>
                </c:pt>
                <c:pt idx="53">
                  <c:v>44409</c:v>
                </c:pt>
                <c:pt idx="54">
                  <c:v>44440</c:v>
                </c:pt>
                <c:pt idx="55">
                  <c:v>44470</c:v>
                </c:pt>
                <c:pt idx="56">
                  <c:v>44501</c:v>
                </c:pt>
                <c:pt idx="57">
                  <c:v>44531</c:v>
                </c:pt>
                <c:pt idx="58">
                  <c:v>44562</c:v>
                </c:pt>
                <c:pt idx="59">
                  <c:v>44593</c:v>
                </c:pt>
                <c:pt idx="60">
                  <c:v>44621</c:v>
                </c:pt>
                <c:pt idx="61">
                  <c:v>44652</c:v>
                </c:pt>
                <c:pt idx="62">
                  <c:v>44682</c:v>
                </c:pt>
                <c:pt idx="63">
                  <c:v>44713</c:v>
                </c:pt>
                <c:pt idx="64">
                  <c:v>44743</c:v>
                </c:pt>
                <c:pt idx="65">
                  <c:v>44774</c:v>
                </c:pt>
                <c:pt idx="66">
                  <c:v>44805</c:v>
                </c:pt>
                <c:pt idx="67">
                  <c:v>44835</c:v>
                </c:pt>
                <c:pt idx="68">
                  <c:v>44866</c:v>
                </c:pt>
                <c:pt idx="69">
                  <c:v>44896</c:v>
                </c:pt>
                <c:pt idx="70">
                  <c:v>44927</c:v>
                </c:pt>
                <c:pt idx="71">
                  <c:v>44958</c:v>
                </c:pt>
                <c:pt idx="72">
                  <c:v>44986</c:v>
                </c:pt>
                <c:pt idx="73">
                  <c:v>45017</c:v>
                </c:pt>
                <c:pt idx="74">
                  <c:v>45047</c:v>
                </c:pt>
                <c:pt idx="75">
                  <c:v>45078</c:v>
                </c:pt>
                <c:pt idx="76">
                  <c:v>45108</c:v>
                </c:pt>
                <c:pt idx="77">
                  <c:v>45139</c:v>
                </c:pt>
                <c:pt idx="78">
                  <c:v>45170</c:v>
                </c:pt>
                <c:pt idx="79">
                  <c:v>45200</c:v>
                </c:pt>
                <c:pt idx="80">
                  <c:v>45231</c:v>
                </c:pt>
                <c:pt idx="81">
                  <c:v>45261</c:v>
                </c:pt>
                <c:pt idx="82">
                  <c:v>45292</c:v>
                </c:pt>
                <c:pt idx="83">
                  <c:v>45323</c:v>
                </c:pt>
                <c:pt idx="84">
                  <c:v>45352</c:v>
                </c:pt>
                <c:pt idx="85">
                  <c:v>45383</c:v>
                </c:pt>
                <c:pt idx="86">
                  <c:v>45413</c:v>
                </c:pt>
                <c:pt idx="87">
                  <c:v>45444</c:v>
                </c:pt>
                <c:pt idx="88">
                  <c:v>45474</c:v>
                </c:pt>
                <c:pt idx="89">
                  <c:v>45505</c:v>
                </c:pt>
                <c:pt idx="90">
                  <c:v>45536</c:v>
                </c:pt>
                <c:pt idx="91">
                  <c:v>45566</c:v>
                </c:pt>
                <c:pt idx="92">
                  <c:v>45597</c:v>
                </c:pt>
                <c:pt idx="93">
                  <c:v>45627</c:v>
                </c:pt>
                <c:pt idx="94">
                  <c:v>45658</c:v>
                </c:pt>
                <c:pt idx="95">
                  <c:v>45689</c:v>
                </c:pt>
                <c:pt idx="96">
                  <c:v>45717</c:v>
                </c:pt>
                <c:pt idx="97">
                  <c:v>45748</c:v>
                </c:pt>
                <c:pt idx="98">
                  <c:v>45778</c:v>
                </c:pt>
                <c:pt idx="99">
                  <c:v>45809</c:v>
                </c:pt>
              </c:numCache>
            </c:numRef>
          </c:cat>
          <c:val>
            <c:numRef>
              <c:f>Sheet1!$B$2:$B$101</c:f>
              <c:numCache>
                <c:formatCode>General</c:formatCode>
                <c:ptCount val="10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D-4E53-802B-C94BDF463D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Sheet1!$A$2:$A$101</c:f>
              <c:numCache>
                <c:formatCode>m/d/yyyy</c:formatCode>
                <c:ptCount val="100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43466</c:v>
                </c:pt>
                <c:pt idx="23">
                  <c:v>43497</c:v>
                </c:pt>
                <c:pt idx="24">
                  <c:v>43525</c:v>
                </c:pt>
                <c:pt idx="25">
                  <c:v>43556</c:v>
                </c:pt>
                <c:pt idx="26">
                  <c:v>43586</c:v>
                </c:pt>
                <c:pt idx="27">
                  <c:v>43617</c:v>
                </c:pt>
                <c:pt idx="28">
                  <c:v>43647</c:v>
                </c:pt>
                <c:pt idx="29">
                  <c:v>43678</c:v>
                </c:pt>
                <c:pt idx="30">
                  <c:v>43709</c:v>
                </c:pt>
                <c:pt idx="31">
                  <c:v>43739</c:v>
                </c:pt>
                <c:pt idx="32">
                  <c:v>43770</c:v>
                </c:pt>
                <c:pt idx="33">
                  <c:v>43800</c:v>
                </c:pt>
                <c:pt idx="34">
                  <c:v>43831</c:v>
                </c:pt>
                <c:pt idx="35">
                  <c:v>43862</c:v>
                </c:pt>
                <c:pt idx="36">
                  <c:v>43891</c:v>
                </c:pt>
                <c:pt idx="37">
                  <c:v>43922</c:v>
                </c:pt>
                <c:pt idx="38">
                  <c:v>43952</c:v>
                </c:pt>
                <c:pt idx="39">
                  <c:v>43983</c:v>
                </c:pt>
                <c:pt idx="40">
                  <c:v>44013</c:v>
                </c:pt>
                <c:pt idx="41">
                  <c:v>44044</c:v>
                </c:pt>
                <c:pt idx="42">
                  <c:v>44075</c:v>
                </c:pt>
                <c:pt idx="43">
                  <c:v>44105</c:v>
                </c:pt>
                <c:pt idx="44">
                  <c:v>44136</c:v>
                </c:pt>
                <c:pt idx="45">
                  <c:v>44166</c:v>
                </c:pt>
                <c:pt idx="46">
                  <c:v>44197</c:v>
                </c:pt>
                <c:pt idx="47">
                  <c:v>44228</c:v>
                </c:pt>
                <c:pt idx="48">
                  <c:v>44256</c:v>
                </c:pt>
                <c:pt idx="49">
                  <c:v>44287</c:v>
                </c:pt>
                <c:pt idx="50">
                  <c:v>44317</c:v>
                </c:pt>
                <c:pt idx="51">
                  <c:v>44348</c:v>
                </c:pt>
                <c:pt idx="52">
                  <c:v>44378</c:v>
                </c:pt>
                <c:pt idx="53">
                  <c:v>44409</c:v>
                </c:pt>
                <c:pt idx="54">
                  <c:v>44440</c:v>
                </c:pt>
                <c:pt idx="55">
                  <c:v>44470</c:v>
                </c:pt>
                <c:pt idx="56">
                  <c:v>44501</c:v>
                </c:pt>
                <c:pt idx="57">
                  <c:v>44531</c:v>
                </c:pt>
                <c:pt idx="58">
                  <c:v>44562</c:v>
                </c:pt>
                <c:pt idx="59">
                  <c:v>44593</c:v>
                </c:pt>
                <c:pt idx="60">
                  <c:v>44621</c:v>
                </c:pt>
                <c:pt idx="61">
                  <c:v>44652</c:v>
                </c:pt>
                <c:pt idx="62">
                  <c:v>44682</c:v>
                </c:pt>
                <c:pt idx="63">
                  <c:v>44713</c:v>
                </c:pt>
                <c:pt idx="64">
                  <c:v>44743</c:v>
                </c:pt>
                <c:pt idx="65">
                  <c:v>44774</c:v>
                </c:pt>
                <c:pt idx="66">
                  <c:v>44805</c:v>
                </c:pt>
                <c:pt idx="67">
                  <c:v>44835</c:v>
                </c:pt>
                <c:pt idx="68">
                  <c:v>44866</c:v>
                </c:pt>
                <c:pt idx="69">
                  <c:v>44896</c:v>
                </c:pt>
                <c:pt idx="70">
                  <c:v>44927</c:v>
                </c:pt>
                <c:pt idx="71">
                  <c:v>44958</c:v>
                </c:pt>
                <c:pt idx="72">
                  <c:v>44986</c:v>
                </c:pt>
                <c:pt idx="73">
                  <c:v>45017</c:v>
                </c:pt>
                <c:pt idx="74">
                  <c:v>45047</c:v>
                </c:pt>
                <c:pt idx="75">
                  <c:v>45078</c:v>
                </c:pt>
                <c:pt idx="76">
                  <c:v>45108</c:v>
                </c:pt>
                <c:pt idx="77">
                  <c:v>45139</c:v>
                </c:pt>
                <c:pt idx="78">
                  <c:v>45170</c:v>
                </c:pt>
                <c:pt idx="79">
                  <c:v>45200</c:v>
                </c:pt>
                <c:pt idx="80">
                  <c:v>45231</c:v>
                </c:pt>
                <c:pt idx="81">
                  <c:v>45261</c:v>
                </c:pt>
                <c:pt idx="82">
                  <c:v>45292</c:v>
                </c:pt>
                <c:pt idx="83">
                  <c:v>45323</c:v>
                </c:pt>
                <c:pt idx="84">
                  <c:v>45352</c:v>
                </c:pt>
                <c:pt idx="85">
                  <c:v>45383</c:v>
                </c:pt>
                <c:pt idx="86">
                  <c:v>45413</c:v>
                </c:pt>
                <c:pt idx="87">
                  <c:v>45444</c:v>
                </c:pt>
                <c:pt idx="88">
                  <c:v>45474</c:v>
                </c:pt>
                <c:pt idx="89">
                  <c:v>45505</c:v>
                </c:pt>
                <c:pt idx="90">
                  <c:v>45536</c:v>
                </c:pt>
                <c:pt idx="91">
                  <c:v>45566</c:v>
                </c:pt>
                <c:pt idx="92">
                  <c:v>45597</c:v>
                </c:pt>
                <c:pt idx="93">
                  <c:v>45627</c:v>
                </c:pt>
                <c:pt idx="94">
                  <c:v>45658</c:v>
                </c:pt>
                <c:pt idx="95">
                  <c:v>45689</c:v>
                </c:pt>
                <c:pt idx="96">
                  <c:v>45717</c:v>
                </c:pt>
                <c:pt idx="97">
                  <c:v>45748</c:v>
                </c:pt>
                <c:pt idx="98">
                  <c:v>45778</c:v>
                </c:pt>
                <c:pt idx="99">
                  <c:v>45809</c:v>
                </c:pt>
              </c:numCache>
            </c:numRef>
          </c:cat>
          <c:val>
            <c:numRef>
              <c:f>Sheet1!$C$2:$C$101</c:f>
              <c:numCache>
                <c:formatCode>General</c:formatCode>
                <c:ptCount val="100"/>
                <c:pt idx="0">
                  <c:v>84</c:v>
                </c:pt>
                <c:pt idx="1">
                  <c:v>85</c:v>
                </c:pt>
                <c:pt idx="2">
                  <c:v>94</c:v>
                </c:pt>
                <c:pt idx="3">
                  <c:v>94</c:v>
                </c:pt>
                <c:pt idx="4">
                  <c:v>96</c:v>
                </c:pt>
                <c:pt idx="5">
                  <c:v>103</c:v>
                </c:pt>
                <c:pt idx="6">
                  <c:v>105</c:v>
                </c:pt>
                <c:pt idx="7">
                  <c:v>106</c:v>
                </c:pt>
                <c:pt idx="8">
                  <c:v>111</c:v>
                </c:pt>
                <c:pt idx="9">
                  <c:v>113</c:v>
                </c:pt>
                <c:pt idx="10">
                  <c:v>122</c:v>
                </c:pt>
                <c:pt idx="11">
                  <c:v>128</c:v>
                </c:pt>
                <c:pt idx="12">
                  <c:v>127</c:v>
                </c:pt>
                <c:pt idx="13">
                  <c:v>129</c:v>
                </c:pt>
                <c:pt idx="14">
                  <c:v>130</c:v>
                </c:pt>
                <c:pt idx="15">
                  <c:v>136</c:v>
                </c:pt>
                <c:pt idx="16">
                  <c:v>136</c:v>
                </c:pt>
                <c:pt idx="17">
                  <c:v>137</c:v>
                </c:pt>
                <c:pt idx="18">
                  <c:v>153</c:v>
                </c:pt>
                <c:pt idx="19">
                  <c:v>162</c:v>
                </c:pt>
                <c:pt idx="20">
                  <c:v>169</c:v>
                </c:pt>
                <c:pt idx="21">
                  <c:v>175</c:v>
                </c:pt>
                <c:pt idx="22">
                  <c:v>178</c:v>
                </c:pt>
                <c:pt idx="23">
                  <c:v>170</c:v>
                </c:pt>
                <c:pt idx="24">
                  <c:v>170</c:v>
                </c:pt>
                <c:pt idx="25">
                  <c:v>170</c:v>
                </c:pt>
                <c:pt idx="26">
                  <c:v>172</c:v>
                </c:pt>
                <c:pt idx="27">
                  <c:v>171</c:v>
                </c:pt>
                <c:pt idx="28">
                  <c:v>174</c:v>
                </c:pt>
                <c:pt idx="29">
                  <c:v>175</c:v>
                </c:pt>
                <c:pt idx="30">
                  <c:v>178</c:v>
                </c:pt>
                <c:pt idx="31">
                  <c:v>184</c:v>
                </c:pt>
                <c:pt idx="32">
                  <c:v>187</c:v>
                </c:pt>
                <c:pt idx="33">
                  <c:v>190</c:v>
                </c:pt>
                <c:pt idx="34">
                  <c:v>190</c:v>
                </c:pt>
                <c:pt idx="35">
                  <c:v>191</c:v>
                </c:pt>
                <c:pt idx="36">
                  <c:v>191</c:v>
                </c:pt>
                <c:pt idx="37">
                  <c:v>191</c:v>
                </c:pt>
                <c:pt idx="38">
                  <c:v>190</c:v>
                </c:pt>
                <c:pt idx="39">
                  <c:v>189</c:v>
                </c:pt>
                <c:pt idx="40">
                  <c:v>188</c:v>
                </c:pt>
                <c:pt idx="41">
                  <c:v>185</c:v>
                </c:pt>
                <c:pt idx="42">
                  <c:v>186</c:v>
                </c:pt>
                <c:pt idx="43">
                  <c:v>188</c:v>
                </c:pt>
                <c:pt idx="44">
                  <c:v>189</c:v>
                </c:pt>
                <c:pt idx="45">
                  <c:v>186</c:v>
                </c:pt>
                <c:pt idx="46">
                  <c:v>184</c:v>
                </c:pt>
                <c:pt idx="47">
                  <c:v>184</c:v>
                </c:pt>
                <c:pt idx="48">
                  <c:v>185</c:v>
                </c:pt>
                <c:pt idx="49">
                  <c:v>184</c:v>
                </c:pt>
                <c:pt idx="50">
                  <c:v>184</c:v>
                </c:pt>
                <c:pt idx="51">
                  <c:v>180</c:v>
                </c:pt>
                <c:pt idx="52">
                  <c:v>182</c:v>
                </c:pt>
                <c:pt idx="53">
                  <c:v>182</c:v>
                </c:pt>
                <c:pt idx="54">
                  <c:v>182</c:v>
                </c:pt>
                <c:pt idx="55">
                  <c:v>182</c:v>
                </c:pt>
                <c:pt idx="56">
                  <c:v>181</c:v>
                </c:pt>
                <c:pt idx="57">
                  <c:v>184</c:v>
                </c:pt>
                <c:pt idx="58">
                  <c:v>182</c:v>
                </c:pt>
                <c:pt idx="59">
                  <c:v>183</c:v>
                </c:pt>
                <c:pt idx="60">
                  <c:v>182</c:v>
                </c:pt>
                <c:pt idx="61">
                  <c:v>181</c:v>
                </c:pt>
                <c:pt idx="62">
                  <c:v>181</c:v>
                </c:pt>
                <c:pt idx="63">
                  <c:v>181</c:v>
                </c:pt>
                <c:pt idx="64">
                  <c:v>181</c:v>
                </c:pt>
                <c:pt idx="65">
                  <c:v>180</c:v>
                </c:pt>
                <c:pt idx="66">
                  <c:v>180</c:v>
                </c:pt>
                <c:pt idx="67">
                  <c:v>180</c:v>
                </c:pt>
                <c:pt idx="68">
                  <c:v>179</c:v>
                </c:pt>
                <c:pt idx="69">
                  <c:v>179</c:v>
                </c:pt>
                <c:pt idx="70">
                  <c:v>178</c:v>
                </c:pt>
                <c:pt idx="71">
                  <c:v>179</c:v>
                </c:pt>
                <c:pt idx="72">
                  <c:v>180</c:v>
                </c:pt>
                <c:pt idx="73">
                  <c:v>178</c:v>
                </c:pt>
                <c:pt idx="74">
                  <c:v>180</c:v>
                </c:pt>
                <c:pt idx="75">
                  <c:v>180</c:v>
                </c:pt>
                <c:pt idx="76">
                  <c:v>182</c:v>
                </c:pt>
                <c:pt idx="77">
                  <c:v>183</c:v>
                </c:pt>
                <c:pt idx="78">
                  <c:v>187</c:v>
                </c:pt>
                <c:pt idx="79">
                  <c:v>190</c:v>
                </c:pt>
                <c:pt idx="80">
                  <c:v>192</c:v>
                </c:pt>
                <c:pt idx="81">
                  <c:v>192</c:v>
                </c:pt>
                <c:pt idx="82">
                  <c:v>194</c:v>
                </c:pt>
                <c:pt idx="83">
                  <c:v>194</c:v>
                </c:pt>
                <c:pt idx="84">
                  <c:v>201</c:v>
                </c:pt>
                <c:pt idx="85">
                  <c:v>195</c:v>
                </c:pt>
                <c:pt idx="86">
                  <c:v>195</c:v>
                </c:pt>
                <c:pt idx="87">
                  <c:v>198</c:v>
                </c:pt>
                <c:pt idx="88">
                  <c:v>197</c:v>
                </c:pt>
                <c:pt idx="89">
                  <c:v>199</c:v>
                </c:pt>
                <c:pt idx="90">
                  <c:v>200</c:v>
                </c:pt>
                <c:pt idx="91">
                  <c:v>206</c:v>
                </c:pt>
                <c:pt idx="92">
                  <c:v>208</c:v>
                </c:pt>
                <c:pt idx="93">
                  <c:v>198</c:v>
                </c:pt>
                <c:pt idx="94">
                  <c:v>197</c:v>
                </c:pt>
                <c:pt idx="95">
                  <c:v>195</c:v>
                </c:pt>
                <c:pt idx="96">
                  <c:v>194</c:v>
                </c:pt>
                <c:pt idx="97">
                  <c:v>195</c:v>
                </c:pt>
                <c:pt idx="98">
                  <c:v>193</c:v>
                </c:pt>
                <c:pt idx="99">
                  <c:v>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AD-4E53-802B-C94BDF463D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Sheet1!$A$2:$A$101</c:f>
              <c:numCache>
                <c:formatCode>m/d/yyyy</c:formatCode>
                <c:ptCount val="100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43466</c:v>
                </c:pt>
                <c:pt idx="23">
                  <c:v>43497</c:v>
                </c:pt>
                <c:pt idx="24">
                  <c:v>43525</c:v>
                </c:pt>
                <c:pt idx="25">
                  <c:v>43556</c:v>
                </c:pt>
                <c:pt idx="26">
                  <c:v>43586</c:v>
                </c:pt>
                <c:pt idx="27">
                  <c:v>43617</c:v>
                </c:pt>
                <c:pt idx="28">
                  <c:v>43647</c:v>
                </c:pt>
                <c:pt idx="29">
                  <c:v>43678</c:v>
                </c:pt>
                <c:pt idx="30">
                  <c:v>43709</c:v>
                </c:pt>
                <c:pt idx="31">
                  <c:v>43739</c:v>
                </c:pt>
                <c:pt idx="32">
                  <c:v>43770</c:v>
                </c:pt>
                <c:pt idx="33">
                  <c:v>43800</c:v>
                </c:pt>
                <c:pt idx="34">
                  <c:v>43831</c:v>
                </c:pt>
                <c:pt idx="35">
                  <c:v>43862</c:v>
                </c:pt>
                <c:pt idx="36">
                  <c:v>43891</c:v>
                </c:pt>
                <c:pt idx="37">
                  <c:v>43922</c:v>
                </c:pt>
                <c:pt idx="38">
                  <c:v>43952</c:v>
                </c:pt>
                <c:pt idx="39">
                  <c:v>43983</c:v>
                </c:pt>
                <c:pt idx="40">
                  <c:v>44013</c:v>
                </c:pt>
                <c:pt idx="41">
                  <c:v>44044</c:v>
                </c:pt>
                <c:pt idx="42">
                  <c:v>44075</c:v>
                </c:pt>
                <c:pt idx="43">
                  <c:v>44105</c:v>
                </c:pt>
                <c:pt idx="44">
                  <c:v>44136</c:v>
                </c:pt>
                <c:pt idx="45">
                  <c:v>44166</c:v>
                </c:pt>
                <c:pt idx="46">
                  <c:v>44197</c:v>
                </c:pt>
                <c:pt idx="47">
                  <c:v>44228</c:v>
                </c:pt>
                <c:pt idx="48">
                  <c:v>44256</c:v>
                </c:pt>
                <c:pt idx="49">
                  <c:v>44287</c:v>
                </c:pt>
                <c:pt idx="50">
                  <c:v>44317</c:v>
                </c:pt>
                <c:pt idx="51">
                  <c:v>44348</c:v>
                </c:pt>
                <c:pt idx="52">
                  <c:v>44378</c:v>
                </c:pt>
                <c:pt idx="53">
                  <c:v>44409</c:v>
                </c:pt>
                <c:pt idx="54">
                  <c:v>44440</c:v>
                </c:pt>
                <c:pt idx="55">
                  <c:v>44470</c:v>
                </c:pt>
                <c:pt idx="56">
                  <c:v>44501</c:v>
                </c:pt>
                <c:pt idx="57">
                  <c:v>44531</c:v>
                </c:pt>
                <c:pt idx="58">
                  <c:v>44562</c:v>
                </c:pt>
                <c:pt idx="59">
                  <c:v>44593</c:v>
                </c:pt>
                <c:pt idx="60">
                  <c:v>44621</c:v>
                </c:pt>
                <c:pt idx="61">
                  <c:v>44652</c:v>
                </c:pt>
                <c:pt idx="62">
                  <c:v>44682</c:v>
                </c:pt>
                <c:pt idx="63">
                  <c:v>44713</c:v>
                </c:pt>
                <c:pt idx="64">
                  <c:v>44743</c:v>
                </c:pt>
                <c:pt idx="65">
                  <c:v>44774</c:v>
                </c:pt>
                <c:pt idx="66">
                  <c:v>44805</c:v>
                </c:pt>
                <c:pt idx="67">
                  <c:v>44835</c:v>
                </c:pt>
                <c:pt idx="68">
                  <c:v>44866</c:v>
                </c:pt>
                <c:pt idx="69">
                  <c:v>44896</c:v>
                </c:pt>
                <c:pt idx="70">
                  <c:v>44927</c:v>
                </c:pt>
                <c:pt idx="71">
                  <c:v>44958</c:v>
                </c:pt>
                <c:pt idx="72">
                  <c:v>44986</c:v>
                </c:pt>
                <c:pt idx="73">
                  <c:v>45017</c:v>
                </c:pt>
                <c:pt idx="74">
                  <c:v>45047</c:v>
                </c:pt>
                <c:pt idx="75">
                  <c:v>45078</c:v>
                </c:pt>
                <c:pt idx="76">
                  <c:v>45108</c:v>
                </c:pt>
                <c:pt idx="77">
                  <c:v>45139</c:v>
                </c:pt>
                <c:pt idx="78">
                  <c:v>45170</c:v>
                </c:pt>
                <c:pt idx="79">
                  <c:v>45200</c:v>
                </c:pt>
                <c:pt idx="80">
                  <c:v>45231</c:v>
                </c:pt>
                <c:pt idx="81">
                  <c:v>45261</c:v>
                </c:pt>
                <c:pt idx="82">
                  <c:v>45292</c:v>
                </c:pt>
                <c:pt idx="83">
                  <c:v>45323</c:v>
                </c:pt>
                <c:pt idx="84">
                  <c:v>45352</c:v>
                </c:pt>
                <c:pt idx="85">
                  <c:v>45383</c:v>
                </c:pt>
                <c:pt idx="86">
                  <c:v>45413</c:v>
                </c:pt>
                <c:pt idx="87">
                  <c:v>45444</c:v>
                </c:pt>
                <c:pt idx="88">
                  <c:v>45474</c:v>
                </c:pt>
                <c:pt idx="89">
                  <c:v>45505</c:v>
                </c:pt>
                <c:pt idx="90">
                  <c:v>45536</c:v>
                </c:pt>
                <c:pt idx="91">
                  <c:v>45566</c:v>
                </c:pt>
                <c:pt idx="92">
                  <c:v>45597</c:v>
                </c:pt>
                <c:pt idx="93">
                  <c:v>45627</c:v>
                </c:pt>
                <c:pt idx="94">
                  <c:v>45658</c:v>
                </c:pt>
                <c:pt idx="95">
                  <c:v>45689</c:v>
                </c:pt>
                <c:pt idx="96">
                  <c:v>45717</c:v>
                </c:pt>
                <c:pt idx="97">
                  <c:v>45748</c:v>
                </c:pt>
                <c:pt idx="98">
                  <c:v>45778</c:v>
                </c:pt>
                <c:pt idx="99">
                  <c:v>45809</c:v>
                </c:pt>
              </c:numCache>
            </c:numRef>
          </c:cat>
          <c:val>
            <c:numRef>
              <c:f>Sheet1!$D$2:$D$101</c:f>
              <c:numCache>
                <c:formatCode>General</c:formatCode>
                <c:ptCount val="10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AD-4E53-802B-C94BDF463D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Sheet1!$A$2:$A$101</c:f>
              <c:numCache>
                <c:formatCode>m/d/yyyy</c:formatCode>
                <c:ptCount val="100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43466</c:v>
                </c:pt>
                <c:pt idx="23">
                  <c:v>43497</c:v>
                </c:pt>
                <c:pt idx="24">
                  <c:v>43525</c:v>
                </c:pt>
                <c:pt idx="25">
                  <c:v>43556</c:v>
                </c:pt>
                <c:pt idx="26">
                  <c:v>43586</c:v>
                </c:pt>
                <c:pt idx="27">
                  <c:v>43617</c:v>
                </c:pt>
                <c:pt idx="28">
                  <c:v>43647</c:v>
                </c:pt>
                <c:pt idx="29">
                  <c:v>43678</c:v>
                </c:pt>
                <c:pt idx="30">
                  <c:v>43709</c:v>
                </c:pt>
                <c:pt idx="31">
                  <c:v>43739</c:v>
                </c:pt>
                <c:pt idx="32">
                  <c:v>43770</c:v>
                </c:pt>
                <c:pt idx="33">
                  <c:v>43800</c:v>
                </c:pt>
                <c:pt idx="34">
                  <c:v>43831</c:v>
                </c:pt>
                <c:pt idx="35">
                  <c:v>43862</c:v>
                </c:pt>
                <c:pt idx="36">
                  <c:v>43891</c:v>
                </c:pt>
                <c:pt idx="37">
                  <c:v>43922</c:v>
                </c:pt>
                <c:pt idx="38">
                  <c:v>43952</c:v>
                </c:pt>
                <c:pt idx="39">
                  <c:v>43983</c:v>
                </c:pt>
                <c:pt idx="40">
                  <c:v>44013</c:v>
                </c:pt>
                <c:pt idx="41">
                  <c:v>44044</c:v>
                </c:pt>
                <c:pt idx="42">
                  <c:v>44075</c:v>
                </c:pt>
                <c:pt idx="43">
                  <c:v>44105</c:v>
                </c:pt>
                <c:pt idx="44">
                  <c:v>44136</c:v>
                </c:pt>
                <c:pt idx="45">
                  <c:v>44166</c:v>
                </c:pt>
                <c:pt idx="46">
                  <c:v>44197</c:v>
                </c:pt>
                <c:pt idx="47">
                  <c:v>44228</c:v>
                </c:pt>
                <c:pt idx="48">
                  <c:v>44256</c:v>
                </c:pt>
                <c:pt idx="49">
                  <c:v>44287</c:v>
                </c:pt>
                <c:pt idx="50">
                  <c:v>44317</c:v>
                </c:pt>
                <c:pt idx="51">
                  <c:v>44348</c:v>
                </c:pt>
                <c:pt idx="52">
                  <c:v>44378</c:v>
                </c:pt>
                <c:pt idx="53">
                  <c:v>44409</c:v>
                </c:pt>
                <c:pt idx="54">
                  <c:v>44440</c:v>
                </c:pt>
                <c:pt idx="55">
                  <c:v>44470</c:v>
                </c:pt>
                <c:pt idx="56">
                  <c:v>44501</c:v>
                </c:pt>
                <c:pt idx="57">
                  <c:v>44531</c:v>
                </c:pt>
                <c:pt idx="58">
                  <c:v>44562</c:v>
                </c:pt>
                <c:pt idx="59">
                  <c:v>44593</c:v>
                </c:pt>
                <c:pt idx="60">
                  <c:v>44621</c:v>
                </c:pt>
                <c:pt idx="61">
                  <c:v>44652</c:v>
                </c:pt>
                <c:pt idx="62">
                  <c:v>44682</c:v>
                </c:pt>
                <c:pt idx="63">
                  <c:v>44713</c:v>
                </c:pt>
                <c:pt idx="64">
                  <c:v>44743</c:v>
                </c:pt>
                <c:pt idx="65">
                  <c:v>44774</c:v>
                </c:pt>
                <c:pt idx="66">
                  <c:v>44805</c:v>
                </c:pt>
                <c:pt idx="67">
                  <c:v>44835</c:v>
                </c:pt>
                <c:pt idx="68">
                  <c:v>44866</c:v>
                </c:pt>
                <c:pt idx="69">
                  <c:v>44896</c:v>
                </c:pt>
                <c:pt idx="70">
                  <c:v>44927</c:v>
                </c:pt>
                <c:pt idx="71">
                  <c:v>44958</c:v>
                </c:pt>
                <c:pt idx="72">
                  <c:v>44986</c:v>
                </c:pt>
                <c:pt idx="73">
                  <c:v>45017</c:v>
                </c:pt>
                <c:pt idx="74">
                  <c:v>45047</c:v>
                </c:pt>
                <c:pt idx="75">
                  <c:v>45078</c:v>
                </c:pt>
                <c:pt idx="76">
                  <c:v>45108</c:v>
                </c:pt>
                <c:pt idx="77">
                  <c:v>45139</c:v>
                </c:pt>
                <c:pt idx="78">
                  <c:v>45170</c:v>
                </c:pt>
                <c:pt idx="79">
                  <c:v>45200</c:v>
                </c:pt>
                <c:pt idx="80">
                  <c:v>45231</c:v>
                </c:pt>
                <c:pt idx="81">
                  <c:v>45261</c:v>
                </c:pt>
                <c:pt idx="82">
                  <c:v>45292</c:v>
                </c:pt>
                <c:pt idx="83">
                  <c:v>45323</c:v>
                </c:pt>
                <c:pt idx="84">
                  <c:v>45352</c:v>
                </c:pt>
                <c:pt idx="85">
                  <c:v>45383</c:v>
                </c:pt>
                <c:pt idx="86">
                  <c:v>45413</c:v>
                </c:pt>
                <c:pt idx="87">
                  <c:v>45444</c:v>
                </c:pt>
                <c:pt idx="88">
                  <c:v>45474</c:v>
                </c:pt>
                <c:pt idx="89">
                  <c:v>45505</c:v>
                </c:pt>
                <c:pt idx="90">
                  <c:v>45536</c:v>
                </c:pt>
                <c:pt idx="91">
                  <c:v>45566</c:v>
                </c:pt>
                <c:pt idx="92">
                  <c:v>45597</c:v>
                </c:pt>
                <c:pt idx="93">
                  <c:v>45627</c:v>
                </c:pt>
                <c:pt idx="94">
                  <c:v>45658</c:v>
                </c:pt>
                <c:pt idx="95">
                  <c:v>45689</c:v>
                </c:pt>
                <c:pt idx="96">
                  <c:v>45717</c:v>
                </c:pt>
                <c:pt idx="97">
                  <c:v>45748</c:v>
                </c:pt>
                <c:pt idx="98">
                  <c:v>45778</c:v>
                </c:pt>
                <c:pt idx="99">
                  <c:v>45809</c:v>
                </c:pt>
              </c:numCache>
            </c:numRef>
          </c:cat>
          <c:val>
            <c:numRef>
              <c:f>Sheet1!$E$2:$E$101</c:f>
              <c:numCache>
                <c:formatCode>General</c:formatCode>
                <c:ptCount val="100"/>
                <c:pt idx="0">
                  <c:v>2595</c:v>
                </c:pt>
                <c:pt idx="1">
                  <c:v>2615</c:v>
                </c:pt>
                <c:pt idx="2">
                  <c:v>2648</c:v>
                </c:pt>
                <c:pt idx="3">
                  <c:v>2674</c:v>
                </c:pt>
                <c:pt idx="4">
                  <c:v>2683</c:v>
                </c:pt>
                <c:pt idx="5">
                  <c:v>2707</c:v>
                </c:pt>
                <c:pt idx="6">
                  <c:v>2733</c:v>
                </c:pt>
                <c:pt idx="7">
                  <c:v>2768</c:v>
                </c:pt>
                <c:pt idx="8">
                  <c:v>2809</c:v>
                </c:pt>
                <c:pt idx="9">
                  <c:v>2840</c:v>
                </c:pt>
                <c:pt idx="10">
                  <c:v>2859</c:v>
                </c:pt>
                <c:pt idx="11">
                  <c:v>2894</c:v>
                </c:pt>
                <c:pt idx="12">
                  <c:v>2921</c:v>
                </c:pt>
                <c:pt idx="13">
                  <c:v>2950</c:v>
                </c:pt>
                <c:pt idx="14">
                  <c:v>3011</c:v>
                </c:pt>
                <c:pt idx="15">
                  <c:v>3089</c:v>
                </c:pt>
                <c:pt idx="16">
                  <c:v>3164</c:v>
                </c:pt>
                <c:pt idx="17">
                  <c:v>3201</c:v>
                </c:pt>
                <c:pt idx="18">
                  <c:v>3251</c:v>
                </c:pt>
                <c:pt idx="19">
                  <c:v>3968</c:v>
                </c:pt>
                <c:pt idx="20">
                  <c:v>3982</c:v>
                </c:pt>
                <c:pt idx="21">
                  <c:v>4018</c:v>
                </c:pt>
                <c:pt idx="22">
                  <c:v>4042</c:v>
                </c:pt>
                <c:pt idx="23">
                  <c:v>4059</c:v>
                </c:pt>
                <c:pt idx="24">
                  <c:v>4069</c:v>
                </c:pt>
                <c:pt idx="25">
                  <c:v>4099</c:v>
                </c:pt>
                <c:pt idx="26">
                  <c:v>4224</c:v>
                </c:pt>
                <c:pt idx="27">
                  <c:v>4383</c:v>
                </c:pt>
                <c:pt idx="28">
                  <c:v>4531</c:v>
                </c:pt>
                <c:pt idx="29">
                  <c:v>4656</c:v>
                </c:pt>
                <c:pt idx="30">
                  <c:v>4737</c:v>
                </c:pt>
                <c:pt idx="31">
                  <c:v>4818</c:v>
                </c:pt>
                <c:pt idx="32">
                  <c:v>4873</c:v>
                </c:pt>
                <c:pt idx="33">
                  <c:v>4950</c:v>
                </c:pt>
                <c:pt idx="34">
                  <c:v>5080</c:v>
                </c:pt>
                <c:pt idx="35">
                  <c:v>5191</c:v>
                </c:pt>
                <c:pt idx="36">
                  <c:v>5263</c:v>
                </c:pt>
                <c:pt idx="37">
                  <c:v>5303</c:v>
                </c:pt>
                <c:pt idx="38">
                  <c:v>5324</c:v>
                </c:pt>
                <c:pt idx="39">
                  <c:v>5367</c:v>
                </c:pt>
                <c:pt idx="40">
                  <c:v>5384</c:v>
                </c:pt>
                <c:pt idx="41">
                  <c:v>5410</c:v>
                </c:pt>
                <c:pt idx="42">
                  <c:v>5433</c:v>
                </c:pt>
                <c:pt idx="43">
                  <c:v>5465</c:v>
                </c:pt>
                <c:pt idx="44">
                  <c:v>5490</c:v>
                </c:pt>
                <c:pt idx="45">
                  <c:v>5593</c:v>
                </c:pt>
                <c:pt idx="46">
                  <c:v>5677</c:v>
                </c:pt>
                <c:pt idx="47">
                  <c:v>5784</c:v>
                </c:pt>
                <c:pt idx="48">
                  <c:v>5892</c:v>
                </c:pt>
                <c:pt idx="49">
                  <c:v>6012</c:v>
                </c:pt>
                <c:pt idx="50">
                  <c:v>6118</c:v>
                </c:pt>
                <c:pt idx="51">
                  <c:v>6239</c:v>
                </c:pt>
                <c:pt idx="52">
                  <c:v>6321</c:v>
                </c:pt>
                <c:pt idx="53">
                  <c:v>6390</c:v>
                </c:pt>
                <c:pt idx="54">
                  <c:v>6481</c:v>
                </c:pt>
                <c:pt idx="55">
                  <c:v>6574</c:v>
                </c:pt>
                <c:pt idx="56">
                  <c:v>6648</c:v>
                </c:pt>
                <c:pt idx="57">
                  <c:v>6703</c:v>
                </c:pt>
                <c:pt idx="58">
                  <c:v>6935</c:v>
                </c:pt>
                <c:pt idx="59">
                  <c:v>7126</c:v>
                </c:pt>
                <c:pt idx="60">
                  <c:v>7387</c:v>
                </c:pt>
                <c:pt idx="61">
                  <c:v>7478</c:v>
                </c:pt>
                <c:pt idx="62">
                  <c:v>7580</c:v>
                </c:pt>
                <c:pt idx="63">
                  <c:v>7805</c:v>
                </c:pt>
                <c:pt idx="64">
                  <c:v>8026</c:v>
                </c:pt>
                <c:pt idx="65">
                  <c:v>8284</c:v>
                </c:pt>
                <c:pt idx="66">
                  <c:v>8478</c:v>
                </c:pt>
                <c:pt idx="67">
                  <c:v>8795</c:v>
                </c:pt>
                <c:pt idx="68">
                  <c:v>9019</c:v>
                </c:pt>
                <c:pt idx="69">
                  <c:v>9202</c:v>
                </c:pt>
                <c:pt idx="70">
                  <c:v>9320</c:v>
                </c:pt>
                <c:pt idx="71">
                  <c:v>9718</c:v>
                </c:pt>
                <c:pt idx="72">
                  <c:v>10294</c:v>
                </c:pt>
                <c:pt idx="73">
                  <c:v>11525</c:v>
                </c:pt>
                <c:pt idx="74">
                  <c:v>12597</c:v>
                </c:pt>
                <c:pt idx="75">
                  <c:v>13373</c:v>
                </c:pt>
                <c:pt idx="76">
                  <c:v>14052</c:v>
                </c:pt>
                <c:pt idx="77">
                  <c:v>14673</c:v>
                </c:pt>
                <c:pt idx="78">
                  <c:v>15509</c:v>
                </c:pt>
                <c:pt idx="79">
                  <c:v>15703</c:v>
                </c:pt>
                <c:pt idx="80">
                  <c:v>16065</c:v>
                </c:pt>
                <c:pt idx="81">
                  <c:v>16568</c:v>
                </c:pt>
                <c:pt idx="82">
                  <c:v>17106</c:v>
                </c:pt>
                <c:pt idx="83">
                  <c:v>17630</c:v>
                </c:pt>
                <c:pt idx="84">
                  <c:v>18362</c:v>
                </c:pt>
                <c:pt idx="85">
                  <c:v>19367</c:v>
                </c:pt>
                <c:pt idx="86">
                  <c:v>20223</c:v>
                </c:pt>
                <c:pt idx="87">
                  <c:v>21214</c:v>
                </c:pt>
                <c:pt idx="88">
                  <c:v>21914</c:v>
                </c:pt>
                <c:pt idx="89">
                  <c:v>22955</c:v>
                </c:pt>
                <c:pt idx="90">
                  <c:v>23753</c:v>
                </c:pt>
                <c:pt idx="91">
                  <c:v>23910</c:v>
                </c:pt>
                <c:pt idx="92">
                  <c:v>24592</c:v>
                </c:pt>
                <c:pt idx="93">
                  <c:v>24714</c:v>
                </c:pt>
                <c:pt idx="94">
                  <c:v>25049</c:v>
                </c:pt>
                <c:pt idx="95">
                  <c:v>25315</c:v>
                </c:pt>
                <c:pt idx="96">
                  <c:v>26489</c:v>
                </c:pt>
                <c:pt idx="97">
                  <c:v>26883</c:v>
                </c:pt>
                <c:pt idx="98">
                  <c:v>27381</c:v>
                </c:pt>
                <c:pt idx="99">
                  <c:v>27846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AD-4E53-802B-C94BDF463D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Sheet1!$A$2:$A$101</c:f>
              <c:numCache>
                <c:formatCode>m/d/yyyy</c:formatCode>
                <c:ptCount val="100"/>
                <c:pt idx="0">
                  <c:v>42795</c:v>
                </c:pt>
                <c:pt idx="1">
                  <c:v>42826</c:v>
                </c:pt>
                <c:pt idx="2">
                  <c:v>42856</c:v>
                </c:pt>
                <c:pt idx="3">
                  <c:v>42887</c:v>
                </c:pt>
                <c:pt idx="4">
                  <c:v>42917</c:v>
                </c:pt>
                <c:pt idx="5">
                  <c:v>42948</c:v>
                </c:pt>
                <c:pt idx="6">
                  <c:v>42979</c:v>
                </c:pt>
                <c:pt idx="7">
                  <c:v>43009</c:v>
                </c:pt>
                <c:pt idx="8">
                  <c:v>43040</c:v>
                </c:pt>
                <c:pt idx="9">
                  <c:v>43070</c:v>
                </c:pt>
                <c:pt idx="10">
                  <c:v>43101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43466</c:v>
                </c:pt>
                <c:pt idx="23">
                  <c:v>43497</c:v>
                </c:pt>
                <c:pt idx="24">
                  <c:v>43525</c:v>
                </c:pt>
                <c:pt idx="25">
                  <c:v>43556</c:v>
                </c:pt>
                <c:pt idx="26">
                  <c:v>43586</c:v>
                </c:pt>
                <c:pt idx="27">
                  <c:v>43617</c:v>
                </c:pt>
                <c:pt idx="28">
                  <c:v>43647</c:v>
                </c:pt>
                <c:pt idx="29">
                  <c:v>43678</c:v>
                </c:pt>
                <c:pt idx="30">
                  <c:v>43709</c:v>
                </c:pt>
                <c:pt idx="31">
                  <c:v>43739</c:v>
                </c:pt>
                <c:pt idx="32">
                  <c:v>43770</c:v>
                </c:pt>
                <c:pt idx="33">
                  <c:v>43800</c:v>
                </c:pt>
                <c:pt idx="34">
                  <c:v>43831</c:v>
                </c:pt>
                <c:pt idx="35">
                  <c:v>43862</c:v>
                </c:pt>
                <c:pt idx="36">
                  <c:v>43891</c:v>
                </c:pt>
                <c:pt idx="37">
                  <c:v>43922</c:v>
                </c:pt>
                <c:pt idx="38">
                  <c:v>43952</c:v>
                </c:pt>
                <c:pt idx="39">
                  <c:v>43983</c:v>
                </c:pt>
                <c:pt idx="40">
                  <c:v>44013</c:v>
                </c:pt>
                <c:pt idx="41">
                  <c:v>44044</c:v>
                </c:pt>
                <c:pt idx="42">
                  <c:v>44075</c:v>
                </c:pt>
                <c:pt idx="43">
                  <c:v>44105</c:v>
                </c:pt>
                <c:pt idx="44">
                  <c:v>44136</c:v>
                </c:pt>
                <c:pt idx="45">
                  <c:v>44166</c:v>
                </c:pt>
                <c:pt idx="46">
                  <c:v>44197</c:v>
                </c:pt>
                <c:pt idx="47">
                  <c:v>44228</c:v>
                </c:pt>
                <c:pt idx="48">
                  <c:v>44256</c:v>
                </c:pt>
                <c:pt idx="49">
                  <c:v>44287</c:v>
                </c:pt>
                <c:pt idx="50">
                  <c:v>44317</c:v>
                </c:pt>
                <c:pt idx="51">
                  <c:v>44348</c:v>
                </c:pt>
                <c:pt idx="52">
                  <c:v>44378</c:v>
                </c:pt>
                <c:pt idx="53">
                  <c:v>44409</c:v>
                </c:pt>
                <c:pt idx="54">
                  <c:v>44440</c:v>
                </c:pt>
                <c:pt idx="55">
                  <c:v>44470</c:v>
                </c:pt>
                <c:pt idx="56">
                  <c:v>44501</c:v>
                </c:pt>
                <c:pt idx="57">
                  <c:v>44531</c:v>
                </c:pt>
                <c:pt idx="58">
                  <c:v>44562</c:v>
                </c:pt>
                <c:pt idx="59">
                  <c:v>44593</c:v>
                </c:pt>
                <c:pt idx="60">
                  <c:v>44621</c:v>
                </c:pt>
                <c:pt idx="61">
                  <c:v>44652</c:v>
                </c:pt>
                <c:pt idx="62">
                  <c:v>44682</c:v>
                </c:pt>
                <c:pt idx="63">
                  <c:v>44713</c:v>
                </c:pt>
                <c:pt idx="64">
                  <c:v>44743</c:v>
                </c:pt>
                <c:pt idx="65">
                  <c:v>44774</c:v>
                </c:pt>
                <c:pt idx="66">
                  <c:v>44805</c:v>
                </c:pt>
                <c:pt idx="67">
                  <c:v>44835</c:v>
                </c:pt>
                <c:pt idx="68">
                  <c:v>44866</c:v>
                </c:pt>
                <c:pt idx="69">
                  <c:v>44896</c:v>
                </c:pt>
                <c:pt idx="70">
                  <c:v>44927</c:v>
                </c:pt>
                <c:pt idx="71">
                  <c:v>44958</c:v>
                </c:pt>
                <c:pt idx="72">
                  <c:v>44986</c:v>
                </c:pt>
                <c:pt idx="73">
                  <c:v>45017</c:v>
                </c:pt>
                <c:pt idx="74">
                  <c:v>45047</c:v>
                </c:pt>
                <c:pt idx="75">
                  <c:v>45078</c:v>
                </c:pt>
                <c:pt idx="76">
                  <c:v>45108</c:v>
                </c:pt>
                <c:pt idx="77">
                  <c:v>45139</c:v>
                </c:pt>
                <c:pt idx="78">
                  <c:v>45170</c:v>
                </c:pt>
                <c:pt idx="79">
                  <c:v>45200</c:v>
                </c:pt>
                <c:pt idx="80">
                  <c:v>45231</c:v>
                </c:pt>
                <c:pt idx="81">
                  <c:v>45261</c:v>
                </c:pt>
                <c:pt idx="82">
                  <c:v>45292</c:v>
                </c:pt>
                <c:pt idx="83">
                  <c:v>45323</c:v>
                </c:pt>
                <c:pt idx="84">
                  <c:v>45352</c:v>
                </c:pt>
                <c:pt idx="85">
                  <c:v>45383</c:v>
                </c:pt>
                <c:pt idx="86">
                  <c:v>45413</c:v>
                </c:pt>
                <c:pt idx="87">
                  <c:v>45444</c:v>
                </c:pt>
                <c:pt idx="88">
                  <c:v>45474</c:v>
                </c:pt>
                <c:pt idx="89">
                  <c:v>45505</c:v>
                </c:pt>
                <c:pt idx="90">
                  <c:v>45536</c:v>
                </c:pt>
                <c:pt idx="91">
                  <c:v>45566</c:v>
                </c:pt>
                <c:pt idx="92">
                  <c:v>45597</c:v>
                </c:pt>
                <c:pt idx="93">
                  <c:v>45627</c:v>
                </c:pt>
                <c:pt idx="94">
                  <c:v>45658</c:v>
                </c:pt>
                <c:pt idx="95">
                  <c:v>45689</c:v>
                </c:pt>
                <c:pt idx="96">
                  <c:v>45717</c:v>
                </c:pt>
                <c:pt idx="97">
                  <c:v>45748</c:v>
                </c:pt>
                <c:pt idx="98">
                  <c:v>45778</c:v>
                </c:pt>
                <c:pt idx="99">
                  <c:v>45809</c:v>
                </c:pt>
              </c:numCache>
            </c:numRef>
          </c:cat>
          <c:val>
            <c:numRef>
              <c:f>Sheet1!$F$2:$F$101</c:f>
              <c:numCache>
                <c:formatCode>General</c:formatCode>
                <c:ptCount val="10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AD-4E53-802B-C94BDF463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224112"/>
        <c:axId val="259221816"/>
      </c:lineChart>
      <c:dateAx>
        <c:axId val="25922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21816"/>
        <c:crosses val="autoZero"/>
        <c:auto val="1"/>
        <c:lblOffset val="100"/>
        <c:baseTimeUnit val="months"/>
      </c:dateAx>
      <c:valAx>
        <c:axId val="25922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2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9E7A1-1EC6-45C7-B1EC-11883647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0997C5-F6AF-4A6D-8F17-653C9B9462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770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6D9DB-4DD9-43E0-864D-AE446EFF6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32348-50D2-498B-BC42-74992D843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534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2 profiles</dc:title>
  <dc:creator>Frederik Born</dc:creator>
  <cp:lastModifiedBy>Frederik Born</cp:lastModifiedBy>
  <cp:revision>1</cp:revision>
  <dcterms:created xsi:type="dcterms:W3CDTF">2025-08-04T16:49:27Z</dcterms:created>
  <dcterms:modified xsi:type="dcterms:W3CDTF">2025-08-04T16:49:30Z</dcterms:modified>
</cp:coreProperties>
</file>