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0B-4A18-A12D-08C29C37A4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0B-4A18-A12D-08C29C37A4A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0B-4A18-A12D-08C29C37A4A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0B-4A18-A12D-08C29C37A4A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0B-4A18-A12D-08C29C37A4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430856"/>
        <c:axId val="394431512"/>
      </c:lineChart>
      <c:dateAx>
        <c:axId val="39443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31512"/>
        <c:crosses val="autoZero"/>
        <c:auto val="1"/>
        <c:lblOffset val="100"/>
        <c:baseTimeUnit val="months"/>
      </c:dateAx>
      <c:valAx>
        <c:axId val="39443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3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75434-8F46-4155-B42D-C58D719C3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61A05-361F-4877-836F-A9114846C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2150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638FF-DD2C-4EFC-A0F3-AAFCC49E2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01/01/2025 - 06/30/2025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56C16-3F44-417C-99CF-FAE8E366E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51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2025-07-29T20:54:15Z</dcterms:created>
  <dcterms:modified xsi:type="dcterms:W3CDTF">2025-07-29T20:54:19Z</dcterms:modified>
</cp:coreProperties>
</file>