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CDB9-907A-4A04-BFDC-9F423271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347A77-7A41-4814-9B7A-9D3D145DB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992613"/>
              </p:ext>
            </p:extLst>
          </p:nvPr>
        </p:nvGraphicFramePr>
        <p:xfrm>
          <a:off x="457200" y="1731963"/>
          <a:ext cx="7900416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25622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7083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349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1343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9463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098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67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974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3839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255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3649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773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304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265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9925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079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2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06/18/2025 17:11:32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06/18/2025 17:11:32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4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06/03/2025 17:00:36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06/03/2025 17:00:36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19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06/30/2025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06/30/2025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03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88819-9092-4F11-96CB-1D1D0F88C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06/01/2025 - 06/30/2025</a:t>
            </a:r>
          </a:p>
        </p:txBody>
      </p:sp>
    </p:spTree>
    <p:extLst>
      <p:ext uri="{BB962C8B-B14F-4D97-AF65-F5344CB8AC3E}">
        <p14:creationId xmlns:p14="http://schemas.microsoft.com/office/powerpoint/2010/main" val="3256815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FICOH</dc:title>
  <dc:creator>Frederik Born</dc:creator>
  <cp:lastModifiedBy>Frederik Born</cp:lastModifiedBy>
  <cp:revision>1</cp:revision>
  <dcterms:created xsi:type="dcterms:W3CDTF">2025-07-08T18:08:09Z</dcterms:created>
  <dcterms:modified xsi:type="dcterms:W3CDTF">2025-07-08T18:08:20Z</dcterms:modified>
</cp:coreProperties>
</file>