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45809</c:v>
                </c:pt>
              </c:numCache>
            </c:numRef>
          </c:cat>
          <c:val>
            <c:numRef>
              <c:f>Sheet1!$B$2</c:f>
              <c:numCache>
                <c:formatCode>General</c:formatCode>
                <c:ptCount val="1"/>
                <c:pt idx="0">
                  <c:v>1884</c:v>
                </c:pt>
              </c:numCache>
            </c:numRef>
          </c:val>
          <c:extLst>
            <c:ext xmlns:c16="http://schemas.microsoft.com/office/drawing/2014/chart" uri="{C3380CC4-5D6E-409C-BE32-E72D297353CC}">
              <c16:uniqueId val="{00000000-6058-40F0-8863-92A6E644224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45809</c:v>
                </c:pt>
              </c:numCache>
            </c:numRef>
          </c:cat>
          <c:val>
            <c:numRef>
              <c:f>Sheet1!$C$2</c:f>
              <c:numCache>
                <c:formatCode>General</c:formatCode>
                <c:ptCount val="1"/>
                <c:pt idx="0">
                  <c:v>2956</c:v>
                </c:pt>
              </c:numCache>
            </c:numRef>
          </c:val>
          <c:extLst>
            <c:ext xmlns:c16="http://schemas.microsoft.com/office/drawing/2014/chart" uri="{C3380CC4-5D6E-409C-BE32-E72D297353CC}">
              <c16:uniqueId val="{00000001-6058-40F0-8863-92A6E644224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45809</c:v>
                </c:pt>
              </c:numCache>
            </c:numRef>
          </c:cat>
          <c:val>
            <c:numRef>
              <c:f>Sheet1!$D$2</c:f>
              <c:numCache>
                <c:formatCode>General</c:formatCode>
                <c:ptCount val="1"/>
                <c:pt idx="0">
                  <c:v>4927</c:v>
                </c:pt>
              </c:numCache>
            </c:numRef>
          </c:val>
          <c:extLst>
            <c:ext xmlns:c16="http://schemas.microsoft.com/office/drawing/2014/chart" uri="{C3380CC4-5D6E-409C-BE32-E72D297353CC}">
              <c16:uniqueId val="{00000002-6058-40F0-8863-92A6E644224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45809</c:v>
                </c:pt>
              </c:numCache>
            </c:numRef>
          </c:cat>
          <c:val>
            <c:numRef>
              <c:f>Sheet1!$E$2</c:f>
              <c:numCache>
                <c:formatCode>General</c:formatCode>
                <c:ptCount val="1"/>
                <c:pt idx="0">
                  <c:v>1162</c:v>
                </c:pt>
              </c:numCache>
            </c:numRef>
          </c:val>
          <c:extLst>
            <c:ext xmlns:c16="http://schemas.microsoft.com/office/drawing/2014/chart" uri="{C3380CC4-5D6E-409C-BE32-E72D297353CC}">
              <c16:uniqueId val="{00000003-6058-40F0-8863-92A6E6442245}"/>
            </c:ext>
          </c:extLst>
        </c:ser>
        <c:dLbls>
          <c:showLegendKey val="0"/>
          <c:showVal val="0"/>
          <c:showCatName val="0"/>
          <c:showSerName val="0"/>
          <c:showPercent val="0"/>
          <c:showBubbleSize val="0"/>
        </c:dLbls>
        <c:gapWidth val="219"/>
        <c:overlap val="-27"/>
        <c:axId val="392011304"/>
        <c:axId val="392011960"/>
      </c:barChart>
      <c:dateAx>
        <c:axId val="39201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11960"/>
        <c:crosses val="autoZero"/>
        <c:auto val="1"/>
        <c:lblOffset val="100"/>
        <c:baseTimeUnit val="days"/>
      </c:dateAx>
      <c:valAx>
        <c:axId val="39201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1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-1</c:v>
                </c:pt>
              </c:numCache>
            </c:numRef>
          </c:val>
          <c:extLst>
            <c:ext xmlns:c16="http://schemas.microsoft.com/office/drawing/2014/chart" uri="{C3380CC4-5D6E-409C-BE32-E72D297353CC}">
              <c16:uniqueId val="{00000000-D422-487F-9102-B2244FBA765B}"/>
            </c:ext>
          </c:extLst>
        </c:ser>
        <c:dLbls>
          <c:showLegendKey val="0"/>
          <c:showVal val="0"/>
          <c:showCatName val="0"/>
          <c:showSerName val="0"/>
          <c:showPercent val="0"/>
          <c:showBubbleSize val="0"/>
        </c:dLbls>
        <c:gapWidth val="219"/>
        <c:overlap val="-27"/>
        <c:axId val="395309032"/>
        <c:axId val="395312640"/>
      </c:barChart>
      <c:dateAx>
        <c:axId val="39530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12640"/>
        <c:crosses val="autoZero"/>
        <c:auto val="1"/>
        <c:lblOffset val="100"/>
        <c:baseTimeUnit val="months"/>
      </c:dateAx>
      <c:valAx>
        <c:axId val="39531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0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15</c:v>
                </c:pt>
                <c:pt idx="7">
                  <c:v>0</c:v>
                </c:pt>
                <c:pt idx="8">
                  <c:v>0</c:v>
                </c:pt>
                <c:pt idx="9">
                  <c:v>0</c:v>
                </c:pt>
                <c:pt idx="10">
                  <c:v>0</c:v>
                </c:pt>
                <c:pt idx="11">
                  <c:v>0</c:v>
                </c:pt>
              </c:numCache>
            </c:numRef>
          </c:val>
          <c:extLst>
            <c:ext xmlns:c16="http://schemas.microsoft.com/office/drawing/2014/chart" uri="{C3380CC4-5D6E-409C-BE32-E72D297353CC}">
              <c16:uniqueId val="{00000000-748C-40CF-A3D1-33081EE88599}"/>
            </c:ext>
          </c:extLst>
        </c:ser>
        <c:dLbls>
          <c:showLegendKey val="0"/>
          <c:showVal val="0"/>
          <c:showCatName val="0"/>
          <c:showSerName val="0"/>
          <c:showPercent val="0"/>
          <c:showBubbleSize val="0"/>
        </c:dLbls>
        <c:gapWidth val="219"/>
        <c:overlap val="-27"/>
        <c:axId val="395311984"/>
        <c:axId val="395313296"/>
      </c:barChart>
      <c:dateAx>
        <c:axId val="39531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13296"/>
        <c:crosses val="autoZero"/>
        <c:auto val="1"/>
        <c:lblOffset val="100"/>
        <c:baseTimeUnit val="months"/>
      </c:dateAx>
      <c:valAx>
        <c:axId val="39531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1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60</c:v>
                </c:pt>
                <c:pt idx="6">
                  <c:v>15</c:v>
                </c:pt>
                <c:pt idx="7">
                  <c:v>0</c:v>
                </c:pt>
                <c:pt idx="8">
                  <c:v>0</c:v>
                </c:pt>
                <c:pt idx="9">
                  <c:v>0</c:v>
                </c:pt>
                <c:pt idx="10">
                  <c:v>0</c:v>
                </c:pt>
                <c:pt idx="11">
                  <c:v>0</c:v>
                </c:pt>
              </c:numCache>
            </c:numRef>
          </c:val>
          <c:extLst>
            <c:ext xmlns:c16="http://schemas.microsoft.com/office/drawing/2014/chart" uri="{C3380CC4-5D6E-409C-BE32-E72D297353CC}">
              <c16:uniqueId val="{00000000-EA63-4215-A0CE-B799B5DC349D}"/>
            </c:ext>
          </c:extLst>
        </c:ser>
        <c:dLbls>
          <c:showLegendKey val="0"/>
          <c:showVal val="0"/>
          <c:showCatName val="0"/>
          <c:showSerName val="0"/>
          <c:showPercent val="0"/>
          <c:showBubbleSize val="0"/>
        </c:dLbls>
        <c:gapWidth val="219"/>
        <c:overlap val="-27"/>
        <c:axId val="396705920"/>
        <c:axId val="392014912"/>
      </c:barChart>
      <c:catAx>
        <c:axId val="3967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14912"/>
        <c:crosses val="autoZero"/>
        <c:auto val="1"/>
        <c:lblAlgn val="ctr"/>
        <c:lblOffset val="100"/>
        <c:noMultiLvlLbl val="0"/>
      </c:catAx>
      <c:valAx>
        <c:axId val="39201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0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0</c:v>
                </c:pt>
                <c:pt idx="7">
                  <c:v>0</c:v>
                </c:pt>
              </c:numCache>
            </c:numRef>
          </c:val>
          <c:extLst>
            <c:ext xmlns:c16="http://schemas.microsoft.com/office/drawing/2014/chart" uri="{C3380CC4-5D6E-409C-BE32-E72D297353CC}">
              <c16:uniqueId val="{00000000-6A55-4622-9D0D-BB24B60340A0}"/>
            </c:ext>
          </c:extLst>
        </c:ser>
        <c:dLbls>
          <c:showLegendKey val="0"/>
          <c:showVal val="0"/>
          <c:showCatName val="0"/>
          <c:showSerName val="0"/>
          <c:showPercent val="0"/>
          <c:showBubbleSize val="0"/>
        </c:dLbls>
        <c:gapWidth val="219"/>
        <c:overlap val="-27"/>
        <c:axId val="401293144"/>
        <c:axId val="401290848"/>
      </c:barChart>
      <c:dateAx>
        <c:axId val="40129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0848"/>
        <c:crosses val="autoZero"/>
        <c:auto val="1"/>
        <c:lblOffset val="100"/>
        <c:baseTimeUnit val="months"/>
      </c:dateAx>
      <c:valAx>
        <c:axId val="40129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numCache>
            </c:numRef>
          </c:val>
          <c:extLst>
            <c:ext xmlns:c16="http://schemas.microsoft.com/office/drawing/2014/chart" uri="{C3380CC4-5D6E-409C-BE32-E72D297353CC}">
              <c16:uniqueId val="{00000000-B130-4F95-BA60-1A2EEC54391A}"/>
            </c:ext>
          </c:extLst>
        </c:ser>
        <c:dLbls>
          <c:showLegendKey val="0"/>
          <c:showVal val="0"/>
          <c:showCatName val="0"/>
          <c:showSerName val="0"/>
          <c:showPercent val="0"/>
          <c:showBubbleSize val="0"/>
        </c:dLbls>
        <c:gapWidth val="219"/>
        <c:overlap val="-27"/>
        <c:axId val="499568256"/>
        <c:axId val="499568584"/>
      </c:barChart>
      <c:dateAx>
        <c:axId val="49956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8584"/>
        <c:crosses val="autoZero"/>
        <c:auto val="1"/>
        <c:lblOffset val="100"/>
        <c:baseTimeUnit val="months"/>
      </c:dateAx>
      <c:valAx>
        <c:axId val="49956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0F1-49CD-998E-798B56287365}"/>
            </c:ext>
          </c:extLst>
        </c:ser>
        <c:dLbls>
          <c:showLegendKey val="0"/>
          <c:showVal val="0"/>
          <c:showCatName val="0"/>
          <c:showSerName val="0"/>
          <c:showPercent val="0"/>
          <c:showBubbleSize val="0"/>
        </c:dLbls>
        <c:gapWidth val="219"/>
        <c:overlap val="-27"/>
        <c:axId val="499565632"/>
        <c:axId val="499570880"/>
      </c:barChart>
      <c:dateAx>
        <c:axId val="499565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70880"/>
        <c:crosses val="autoZero"/>
        <c:auto val="1"/>
        <c:lblOffset val="100"/>
        <c:baseTimeUnit val="months"/>
      </c:dateAx>
      <c:valAx>
        <c:axId val="49957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980-411D-8BE7-B6C9CF590DE4}"/>
            </c:ext>
          </c:extLst>
        </c:ser>
        <c:dLbls>
          <c:showLegendKey val="0"/>
          <c:showVal val="0"/>
          <c:showCatName val="0"/>
          <c:showSerName val="0"/>
          <c:showPercent val="0"/>
          <c:showBubbleSize val="0"/>
        </c:dLbls>
        <c:gapWidth val="219"/>
        <c:overlap val="-27"/>
        <c:axId val="396708216"/>
        <c:axId val="396701000"/>
      </c:barChart>
      <c:catAx>
        <c:axId val="39670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01000"/>
        <c:crosses val="autoZero"/>
        <c:auto val="1"/>
        <c:lblAlgn val="ctr"/>
        <c:lblOffset val="100"/>
        <c:noMultiLvlLbl val="0"/>
      </c:catAx>
      <c:valAx>
        <c:axId val="39670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0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c:v>
                </c:pt>
              </c:numCache>
            </c:numRef>
          </c:val>
          <c:extLst>
            <c:ext xmlns:c16="http://schemas.microsoft.com/office/drawing/2014/chart" uri="{C3380CC4-5D6E-409C-BE32-E72D297353CC}">
              <c16:uniqueId val="{00000000-5A49-4992-AE99-79592D972214}"/>
            </c:ext>
          </c:extLst>
        </c:ser>
        <c:dLbls>
          <c:showLegendKey val="0"/>
          <c:showVal val="0"/>
          <c:showCatName val="0"/>
          <c:showSerName val="0"/>
          <c:showPercent val="0"/>
          <c:showBubbleSize val="0"/>
        </c:dLbls>
        <c:gapWidth val="219"/>
        <c:overlap val="-27"/>
        <c:axId val="498070064"/>
        <c:axId val="498070392"/>
      </c:barChart>
      <c:dateAx>
        <c:axId val="49807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70392"/>
        <c:crosses val="autoZero"/>
        <c:auto val="1"/>
        <c:lblOffset val="100"/>
        <c:baseTimeUnit val="months"/>
      </c:dateAx>
      <c:valAx>
        <c:axId val="49807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7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2025-01</c:v>
                </c:pt>
                <c:pt idx="1">
                  <c:v>2025-02</c:v>
                </c:pt>
                <c:pt idx="2">
                  <c:v>2025-03</c:v>
                </c:pt>
                <c:pt idx="3">
                  <c:v>2025-04</c:v>
                </c:pt>
                <c:pt idx="4">
                  <c:v>2025-05</c:v>
                </c:pt>
                <c:pt idx="5">
                  <c:v>2025-06</c:v>
                </c:pt>
                <c:pt idx="6">
                  <c:v>2025-07</c:v>
                </c:pt>
              </c:strCache>
            </c:strRef>
          </c:cat>
          <c:val>
            <c:numRef>
              <c:f>Sheet1!$B$2:$B$8</c:f>
              <c:numCache>
                <c:formatCode>General</c:formatCode>
                <c:ptCount val="7"/>
                <c:pt idx="0">
                  <c:v>48</c:v>
                </c:pt>
                <c:pt idx="1">
                  <c:v>53</c:v>
                </c:pt>
                <c:pt idx="2">
                  <c:v>32</c:v>
                </c:pt>
                <c:pt idx="3">
                  <c:v>68</c:v>
                </c:pt>
                <c:pt idx="4">
                  <c:v>33</c:v>
                </c:pt>
                <c:pt idx="5">
                  <c:v>26</c:v>
                </c:pt>
                <c:pt idx="6">
                  <c:v>4</c:v>
                </c:pt>
              </c:numCache>
            </c:numRef>
          </c:val>
          <c:extLst>
            <c:ext xmlns:c16="http://schemas.microsoft.com/office/drawing/2014/chart" uri="{C3380CC4-5D6E-409C-BE32-E72D297353CC}">
              <c16:uniqueId val="{00000000-BDB7-4DC2-AD0D-37A971CA2EBD}"/>
            </c:ext>
          </c:extLst>
        </c:ser>
        <c:dLbls>
          <c:showLegendKey val="0"/>
          <c:showVal val="0"/>
          <c:showCatName val="0"/>
          <c:showSerName val="0"/>
          <c:showPercent val="0"/>
          <c:showBubbleSize val="0"/>
        </c:dLbls>
        <c:gapWidth val="219"/>
        <c:overlap val="-27"/>
        <c:axId val="498081216"/>
        <c:axId val="498084168"/>
      </c:barChart>
      <c:catAx>
        <c:axId val="49808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84168"/>
        <c:crosses val="autoZero"/>
        <c:auto val="1"/>
        <c:lblAlgn val="ctr"/>
        <c:lblOffset val="100"/>
        <c:noMultiLvlLbl val="0"/>
      </c:catAx>
      <c:valAx>
        <c:axId val="49808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8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Sheet1!$A$2:$A$8</c:f>
              <c:strCache>
                <c:ptCount val="7"/>
                <c:pt idx="0">
                  <c:v>2025-01</c:v>
                </c:pt>
                <c:pt idx="1">
                  <c:v>2025-02</c:v>
                </c:pt>
                <c:pt idx="2">
                  <c:v>2025-03</c:v>
                </c:pt>
                <c:pt idx="3">
                  <c:v>2025-04</c:v>
                </c:pt>
                <c:pt idx="4">
                  <c:v>2025-05</c:v>
                </c:pt>
                <c:pt idx="5">
                  <c:v>2025-06</c:v>
                </c:pt>
                <c:pt idx="6">
                  <c:v>2025-07</c:v>
                </c:pt>
              </c:strCache>
            </c:strRef>
          </c:cat>
          <c:val>
            <c:numRef>
              <c:f>Sheet1!$B$2:$B$8</c:f>
              <c:numCache>
                <c:formatCode>General</c:formatCode>
                <c:ptCount val="7"/>
                <c:pt idx="0">
                  <c:v>240</c:v>
                </c:pt>
                <c:pt idx="1">
                  <c:v>477</c:v>
                </c:pt>
                <c:pt idx="2">
                  <c:v>263</c:v>
                </c:pt>
                <c:pt idx="3">
                  <c:v>682</c:v>
                </c:pt>
                <c:pt idx="4">
                  <c:v>397</c:v>
                </c:pt>
                <c:pt idx="5">
                  <c:v>182</c:v>
                </c:pt>
                <c:pt idx="6">
                  <c:v>4</c:v>
                </c:pt>
              </c:numCache>
            </c:numRef>
          </c:val>
          <c:extLst>
            <c:ext xmlns:c16="http://schemas.microsoft.com/office/drawing/2014/chart" uri="{C3380CC4-5D6E-409C-BE32-E72D297353CC}">
              <c16:uniqueId val="{00000000-80CB-44B7-B3C5-8D876D35ECD3}"/>
            </c:ext>
          </c:extLst>
        </c:ser>
        <c:dLbls>
          <c:showLegendKey val="0"/>
          <c:showVal val="0"/>
          <c:showCatName val="0"/>
          <c:showSerName val="0"/>
          <c:showPercent val="0"/>
          <c:showBubbleSize val="0"/>
        </c:dLbls>
        <c:gapWidth val="219"/>
        <c:overlap val="-27"/>
        <c:axId val="498083840"/>
        <c:axId val="498078264"/>
      </c:barChart>
      <c:catAx>
        <c:axId val="49808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78264"/>
        <c:crosses val="autoZero"/>
        <c:auto val="1"/>
        <c:lblAlgn val="ctr"/>
        <c:lblOffset val="100"/>
        <c:noMultiLvlLbl val="0"/>
      </c:catAx>
      <c:valAx>
        <c:axId val="49807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08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15831</c:v>
                </c:pt>
                <c:pt idx="6">
                  <c:v>9995</c:v>
                </c:pt>
              </c:numCache>
            </c:numRef>
          </c:val>
          <c:extLst>
            <c:ext xmlns:c16="http://schemas.microsoft.com/office/drawing/2014/chart" uri="{C3380CC4-5D6E-409C-BE32-E72D297353CC}">
              <c16:uniqueId val="{00000000-1749-4466-8456-AF7DF2814D4F}"/>
            </c:ext>
          </c:extLst>
        </c:ser>
        <c:dLbls>
          <c:showLegendKey val="0"/>
          <c:showVal val="0"/>
          <c:showCatName val="0"/>
          <c:showSerName val="0"/>
          <c:showPercent val="0"/>
          <c:showBubbleSize val="0"/>
        </c:dLbls>
        <c:gapWidth val="219"/>
        <c:overlap val="-27"/>
        <c:axId val="495830808"/>
        <c:axId val="495825888"/>
      </c:barChart>
      <c:catAx>
        <c:axId val="49583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25888"/>
        <c:crosses val="autoZero"/>
        <c:auto val="1"/>
        <c:lblAlgn val="ctr"/>
        <c:lblOffset val="100"/>
        <c:noMultiLvlLbl val="0"/>
      </c:catAx>
      <c:valAx>
        <c:axId val="49582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8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0</c:v>
                </c:pt>
              </c:numCache>
            </c:numRef>
          </c:val>
          <c:extLst>
            <c:ext xmlns:c16="http://schemas.microsoft.com/office/drawing/2014/chart" uri="{C3380CC4-5D6E-409C-BE32-E72D297353CC}">
              <c16:uniqueId val="{00000000-AFDD-4391-9F13-55307D42E9E0}"/>
            </c:ext>
          </c:extLst>
        </c:ser>
        <c:dLbls>
          <c:showLegendKey val="0"/>
          <c:showVal val="0"/>
          <c:showCatName val="0"/>
          <c:showSerName val="0"/>
          <c:showPercent val="0"/>
          <c:showBubbleSize val="0"/>
        </c:dLbls>
        <c:gapWidth val="219"/>
        <c:overlap val="-27"/>
        <c:axId val="401295440"/>
        <c:axId val="401296752"/>
      </c:barChart>
      <c:dateAx>
        <c:axId val="40129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6752"/>
        <c:crosses val="autoZero"/>
        <c:auto val="1"/>
        <c:lblOffset val="100"/>
        <c:baseTimeUnit val="months"/>
      </c:dateAx>
      <c:valAx>
        <c:axId val="40129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29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18</c:v>
                </c:pt>
                <c:pt idx="7">
                  <c:v>0</c:v>
                </c:pt>
                <c:pt idx="8">
                  <c:v>0</c:v>
                </c:pt>
                <c:pt idx="9">
                  <c:v>0</c:v>
                </c:pt>
                <c:pt idx="10">
                  <c:v>0</c:v>
                </c:pt>
                <c:pt idx="11">
                  <c:v>0</c:v>
                </c:pt>
              </c:numCache>
            </c:numRef>
          </c:val>
          <c:extLst>
            <c:ext xmlns:c16="http://schemas.microsoft.com/office/drawing/2014/chart" uri="{C3380CC4-5D6E-409C-BE32-E72D297353CC}">
              <c16:uniqueId val="{00000000-04D7-4EA3-89DE-556B7CDFB839}"/>
            </c:ext>
          </c:extLst>
        </c:ser>
        <c:dLbls>
          <c:showLegendKey val="0"/>
          <c:showVal val="0"/>
          <c:showCatName val="0"/>
          <c:showSerName val="0"/>
          <c:showPercent val="0"/>
          <c:showBubbleSize val="0"/>
        </c:dLbls>
        <c:gapWidth val="219"/>
        <c:overlap val="-27"/>
        <c:axId val="499573176"/>
        <c:axId val="390151144"/>
      </c:barChart>
      <c:dateAx>
        <c:axId val="49957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51144"/>
        <c:crosses val="autoZero"/>
        <c:auto val="1"/>
        <c:lblOffset val="100"/>
        <c:baseTimeUnit val="months"/>
      </c:dateAx>
      <c:valAx>
        <c:axId val="3901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7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190</c:v>
                </c:pt>
                <c:pt idx="5">
                  <c:v>113</c:v>
                </c:pt>
                <c:pt idx="6">
                  <c:v>18</c:v>
                </c:pt>
                <c:pt idx="7">
                  <c:v>0</c:v>
                </c:pt>
                <c:pt idx="8">
                  <c:v>0</c:v>
                </c:pt>
                <c:pt idx="9">
                  <c:v>0</c:v>
                </c:pt>
                <c:pt idx="10">
                  <c:v>0</c:v>
                </c:pt>
                <c:pt idx="11">
                  <c:v>0</c:v>
                </c:pt>
              </c:numCache>
            </c:numRef>
          </c:val>
          <c:extLst>
            <c:ext xmlns:c16="http://schemas.microsoft.com/office/drawing/2014/chart" uri="{C3380CC4-5D6E-409C-BE32-E72D297353CC}">
              <c16:uniqueId val="{00000000-485C-466F-8B3D-961935FE9E56}"/>
            </c:ext>
          </c:extLst>
        </c:ser>
        <c:dLbls>
          <c:showLegendKey val="0"/>
          <c:showVal val="0"/>
          <c:showCatName val="0"/>
          <c:showSerName val="0"/>
          <c:showPercent val="0"/>
          <c:showBubbleSize val="0"/>
        </c:dLbls>
        <c:gapWidth val="219"/>
        <c:overlap val="-27"/>
        <c:axId val="404046768"/>
        <c:axId val="404045456"/>
      </c:barChart>
      <c:catAx>
        <c:axId val="40404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5456"/>
        <c:crosses val="autoZero"/>
        <c:auto val="1"/>
        <c:lblAlgn val="ctr"/>
        <c:lblOffset val="100"/>
        <c:noMultiLvlLbl val="0"/>
      </c:catAx>
      <c:valAx>
        <c:axId val="40404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4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numCache>
            </c:numRef>
          </c:val>
          <c:extLst>
            <c:ext xmlns:c16="http://schemas.microsoft.com/office/drawing/2014/chart" uri="{C3380CC4-5D6E-409C-BE32-E72D297353CC}">
              <c16:uniqueId val="{00000000-5936-4820-9A65-5F267DE32DBD}"/>
            </c:ext>
          </c:extLst>
        </c:ser>
        <c:dLbls>
          <c:showLegendKey val="0"/>
          <c:showVal val="0"/>
          <c:showCatName val="0"/>
          <c:showSerName val="0"/>
          <c:showPercent val="0"/>
          <c:showBubbleSize val="0"/>
        </c:dLbls>
        <c:gapWidth val="219"/>
        <c:overlap val="-27"/>
        <c:axId val="404035944"/>
        <c:axId val="404036928"/>
      </c:barChart>
      <c:dateAx>
        <c:axId val="40403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36928"/>
        <c:crosses val="autoZero"/>
        <c:auto val="1"/>
        <c:lblOffset val="100"/>
        <c:baseTimeUnit val="months"/>
      </c:dateAx>
      <c:valAx>
        <c:axId val="40403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3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2A93A-C259-4FB0-9A0C-0629FC72FEE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8078DD6-4DAB-4084-B30A-16C656E417F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48560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F5F0-6A0D-4340-88F3-3F6E32B86E2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00C2A37-4BB9-4F0C-AB65-AAEA3D20D090}"/>
              </a:ext>
            </a:extLst>
          </p:cNvPr>
          <p:cNvGraphicFramePr>
            <a:graphicFrameLocks noGrp="1"/>
          </p:cNvGraphicFramePr>
          <p:nvPr>
            <p:ph type="chart" sz="quarter" idx="13"/>
            <p:extLst>
              <p:ext uri="{D42A27DB-BD31-4B8C-83A1-F6EECF244321}">
                <p14:modId xmlns:p14="http://schemas.microsoft.com/office/powerpoint/2010/main" val="2926064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49611-5455-4DA1-96D5-0E7FB52CA7D3}"/>
              </a:ext>
            </a:extLst>
          </p:cNvPr>
          <p:cNvSpPr>
            <a:spLocks noGrp="1"/>
          </p:cNvSpPr>
          <p:nvPr>
            <p:ph type="body" sz="quarter" idx="14"/>
          </p:nvPr>
        </p:nvSpPr>
        <p:spPr/>
        <p:txBody>
          <a:bodyPr/>
          <a:lstStyle/>
          <a:p>
            <a:r>
              <a:rPr lang="en-US"/>
              <a:t>06/01/2025 - 06/30/2025</a:t>
            </a:r>
          </a:p>
        </p:txBody>
      </p:sp>
      <p:sp>
        <p:nvSpPr>
          <p:cNvPr id="5" name="Footer Placeholder 4">
            <a:extLst>
              <a:ext uri="{FF2B5EF4-FFF2-40B4-BE49-F238E27FC236}">
                <a16:creationId xmlns:a16="http://schemas.microsoft.com/office/drawing/2014/main" id="{D28A8E6A-9108-4145-A4FC-4168AECBE9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801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9891-8105-4FFB-B8ED-A224A73E6BC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C651F6D-60E9-49E7-BE26-AD1967EC8F64}"/>
              </a:ext>
            </a:extLst>
          </p:cNvPr>
          <p:cNvGraphicFramePr>
            <a:graphicFrameLocks noGrp="1"/>
          </p:cNvGraphicFramePr>
          <p:nvPr>
            <p:ph type="tbl" sz="quarter" idx="13"/>
            <p:extLst>
              <p:ext uri="{D42A27DB-BD31-4B8C-83A1-F6EECF244321}">
                <p14:modId xmlns:p14="http://schemas.microsoft.com/office/powerpoint/2010/main" val="319360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77437250"/>
                    </a:ext>
                  </a:extLst>
                </a:gridCol>
                <a:gridCol w="905256">
                  <a:extLst>
                    <a:ext uri="{9D8B030D-6E8A-4147-A177-3AD203B41FA5}">
                      <a16:colId xmlns:a16="http://schemas.microsoft.com/office/drawing/2014/main" val="598114698"/>
                    </a:ext>
                  </a:extLst>
                </a:gridCol>
                <a:gridCol w="905256">
                  <a:extLst>
                    <a:ext uri="{9D8B030D-6E8A-4147-A177-3AD203B41FA5}">
                      <a16:colId xmlns:a16="http://schemas.microsoft.com/office/drawing/2014/main" val="581866849"/>
                    </a:ext>
                  </a:extLst>
                </a:gridCol>
                <a:gridCol w="905256">
                  <a:extLst>
                    <a:ext uri="{9D8B030D-6E8A-4147-A177-3AD203B41FA5}">
                      <a16:colId xmlns:a16="http://schemas.microsoft.com/office/drawing/2014/main" val="2546622146"/>
                    </a:ext>
                  </a:extLst>
                </a:gridCol>
                <a:gridCol w="905256">
                  <a:extLst>
                    <a:ext uri="{9D8B030D-6E8A-4147-A177-3AD203B41FA5}">
                      <a16:colId xmlns:a16="http://schemas.microsoft.com/office/drawing/2014/main" val="174707993"/>
                    </a:ext>
                  </a:extLst>
                </a:gridCol>
                <a:gridCol w="905256">
                  <a:extLst>
                    <a:ext uri="{9D8B030D-6E8A-4147-A177-3AD203B41FA5}">
                      <a16:colId xmlns:a16="http://schemas.microsoft.com/office/drawing/2014/main" val="133477408"/>
                    </a:ext>
                  </a:extLst>
                </a:gridCol>
                <a:gridCol w="905256">
                  <a:extLst>
                    <a:ext uri="{9D8B030D-6E8A-4147-A177-3AD203B41FA5}">
                      <a16:colId xmlns:a16="http://schemas.microsoft.com/office/drawing/2014/main" val="1812316143"/>
                    </a:ext>
                  </a:extLst>
                </a:gridCol>
                <a:gridCol w="905256">
                  <a:extLst>
                    <a:ext uri="{9D8B030D-6E8A-4147-A177-3AD203B41FA5}">
                      <a16:colId xmlns:a16="http://schemas.microsoft.com/office/drawing/2014/main" val="1959952420"/>
                    </a:ext>
                  </a:extLst>
                </a:gridCol>
                <a:gridCol w="905256">
                  <a:extLst>
                    <a:ext uri="{9D8B030D-6E8A-4147-A177-3AD203B41FA5}">
                      <a16:colId xmlns:a16="http://schemas.microsoft.com/office/drawing/2014/main" val="249467457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4218337"/>
                  </a:ext>
                </a:extLst>
              </a:tr>
              <a:tr h="370840">
                <a:tc>
                  <a:txBody>
                    <a:bodyPr/>
                    <a:lstStyle/>
                    <a:p>
                      <a:r>
                        <a:rPr lang="en-US" sz="1000"/>
                        <a:t>1884</a:t>
                      </a:r>
                    </a:p>
                  </a:txBody>
                  <a:tcPr/>
                </a:tc>
                <a:tc>
                  <a:txBody>
                    <a:bodyPr/>
                    <a:lstStyle/>
                    <a:p>
                      <a:r>
                        <a:rPr lang="en-US" sz="1000"/>
                        <a:t>-1</a:t>
                      </a:r>
                    </a:p>
                  </a:txBody>
                  <a:tcPr/>
                </a:tc>
                <a:tc>
                  <a:txBody>
                    <a:bodyPr/>
                    <a:lstStyle/>
                    <a:p>
                      <a:r>
                        <a:rPr lang="en-US" sz="1000"/>
                        <a:t>7</a:t>
                      </a:r>
                    </a:p>
                  </a:txBody>
                  <a:tcPr/>
                </a:tc>
                <a:tc>
                  <a:txBody>
                    <a:bodyPr/>
                    <a:lstStyle/>
                    <a:p>
                      <a:r>
                        <a:rPr lang="en-US" sz="1000"/>
                        <a:t>49</a:t>
                      </a:r>
                    </a:p>
                  </a:txBody>
                  <a:tcPr/>
                </a:tc>
                <a:tc>
                  <a:txBody>
                    <a:bodyPr/>
                    <a:lstStyle/>
                    <a:p>
                      <a:r>
                        <a:rPr lang="en-US" sz="1000"/>
                        <a:t>5</a:t>
                      </a:r>
                    </a:p>
                  </a:txBody>
                  <a:tcPr/>
                </a:tc>
                <a:tc>
                  <a:txBody>
                    <a:bodyPr/>
                    <a:lstStyle/>
                    <a:p>
                      <a:r>
                        <a:rPr lang="en-US" sz="1000"/>
                        <a:t>6</a:t>
                      </a:r>
                    </a:p>
                  </a:txBody>
                  <a:tcPr/>
                </a:tc>
                <a:tc>
                  <a:txBody>
                    <a:bodyPr/>
                    <a:lstStyle/>
                    <a:p>
                      <a:r>
                        <a:rPr lang="en-US" sz="1000"/>
                        <a:t>0</a:t>
                      </a:r>
                    </a:p>
                  </a:txBody>
                  <a:tcPr/>
                </a:tc>
                <a:tc>
                  <a:txBody>
                    <a:bodyPr/>
                    <a:lstStyle/>
                    <a:p>
                      <a:r>
                        <a:rPr lang="en-US" sz="1000"/>
                        <a:t>0.4550 %</a:t>
                      </a:r>
                    </a:p>
                  </a:txBody>
                  <a:tcPr/>
                </a:tc>
                <a:tc>
                  <a:txBody>
                    <a:bodyPr/>
                    <a:lstStyle/>
                    <a:p>
                      <a:r>
                        <a:rPr lang="en-US" sz="1000"/>
                        <a:t>0.0 %</a:t>
                      </a:r>
                    </a:p>
                  </a:txBody>
                  <a:tcPr/>
                </a:tc>
                <a:extLst>
                  <a:ext uri="{0D108BD9-81ED-4DB2-BD59-A6C34878D82A}">
                    <a16:rowId xmlns:a16="http://schemas.microsoft.com/office/drawing/2014/main" val="1125576441"/>
                  </a:ext>
                </a:extLst>
              </a:tr>
            </a:tbl>
          </a:graphicData>
        </a:graphic>
      </p:graphicFrame>
      <p:sp>
        <p:nvSpPr>
          <p:cNvPr id="4" name="Text Placeholder 3">
            <a:extLst>
              <a:ext uri="{FF2B5EF4-FFF2-40B4-BE49-F238E27FC236}">
                <a16:creationId xmlns:a16="http://schemas.microsoft.com/office/drawing/2014/main" id="{6A9821F1-85CA-476E-8736-AC5E782DBE9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242973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7B961-F001-429A-89C6-6F1E93555C25}"/>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4A04086-F820-4D4A-ABCC-AFE9B94D548B}"/>
              </a:ext>
            </a:extLst>
          </p:cNvPr>
          <p:cNvGraphicFramePr>
            <a:graphicFrameLocks noGrp="1"/>
          </p:cNvGraphicFramePr>
          <p:nvPr>
            <p:ph type="chart" sz="quarter" idx="13"/>
            <p:extLst>
              <p:ext uri="{D42A27DB-BD31-4B8C-83A1-F6EECF244321}">
                <p14:modId xmlns:p14="http://schemas.microsoft.com/office/powerpoint/2010/main" val="2330074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ABE2F-6D37-464B-8803-82C393C2861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CB76A06-1268-4B64-88AE-B8D9CD4EF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862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76A0D-D7F2-441D-97F2-986C6569475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12D6995-C04E-4729-8559-5F1E0816E033}"/>
              </a:ext>
            </a:extLst>
          </p:cNvPr>
          <p:cNvGraphicFramePr>
            <a:graphicFrameLocks noGrp="1"/>
          </p:cNvGraphicFramePr>
          <p:nvPr>
            <p:ph type="chart" sz="quarter" idx="13"/>
            <p:extLst>
              <p:ext uri="{D42A27DB-BD31-4B8C-83A1-F6EECF244321}">
                <p14:modId xmlns:p14="http://schemas.microsoft.com/office/powerpoint/2010/main" val="3739269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238107-3479-48F2-A0A6-B12F543349A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1D46FE2-3E93-408B-8570-0B8167DA42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604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EF418-4A98-42E1-AAB5-6294C7822B35}"/>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BC20B5D-DEB3-4237-B8FB-9C4622800FD9}"/>
              </a:ext>
            </a:extLst>
          </p:cNvPr>
          <p:cNvGraphicFramePr>
            <a:graphicFrameLocks noGrp="1"/>
          </p:cNvGraphicFramePr>
          <p:nvPr>
            <p:ph type="chart" sz="quarter" idx="13"/>
            <p:extLst>
              <p:ext uri="{D42A27DB-BD31-4B8C-83A1-F6EECF244321}">
                <p14:modId xmlns:p14="http://schemas.microsoft.com/office/powerpoint/2010/main" val="3595363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46F59-1D80-47CD-8C38-B589B1BC7D6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1F74025-6F09-4641-B150-686BFF917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3274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9184-BED4-4375-92CC-48035EAEBCF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248145D-BB66-48CB-8595-A2DD18B656F5}"/>
              </a:ext>
            </a:extLst>
          </p:cNvPr>
          <p:cNvGraphicFramePr>
            <a:graphicFrameLocks noGrp="1"/>
          </p:cNvGraphicFramePr>
          <p:nvPr>
            <p:ph type="chart" sz="quarter" idx="13"/>
            <p:extLst>
              <p:ext uri="{D42A27DB-BD31-4B8C-83A1-F6EECF244321}">
                <p14:modId xmlns:p14="http://schemas.microsoft.com/office/powerpoint/2010/main" val="82712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8AFC7-063E-459C-A298-DB8A5E4EF65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842443-91DA-44D6-A70C-5FFCA9C92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408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D646-E427-4DA5-987E-0C21BCD5A05C}"/>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7E237E95-89F6-4D77-B86F-0F9345DBCA61}"/>
              </a:ext>
            </a:extLst>
          </p:cNvPr>
          <p:cNvGraphicFramePr>
            <a:graphicFrameLocks noGrp="1"/>
          </p:cNvGraphicFramePr>
          <p:nvPr>
            <p:ph type="tbl" sz="quarter" idx="13"/>
            <p:extLst>
              <p:ext uri="{D42A27DB-BD31-4B8C-83A1-F6EECF244321}">
                <p14:modId xmlns:p14="http://schemas.microsoft.com/office/powerpoint/2010/main" val="218701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10212695"/>
                    </a:ext>
                  </a:extLst>
                </a:gridCol>
                <a:gridCol w="1316737">
                  <a:extLst>
                    <a:ext uri="{9D8B030D-6E8A-4147-A177-3AD203B41FA5}">
                      <a16:colId xmlns:a16="http://schemas.microsoft.com/office/drawing/2014/main" val="938834173"/>
                    </a:ext>
                  </a:extLst>
                </a:gridCol>
                <a:gridCol w="329184">
                  <a:extLst>
                    <a:ext uri="{9D8B030D-6E8A-4147-A177-3AD203B41FA5}">
                      <a16:colId xmlns:a16="http://schemas.microsoft.com/office/drawing/2014/main" val="3642268558"/>
                    </a:ext>
                  </a:extLst>
                </a:gridCol>
                <a:gridCol w="329184">
                  <a:extLst>
                    <a:ext uri="{9D8B030D-6E8A-4147-A177-3AD203B41FA5}">
                      <a16:colId xmlns:a16="http://schemas.microsoft.com/office/drawing/2014/main" val="2874696419"/>
                    </a:ext>
                  </a:extLst>
                </a:gridCol>
                <a:gridCol w="329184">
                  <a:extLst>
                    <a:ext uri="{9D8B030D-6E8A-4147-A177-3AD203B41FA5}">
                      <a16:colId xmlns:a16="http://schemas.microsoft.com/office/drawing/2014/main" val="2351186688"/>
                    </a:ext>
                  </a:extLst>
                </a:gridCol>
                <a:gridCol w="329184">
                  <a:extLst>
                    <a:ext uri="{9D8B030D-6E8A-4147-A177-3AD203B41FA5}">
                      <a16:colId xmlns:a16="http://schemas.microsoft.com/office/drawing/2014/main" val="1391347092"/>
                    </a:ext>
                  </a:extLst>
                </a:gridCol>
                <a:gridCol w="329184">
                  <a:extLst>
                    <a:ext uri="{9D8B030D-6E8A-4147-A177-3AD203B41FA5}">
                      <a16:colId xmlns:a16="http://schemas.microsoft.com/office/drawing/2014/main" val="395452744"/>
                    </a:ext>
                  </a:extLst>
                </a:gridCol>
                <a:gridCol w="329184">
                  <a:extLst>
                    <a:ext uri="{9D8B030D-6E8A-4147-A177-3AD203B41FA5}">
                      <a16:colId xmlns:a16="http://schemas.microsoft.com/office/drawing/2014/main" val="2194462534"/>
                    </a:ext>
                  </a:extLst>
                </a:gridCol>
                <a:gridCol w="329184">
                  <a:extLst>
                    <a:ext uri="{9D8B030D-6E8A-4147-A177-3AD203B41FA5}">
                      <a16:colId xmlns:a16="http://schemas.microsoft.com/office/drawing/2014/main" val="1808342942"/>
                    </a:ext>
                  </a:extLst>
                </a:gridCol>
                <a:gridCol w="329184">
                  <a:extLst>
                    <a:ext uri="{9D8B030D-6E8A-4147-A177-3AD203B41FA5}">
                      <a16:colId xmlns:a16="http://schemas.microsoft.com/office/drawing/2014/main" val="878286993"/>
                    </a:ext>
                  </a:extLst>
                </a:gridCol>
                <a:gridCol w="329184">
                  <a:extLst>
                    <a:ext uri="{9D8B030D-6E8A-4147-A177-3AD203B41FA5}">
                      <a16:colId xmlns:a16="http://schemas.microsoft.com/office/drawing/2014/main" val="4011577216"/>
                    </a:ext>
                  </a:extLst>
                </a:gridCol>
                <a:gridCol w="329184">
                  <a:extLst>
                    <a:ext uri="{9D8B030D-6E8A-4147-A177-3AD203B41FA5}">
                      <a16:colId xmlns:a16="http://schemas.microsoft.com/office/drawing/2014/main" val="1557222974"/>
                    </a:ext>
                  </a:extLst>
                </a:gridCol>
                <a:gridCol w="329184">
                  <a:extLst>
                    <a:ext uri="{9D8B030D-6E8A-4147-A177-3AD203B41FA5}">
                      <a16:colId xmlns:a16="http://schemas.microsoft.com/office/drawing/2014/main" val="4037296177"/>
                    </a:ext>
                  </a:extLst>
                </a:gridCol>
                <a:gridCol w="329184">
                  <a:extLst>
                    <a:ext uri="{9D8B030D-6E8A-4147-A177-3AD203B41FA5}">
                      <a16:colId xmlns:a16="http://schemas.microsoft.com/office/drawing/2014/main" val="3985646502"/>
                    </a:ext>
                  </a:extLst>
                </a:gridCol>
                <a:gridCol w="329184">
                  <a:extLst>
                    <a:ext uri="{9D8B030D-6E8A-4147-A177-3AD203B41FA5}">
                      <a16:colId xmlns:a16="http://schemas.microsoft.com/office/drawing/2014/main" val="3231119641"/>
                    </a:ext>
                  </a:extLst>
                </a:gridCol>
                <a:gridCol w="329184">
                  <a:extLst>
                    <a:ext uri="{9D8B030D-6E8A-4147-A177-3AD203B41FA5}">
                      <a16:colId xmlns:a16="http://schemas.microsoft.com/office/drawing/2014/main" val="2780365260"/>
                    </a:ext>
                  </a:extLst>
                </a:gridCol>
                <a:gridCol w="329184">
                  <a:extLst>
                    <a:ext uri="{9D8B030D-6E8A-4147-A177-3AD203B41FA5}">
                      <a16:colId xmlns:a16="http://schemas.microsoft.com/office/drawing/2014/main" val="2322628929"/>
                    </a:ext>
                  </a:extLst>
                </a:gridCol>
                <a:gridCol w="329184">
                  <a:extLst>
                    <a:ext uri="{9D8B030D-6E8A-4147-A177-3AD203B41FA5}">
                      <a16:colId xmlns:a16="http://schemas.microsoft.com/office/drawing/2014/main" val="834487433"/>
                    </a:ext>
                  </a:extLst>
                </a:gridCol>
                <a:gridCol w="329184">
                  <a:extLst>
                    <a:ext uri="{9D8B030D-6E8A-4147-A177-3AD203B41FA5}">
                      <a16:colId xmlns:a16="http://schemas.microsoft.com/office/drawing/2014/main" val="3468491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0881269"/>
                  </a:ext>
                </a:extLst>
              </a:tr>
            </a:tbl>
          </a:graphicData>
        </a:graphic>
      </p:graphicFrame>
      <p:sp>
        <p:nvSpPr>
          <p:cNvPr id="4" name="Text Placeholder 3">
            <a:extLst>
              <a:ext uri="{FF2B5EF4-FFF2-40B4-BE49-F238E27FC236}">
                <a16:creationId xmlns:a16="http://schemas.microsoft.com/office/drawing/2014/main" id="{5FAA00F9-37BB-4B46-BE87-5D586344294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851200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21123-505C-4186-AA67-A9B83F5A8696}"/>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462D1683-85E6-43A2-B787-AC7830BE7407}"/>
              </a:ext>
            </a:extLst>
          </p:cNvPr>
          <p:cNvGraphicFramePr>
            <a:graphicFrameLocks noGrp="1"/>
          </p:cNvGraphicFramePr>
          <p:nvPr>
            <p:ph type="tbl" sz="quarter" idx="13"/>
            <p:extLst>
              <p:ext uri="{D42A27DB-BD31-4B8C-83A1-F6EECF244321}">
                <p14:modId xmlns:p14="http://schemas.microsoft.com/office/powerpoint/2010/main" val="418675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75939240"/>
                    </a:ext>
                  </a:extLst>
                </a:gridCol>
                <a:gridCol w="1316737">
                  <a:extLst>
                    <a:ext uri="{9D8B030D-6E8A-4147-A177-3AD203B41FA5}">
                      <a16:colId xmlns:a16="http://schemas.microsoft.com/office/drawing/2014/main" val="1063810438"/>
                    </a:ext>
                  </a:extLst>
                </a:gridCol>
                <a:gridCol w="329184">
                  <a:extLst>
                    <a:ext uri="{9D8B030D-6E8A-4147-A177-3AD203B41FA5}">
                      <a16:colId xmlns:a16="http://schemas.microsoft.com/office/drawing/2014/main" val="2126236638"/>
                    </a:ext>
                  </a:extLst>
                </a:gridCol>
                <a:gridCol w="329184">
                  <a:extLst>
                    <a:ext uri="{9D8B030D-6E8A-4147-A177-3AD203B41FA5}">
                      <a16:colId xmlns:a16="http://schemas.microsoft.com/office/drawing/2014/main" val="3567091842"/>
                    </a:ext>
                  </a:extLst>
                </a:gridCol>
                <a:gridCol w="329184">
                  <a:extLst>
                    <a:ext uri="{9D8B030D-6E8A-4147-A177-3AD203B41FA5}">
                      <a16:colId xmlns:a16="http://schemas.microsoft.com/office/drawing/2014/main" val="1411315904"/>
                    </a:ext>
                  </a:extLst>
                </a:gridCol>
                <a:gridCol w="329184">
                  <a:extLst>
                    <a:ext uri="{9D8B030D-6E8A-4147-A177-3AD203B41FA5}">
                      <a16:colId xmlns:a16="http://schemas.microsoft.com/office/drawing/2014/main" val="1440011387"/>
                    </a:ext>
                  </a:extLst>
                </a:gridCol>
                <a:gridCol w="329184">
                  <a:extLst>
                    <a:ext uri="{9D8B030D-6E8A-4147-A177-3AD203B41FA5}">
                      <a16:colId xmlns:a16="http://schemas.microsoft.com/office/drawing/2014/main" val="4181931554"/>
                    </a:ext>
                  </a:extLst>
                </a:gridCol>
                <a:gridCol w="329184">
                  <a:extLst>
                    <a:ext uri="{9D8B030D-6E8A-4147-A177-3AD203B41FA5}">
                      <a16:colId xmlns:a16="http://schemas.microsoft.com/office/drawing/2014/main" val="748484824"/>
                    </a:ext>
                  </a:extLst>
                </a:gridCol>
                <a:gridCol w="329184">
                  <a:extLst>
                    <a:ext uri="{9D8B030D-6E8A-4147-A177-3AD203B41FA5}">
                      <a16:colId xmlns:a16="http://schemas.microsoft.com/office/drawing/2014/main" val="790257354"/>
                    </a:ext>
                  </a:extLst>
                </a:gridCol>
                <a:gridCol w="329184">
                  <a:extLst>
                    <a:ext uri="{9D8B030D-6E8A-4147-A177-3AD203B41FA5}">
                      <a16:colId xmlns:a16="http://schemas.microsoft.com/office/drawing/2014/main" val="987429167"/>
                    </a:ext>
                  </a:extLst>
                </a:gridCol>
                <a:gridCol w="329184">
                  <a:extLst>
                    <a:ext uri="{9D8B030D-6E8A-4147-A177-3AD203B41FA5}">
                      <a16:colId xmlns:a16="http://schemas.microsoft.com/office/drawing/2014/main" val="3619505436"/>
                    </a:ext>
                  </a:extLst>
                </a:gridCol>
                <a:gridCol w="329184">
                  <a:extLst>
                    <a:ext uri="{9D8B030D-6E8A-4147-A177-3AD203B41FA5}">
                      <a16:colId xmlns:a16="http://schemas.microsoft.com/office/drawing/2014/main" val="258076503"/>
                    </a:ext>
                  </a:extLst>
                </a:gridCol>
                <a:gridCol w="329184">
                  <a:extLst>
                    <a:ext uri="{9D8B030D-6E8A-4147-A177-3AD203B41FA5}">
                      <a16:colId xmlns:a16="http://schemas.microsoft.com/office/drawing/2014/main" val="3635685005"/>
                    </a:ext>
                  </a:extLst>
                </a:gridCol>
                <a:gridCol w="329184">
                  <a:extLst>
                    <a:ext uri="{9D8B030D-6E8A-4147-A177-3AD203B41FA5}">
                      <a16:colId xmlns:a16="http://schemas.microsoft.com/office/drawing/2014/main" val="984723250"/>
                    </a:ext>
                  </a:extLst>
                </a:gridCol>
                <a:gridCol w="329184">
                  <a:extLst>
                    <a:ext uri="{9D8B030D-6E8A-4147-A177-3AD203B41FA5}">
                      <a16:colId xmlns:a16="http://schemas.microsoft.com/office/drawing/2014/main" val="3027995446"/>
                    </a:ext>
                  </a:extLst>
                </a:gridCol>
                <a:gridCol w="329184">
                  <a:extLst>
                    <a:ext uri="{9D8B030D-6E8A-4147-A177-3AD203B41FA5}">
                      <a16:colId xmlns:a16="http://schemas.microsoft.com/office/drawing/2014/main" val="3322620452"/>
                    </a:ext>
                  </a:extLst>
                </a:gridCol>
                <a:gridCol w="329184">
                  <a:extLst>
                    <a:ext uri="{9D8B030D-6E8A-4147-A177-3AD203B41FA5}">
                      <a16:colId xmlns:a16="http://schemas.microsoft.com/office/drawing/2014/main" val="1242613956"/>
                    </a:ext>
                  </a:extLst>
                </a:gridCol>
                <a:gridCol w="329184">
                  <a:extLst>
                    <a:ext uri="{9D8B030D-6E8A-4147-A177-3AD203B41FA5}">
                      <a16:colId xmlns:a16="http://schemas.microsoft.com/office/drawing/2014/main" val="2738461598"/>
                    </a:ext>
                  </a:extLst>
                </a:gridCol>
                <a:gridCol w="329184">
                  <a:extLst>
                    <a:ext uri="{9D8B030D-6E8A-4147-A177-3AD203B41FA5}">
                      <a16:colId xmlns:a16="http://schemas.microsoft.com/office/drawing/2014/main" val="1902509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080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- 2025-06-03 17:00:21</a:t>
                      </a:r>
                      <a:r>
                        <a:rPr kumimoji="0" lang="en-US" sz="1000" b="0" i="0" u="none" strike="noStrike" kern="1200" cap="none" spc="0" normalizeH="0" baseline="0" noProof="0">
                          <a:ln>
                            <a:noFill/>
                          </a:ln>
                          <a:solidFill>
                            <a:prstClr val="black"/>
                          </a:solidFill>
                          <a:effectLst/>
                          <a:uLnTx/>
                          <a:uFillTx/>
                          <a:latin typeface="Calibri"/>
                          <a:ea typeface="+mn-ea"/>
                          <a:cs typeface="+mn-cs"/>
                        </a:rPr>
                        <a:t>
 Last month, several FICOH associates took a well-deserved break to join our Wellness Ambassadors Committee (WAC) for an in-person Charades event—complete with a creative twist that kept the laughter (and competition) going strong. Congratulations to our winning team, who walked away with bragging rights and a prize. Mahalo to WAC for organizing fun, engaging events like this—and to everyone who participated.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https://quintly-eu-image-storage.s3.amazonaws.com/17ae3836335657ff0a83f20c7d11e5e8/2aa2826b11cf2b969385a3d11df74910.jpg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43964996"/>
                  </a:ext>
                </a:extLst>
              </a:tr>
            </a:tbl>
          </a:graphicData>
        </a:graphic>
      </p:graphicFrame>
      <p:sp>
        <p:nvSpPr>
          <p:cNvPr id="4" name="Text Placeholder 3">
            <a:extLst>
              <a:ext uri="{FF2B5EF4-FFF2-40B4-BE49-F238E27FC236}">
                <a16:creationId xmlns:a16="http://schemas.microsoft.com/office/drawing/2014/main" id="{19B86B9C-F108-4613-B10B-C7F868A2E4E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71520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021E-FEB5-447A-B210-D49D207162D6}"/>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C1ABAC38-350A-457E-A69D-1AF953769C0D}"/>
              </a:ext>
            </a:extLst>
          </p:cNvPr>
          <p:cNvGraphicFramePr>
            <a:graphicFrameLocks noGrp="1"/>
          </p:cNvGraphicFramePr>
          <p:nvPr>
            <p:ph type="tbl" sz="quarter" idx="13"/>
            <p:extLst>
              <p:ext uri="{D42A27DB-BD31-4B8C-83A1-F6EECF244321}">
                <p14:modId xmlns:p14="http://schemas.microsoft.com/office/powerpoint/2010/main" val="1511825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75381989"/>
                    </a:ext>
                  </a:extLst>
                </a:gridCol>
                <a:gridCol w="1316737">
                  <a:extLst>
                    <a:ext uri="{9D8B030D-6E8A-4147-A177-3AD203B41FA5}">
                      <a16:colId xmlns:a16="http://schemas.microsoft.com/office/drawing/2014/main" val="3603890514"/>
                    </a:ext>
                  </a:extLst>
                </a:gridCol>
                <a:gridCol w="329184">
                  <a:extLst>
                    <a:ext uri="{9D8B030D-6E8A-4147-A177-3AD203B41FA5}">
                      <a16:colId xmlns:a16="http://schemas.microsoft.com/office/drawing/2014/main" val="694561860"/>
                    </a:ext>
                  </a:extLst>
                </a:gridCol>
                <a:gridCol w="329184">
                  <a:extLst>
                    <a:ext uri="{9D8B030D-6E8A-4147-A177-3AD203B41FA5}">
                      <a16:colId xmlns:a16="http://schemas.microsoft.com/office/drawing/2014/main" val="1444066534"/>
                    </a:ext>
                  </a:extLst>
                </a:gridCol>
                <a:gridCol w="329184">
                  <a:extLst>
                    <a:ext uri="{9D8B030D-6E8A-4147-A177-3AD203B41FA5}">
                      <a16:colId xmlns:a16="http://schemas.microsoft.com/office/drawing/2014/main" val="3604694925"/>
                    </a:ext>
                  </a:extLst>
                </a:gridCol>
                <a:gridCol w="329184">
                  <a:extLst>
                    <a:ext uri="{9D8B030D-6E8A-4147-A177-3AD203B41FA5}">
                      <a16:colId xmlns:a16="http://schemas.microsoft.com/office/drawing/2014/main" val="305740632"/>
                    </a:ext>
                  </a:extLst>
                </a:gridCol>
                <a:gridCol w="329184">
                  <a:extLst>
                    <a:ext uri="{9D8B030D-6E8A-4147-A177-3AD203B41FA5}">
                      <a16:colId xmlns:a16="http://schemas.microsoft.com/office/drawing/2014/main" val="849198459"/>
                    </a:ext>
                  </a:extLst>
                </a:gridCol>
                <a:gridCol w="329184">
                  <a:extLst>
                    <a:ext uri="{9D8B030D-6E8A-4147-A177-3AD203B41FA5}">
                      <a16:colId xmlns:a16="http://schemas.microsoft.com/office/drawing/2014/main" val="1583938379"/>
                    </a:ext>
                  </a:extLst>
                </a:gridCol>
                <a:gridCol w="329184">
                  <a:extLst>
                    <a:ext uri="{9D8B030D-6E8A-4147-A177-3AD203B41FA5}">
                      <a16:colId xmlns:a16="http://schemas.microsoft.com/office/drawing/2014/main" val="2842928377"/>
                    </a:ext>
                  </a:extLst>
                </a:gridCol>
                <a:gridCol w="329184">
                  <a:extLst>
                    <a:ext uri="{9D8B030D-6E8A-4147-A177-3AD203B41FA5}">
                      <a16:colId xmlns:a16="http://schemas.microsoft.com/office/drawing/2014/main" val="3734462614"/>
                    </a:ext>
                  </a:extLst>
                </a:gridCol>
                <a:gridCol w="329184">
                  <a:extLst>
                    <a:ext uri="{9D8B030D-6E8A-4147-A177-3AD203B41FA5}">
                      <a16:colId xmlns:a16="http://schemas.microsoft.com/office/drawing/2014/main" val="3113995644"/>
                    </a:ext>
                  </a:extLst>
                </a:gridCol>
                <a:gridCol w="329184">
                  <a:extLst>
                    <a:ext uri="{9D8B030D-6E8A-4147-A177-3AD203B41FA5}">
                      <a16:colId xmlns:a16="http://schemas.microsoft.com/office/drawing/2014/main" val="885411506"/>
                    </a:ext>
                  </a:extLst>
                </a:gridCol>
                <a:gridCol w="329184">
                  <a:extLst>
                    <a:ext uri="{9D8B030D-6E8A-4147-A177-3AD203B41FA5}">
                      <a16:colId xmlns:a16="http://schemas.microsoft.com/office/drawing/2014/main" val="1844665255"/>
                    </a:ext>
                  </a:extLst>
                </a:gridCol>
                <a:gridCol w="329184">
                  <a:extLst>
                    <a:ext uri="{9D8B030D-6E8A-4147-A177-3AD203B41FA5}">
                      <a16:colId xmlns:a16="http://schemas.microsoft.com/office/drawing/2014/main" val="2988241098"/>
                    </a:ext>
                  </a:extLst>
                </a:gridCol>
                <a:gridCol w="329184">
                  <a:extLst>
                    <a:ext uri="{9D8B030D-6E8A-4147-A177-3AD203B41FA5}">
                      <a16:colId xmlns:a16="http://schemas.microsoft.com/office/drawing/2014/main" val="2098905467"/>
                    </a:ext>
                  </a:extLst>
                </a:gridCol>
                <a:gridCol w="329184">
                  <a:extLst>
                    <a:ext uri="{9D8B030D-6E8A-4147-A177-3AD203B41FA5}">
                      <a16:colId xmlns:a16="http://schemas.microsoft.com/office/drawing/2014/main" val="3975304686"/>
                    </a:ext>
                  </a:extLst>
                </a:gridCol>
                <a:gridCol w="329184">
                  <a:extLst>
                    <a:ext uri="{9D8B030D-6E8A-4147-A177-3AD203B41FA5}">
                      <a16:colId xmlns:a16="http://schemas.microsoft.com/office/drawing/2014/main" val="215299961"/>
                    </a:ext>
                  </a:extLst>
                </a:gridCol>
                <a:gridCol w="329184">
                  <a:extLst>
                    <a:ext uri="{9D8B030D-6E8A-4147-A177-3AD203B41FA5}">
                      <a16:colId xmlns:a16="http://schemas.microsoft.com/office/drawing/2014/main" val="2641863709"/>
                    </a:ext>
                  </a:extLst>
                </a:gridCol>
                <a:gridCol w="329184">
                  <a:extLst>
                    <a:ext uri="{9D8B030D-6E8A-4147-A177-3AD203B41FA5}">
                      <a16:colId xmlns:a16="http://schemas.microsoft.com/office/drawing/2014/main" val="3780868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948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- 2025-06-18 17:12:21</a:t>
                      </a:r>
                      <a:r>
                        <a:rPr kumimoji="0" lang="en-US" sz="1000" b="0" i="0" u="none" strike="noStrike" kern="1200" cap="none" spc="0" normalizeH="0" baseline="0" noProof="0">
                          <a:ln>
                            <a:noFill/>
                          </a:ln>
                          <a:solidFill>
                            <a:prstClr val="black"/>
                          </a:solidFill>
                          <a:effectLst/>
                          <a:uLnTx/>
                          <a:uFillTx/>
                          <a:latin typeface="Calibri"/>
                          <a:ea typeface="+mn-ea"/>
                          <a:cs typeface="+mn-cs"/>
                        </a:rPr>
                        <a:t>
 We are committed to keeping our agents and customers informed during our network outage. We have made progress in restoring limited network access, and our teams are working around the clock to resume full business operations.
Our top priority remains supporting our policyholders, agents, brokers, and other valued partners. Our claims call center has remained available, and we’re doing everything we can to ensure you receive the service you rely on.
Thank you for your understanding as we work through this complex challenge. Please visit ficoh.com for the latest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1697231140"/>
                  </a:ext>
                </a:extLst>
              </a:tr>
            </a:tbl>
          </a:graphicData>
        </a:graphic>
      </p:graphicFrame>
      <p:sp>
        <p:nvSpPr>
          <p:cNvPr id="4" name="Text Placeholder 3">
            <a:extLst>
              <a:ext uri="{FF2B5EF4-FFF2-40B4-BE49-F238E27FC236}">
                <a16:creationId xmlns:a16="http://schemas.microsoft.com/office/drawing/2014/main" id="{70E99071-0EEF-4111-929A-93A0F658148D}"/>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394177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B0A9-B478-470A-A8FA-7F50D6501917}"/>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C301D7D5-83B1-481A-9C1B-9090A9C176A1}"/>
              </a:ext>
            </a:extLst>
          </p:cNvPr>
          <p:cNvGraphicFramePr>
            <a:graphicFrameLocks noGrp="1"/>
          </p:cNvGraphicFramePr>
          <p:nvPr>
            <p:ph type="tbl" sz="quarter" idx="13"/>
            <p:extLst>
              <p:ext uri="{D42A27DB-BD31-4B8C-83A1-F6EECF244321}">
                <p14:modId xmlns:p14="http://schemas.microsoft.com/office/powerpoint/2010/main" val="1379159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72033483"/>
                    </a:ext>
                  </a:extLst>
                </a:gridCol>
                <a:gridCol w="1316737">
                  <a:extLst>
                    <a:ext uri="{9D8B030D-6E8A-4147-A177-3AD203B41FA5}">
                      <a16:colId xmlns:a16="http://schemas.microsoft.com/office/drawing/2014/main" val="2086765103"/>
                    </a:ext>
                  </a:extLst>
                </a:gridCol>
                <a:gridCol w="329184">
                  <a:extLst>
                    <a:ext uri="{9D8B030D-6E8A-4147-A177-3AD203B41FA5}">
                      <a16:colId xmlns:a16="http://schemas.microsoft.com/office/drawing/2014/main" val="1731195467"/>
                    </a:ext>
                  </a:extLst>
                </a:gridCol>
                <a:gridCol w="329184">
                  <a:extLst>
                    <a:ext uri="{9D8B030D-6E8A-4147-A177-3AD203B41FA5}">
                      <a16:colId xmlns:a16="http://schemas.microsoft.com/office/drawing/2014/main" val="3446848418"/>
                    </a:ext>
                  </a:extLst>
                </a:gridCol>
                <a:gridCol w="329184">
                  <a:extLst>
                    <a:ext uri="{9D8B030D-6E8A-4147-A177-3AD203B41FA5}">
                      <a16:colId xmlns:a16="http://schemas.microsoft.com/office/drawing/2014/main" val="4107754164"/>
                    </a:ext>
                  </a:extLst>
                </a:gridCol>
                <a:gridCol w="329184">
                  <a:extLst>
                    <a:ext uri="{9D8B030D-6E8A-4147-A177-3AD203B41FA5}">
                      <a16:colId xmlns:a16="http://schemas.microsoft.com/office/drawing/2014/main" val="303705125"/>
                    </a:ext>
                  </a:extLst>
                </a:gridCol>
                <a:gridCol w="329184">
                  <a:extLst>
                    <a:ext uri="{9D8B030D-6E8A-4147-A177-3AD203B41FA5}">
                      <a16:colId xmlns:a16="http://schemas.microsoft.com/office/drawing/2014/main" val="1270641928"/>
                    </a:ext>
                  </a:extLst>
                </a:gridCol>
                <a:gridCol w="329184">
                  <a:extLst>
                    <a:ext uri="{9D8B030D-6E8A-4147-A177-3AD203B41FA5}">
                      <a16:colId xmlns:a16="http://schemas.microsoft.com/office/drawing/2014/main" val="852176465"/>
                    </a:ext>
                  </a:extLst>
                </a:gridCol>
                <a:gridCol w="329184">
                  <a:extLst>
                    <a:ext uri="{9D8B030D-6E8A-4147-A177-3AD203B41FA5}">
                      <a16:colId xmlns:a16="http://schemas.microsoft.com/office/drawing/2014/main" val="2938598548"/>
                    </a:ext>
                  </a:extLst>
                </a:gridCol>
                <a:gridCol w="329184">
                  <a:extLst>
                    <a:ext uri="{9D8B030D-6E8A-4147-A177-3AD203B41FA5}">
                      <a16:colId xmlns:a16="http://schemas.microsoft.com/office/drawing/2014/main" val="1282157157"/>
                    </a:ext>
                  </a:extLst>
                </a:gridCol>
                <a:gridCol w="329184">
                  <a:extLst>
                    <a:ext uri="{9D8B030D-6E8A-4147-A177-3AD203B41FA5}">
                      <a16:colId xmlns:a16="http://schemas.microsoft.com/office/drawing/2014/main" val="4142229458"/>
                    </a:ext>
                  </a:extLst>
                </a:gridCol>
                <a:gridCol w="329184">
                  <a:extLst>
                    <a:ext uri="{9D8B030D-6E8A-4147-A177-3AD203B41FA5}">
                      <a16:colId xmlns:a16="http://schemas.microsoft.com/office/drawing/2014/main" val="122363303"/>
                    </a:ext>
                  </a:extLst>
                </a:gridCol>
                <a:gridCol w="329184">
                  <a:extLst>
                    <a:ext uri="{9D8B030D-6E8A-4147-A177-3AD203B41FA5}">
                      <a16:colId xmlns:a16="http://schemas.microsoft.com/office/drawing/2014/main" val="714469274"/>
                    </a:ext>
                  </a:extLst>
                </a:gridCol>
                <a:gridCol w="329184">
                  <a:extLst>
                    <a:ext uri="{9D8B030D-6E8A-4147-A177-3AD203B41FA5}">
                      <a16:colId xmlns:a16="http://schemas.microsoft.com/office/drawing/2014/main" val="2070892313"/>
                    </a:ext>
                  </a:extLst>
                </a:gridCol>
                <a:gridCol w="329184">
                  <a:extLst>
                    <a:ext uri="{9D8B030D-6E8A-4147-A177-3AD203B41FA5}">
                      <a16:colId xmlns:a16="http://schemas.microsoft.com/office/drawing/2014/main" val="978183257"/>
                    </a:ext>
                  </a:extLst>
                </a:gridCol>
                <a:gridCol w="329184">
                  <a:extLst>
                    <a:ext uri="{9D8B030D-6E8A-4147-A177-3AD203B41FA5}">
                      <a16:colId xmlns:a16="http://schemas.microsoft.com/office/drawing/2014/main" val="2241475627"/>
                    </a:ext>
                  </a:extLst>
                </a:gridCol>
                <a:gridCol w="329184">
                  <a:extLst>
                    <a:ext uri="{9D8B030D-6E8A-4147-A177-3AD203B41FA5}">
                      <a16:colId xmlns:a16="http://schemas.microsoft.com/office/drawing/2014/main" val="3053904883"/>
                    </a:ext>
                  </a:extLst>
                </a:gridCol>
                <a:gridCol w="329184">
                  <a:extLst>
                    <a:ext uri="{9D8B030D-6E8A-4147-A177-3AD203B41FA5}">
                      <a16:colId xmlns:a16="http://schemas.microsoft.com/office/drawing/2014/main" val="4270787724"/>
                    </a:ext>
                  </a:extLst>
                </a:gridCol>
                <a:gridCol w="329184">
                  <a:extLst>
                    <a:ext uri="{9D8B030D-6E8A-4147-A177-3AD203B41FA5}">
                      <a16:colId xmlns:a16="http://schemas.microsoft.com/office/drawing/2014/main" val="146772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039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- 2025-06-13 17:03:53</a:t>
                      </a:r>
                      <a:r>
                        <a:rPr kumimoji="0" lang="en-US" sz="1000" b="0" i="0" u="none" strike="noStrike" kern="1200" cap="none" spc="0" normalizeH="0" baseline="0" noProof="0">
                          <a:ln>
                            <a:noFill/>
                          </a:ln>
                          <a:solidFill>
                            <a:prstClr val="black"/>
                          </a:solidFill>
                          <a:effectLst/>
                          <a:uLnTx/>
                          <a:uFillTx/>
                          <a:latin typeface="Calibri"/>
                          <a:ea typeface="+mn-ea"/>
                          <a:cs typeface="+mn-cs"/>
                        </a:rPr>
                        <a:t>
 As you may be aware, First Insurance Company of Hawaii is currently experiencing a network outage that has impacted our phone, email systems, and online applications.
We acknowledge the frustration and inconvenience this may have caused our customers and valued partners. Our teams have been working around the clock to resolve this issue as quickly as possible. Thank you for your understanding.
For the latest information, please visit ficoh.com. We'll continue to provide updates on our website as we have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https://quintly-eu-image-storage.s3.amazonaws.com/17ae3836335657ff0a83f20c7d11e5e8/f338e89b92cd06d45e46dfce2db79aa3.jpg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13567845"/>
                  </a:ext>
                </a:extLst>
              </a:tr>
            </a:tbl>
          </a:graphicData>
        </a:graphic>
      </p:graphicFrame>
      <p:sp>
        <p:nvSpPr>
          <p:cNvPr id="4" name="Text Placeholder 3">
            <a:extLst>
              <a:ext uri="{FF2B5EF4-FFF2-40B4-BE49-F238E27FC236}">
                <a16:creationId xmlns:a16="http://schemas.microsoft.com/office/drawing/2014/main" id="{E3D1DCB7-179F-4A7D-A885-F76CCF40C3A2}"/>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469232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79463-A477-44A2-8712-3CBDDB0DAD3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F03FFBF-5143-43E7-B79E-EF4CCA46C4BA}"/>
              </a:ext>
            </a:extLst>
          </p:cNvPr>
          <p:cNvGraphicFramePr>
            <a:graphicFrameLocks noGrp="1"/>
          </p:cNvGraphicFramePr>
          <p:nvPr>
            <p:ph type="tbl" sz="quarter" idx="13"/>
            <p:extLst>
              <p:ext uri="{D42A27DB-BD31-4B8C-83A1-F6EECF244321}">
                <p14:modId xmlns:p14="http://schemas.microsoft.com/office/powerpoint/2010/main" val="313301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23566456"/>
                    </a:ext>
                  </a:extLst>
                </a:gridCol>
                <a:gridCol w="576072">
                  <a:extLst>
                    <a:ext uri="{9D8B030D-6E8A-4147-A177-3AD203B41FA5}">
                      <a16:colId xmlns:a16="http://schemas.microsoft.com/office/drawing/2014/main" val="4038722856"/>
                    </a:ext>
                  </a:extLst>
                </a:gridCol>
                <a:gridCol w="576072">
                  <a:extLst>
                    <a:ext uri="{9D8B030D-6E8A-4147-A177-3AD203B41FA5}">
                      <a16:colId xmlns:a16="http://schemas.microsoft.com/office/drawing/2014/main" val="2173679799"/>
                    </a:ext>
                  </a:extLst>
                </a:gridCol>
                <a:gridCol w="576072">
                  <a:extLst>
                    <a:ext uri="{9D8B030D-6E8A-4147-A177-3AD203B41FA5}">
                      <a16:colId xmlns:a16="http://schemas.microsoft.com/office/drawing/2014/main" val="201779323"/>
                    </a:ext>
                  </a:extLst>
                </a:gridCol>
                <a:gridCol w="576072">
                  <a:extLst>
                    <a:ext uri="{9D8B030D-6E8A-4147-A177-3AD203B41FA5}">
                      <a16:colId xmlns:a16="http://schemas.microsoft.com/office/drawing/2014/main" val="425366655"/>
                    </a:ext>
                  </a:extLst>
                </a:gridCol>
                <a:gridCol w="576072">
                  <a:extLst>
                    <a:ext uri="{9D8B030D-6E8A-4147-A177-3AD203B41FA5}">
                      <a16:colId xmlns:a16="http://schemas.microsoft.com/office/drawing/2014/main" val="3871895692"/>
                    </a:ext>
                  </a:extLst>
                </a:gridCol>
                <a:gridCol w="576072">
                  <a:extLst>
                    <a:ext uri="{9D8B030D-6E8A-4147-A177-3AD203B41FA5}">
                      <a16:colId xmlns:a16="http://schemas.microsoft.com/office/drawing/2014/main" val="1745851807"/>
                    </a:ext>
                  </a:extLst>
                </a:gridCol>
                <a:gridCol w="576072">
                  <a:extLst>
                    <a:ext uri="{9D8B030D-6E8A-4147-A177-3AD203B41FA5}">
                      <a16:colId xmlns:a16="http://schemas.microsoft.com/office/drawing/2014/main" val="3721633201"/>
                    </a:ext>
                  </a:extLst>
                </a:gridCol>
                <a:gridCol w="576072">
                  <a:extLst>
                    <a:ext uri="{9D8B030D-6E8A-4147-A177-3AD203B41FA5}">
                      <a16:colId xmlns:a16="http://schemas.microsoft.com/office/drawing/2014/main" val="2527719667"/>
                    </a:ext>
                  </a:extLst>
                </a:gridCol>
                <a:gridCol w="576072">
                  <a:extLst>
                    <a:ext uri="{9D8B030D-6E8A-4147-A177-3AD203B41FA5}">
                      <a16:colId xmlns:a16="http://schemas.microsoft.com/office/drawing/2014/main" val="3469783099"/>
                    </a:ext>
                  </a:extLst>
                </a:gridCol>
                <a:gridCol w="576072">
                  <a:extLst>
                    <a:ext uri="{9D8B030D-6E8A-4147-A177-3AD203B41FA5}">
                      <a16:colId xmlns:a16="http://schemas.microsoft.com/office/drawing/2014/main" val="3724951855"/>
                    </a:ext>
                  </a:extLst>
                </a:gridCol>
                <a:gridCol w="576072">
                  <a:extLst>
                    <a:ext uri="{9D8B030D-6E8A-4147-A177-3AD203B41FA5}">
                      <a16:colId xmlns:a16="http://schemas.microsoft.com/office/drawing/2014/main" val="2770245082"/>
                    </a:ext>
                  </a:extLst>
                </a:gridCol>
                <a:gridCol w="576072">
                  <a:extLst>
                    <a:ext uri="{9D8B030D-6E8A-4147-A177-3AD203B41FA5}">
                      <a16:colId xmlns:a16="http://schemas.microsoft.com/office/drawing/2014/main" val="1476362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10464143"/>
                  </a:ext>
                </a:extLst>
              </a:tr>
              <a:tr h="370840">
                <a:tc>
                  <a:txBody>
                    <a:bodyPr/>
                    <a:lstStyle/>
                    <a:p>
                      <a:r>
                        <a:rPr lang="en-US" sz="1000"/>
                        <a:t>1162</a:t>
                      </a:r>
                    </a:p>
                  </a:txBody>
                  <a:tcPr/>
                </a:tc>
                <a:tc>
                  <a:txBody>
                    <a:bodyPr/>
                    <a:lstStyle/>
                    <a:p>
                      <a:r>
                        <a:rPr lang="en-US" sz="1000"/>
                        <a:t>4</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3651898781"/>
                  </a:ext>
                </a:extLst>
              </a:tr>
            </a:tbl>
          </a:graphicData>
        </a:graphic>
      </p:graphicFrame>
      <p:sp>
        <p:nvSpPr>
          <p:cNvPr id="4" name="Text Placeholder 3">
            <a:extLst>
              <a:ext uri="{FF2B5EF4-FFF2-40B4-BE49-F238E27FC236}">
                <a16:creationId xmlns:a16="http://schemas.microsoft.com/office/drawing/2014/main" id="{AB26319C-8CBD-4841-84D6-7AAAF2E5E474}"/>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56858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0E736-C5CB-4E78-B67A-321D4D16FEE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FC6A7A6-B295-4CDF-8347-8E5EDDD8795B}"/>
              </a:ext>
            </a:extLst>
          </p:cNvPr>
          <p:cNvGraphicFramePr>
            <a:graphicFrameLocks noGrp="1"/>
          </p:cNvGraphicFramePr>
          <p:nvPr>
            <p:ph type="chart" sz="quarter" idx="13"/>
            <p:extLst>
              <p:ext uri="{D42A27DB-BD31-4B8C-83A1-F6EECF244321}">
                <p14:modId xmlns:p14="http://schemas.microsoft.com/office/powerpoint/2010/main" val="201112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D68EF-A116-4A37-9D14-42EC25F7B41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F19E647-C4FF-461D-B1C9-EFB5EDB02F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832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FCA6-5D92-4EAC-AFA4-6B35A95487A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6998E67-BD56-47F2-BF26-FA00331F7E9C}"/>
              </a:ext>
            </a:extLst>
          </p:cNvPr>
          <p:cNvGraphicFramePr>
            <a:graphicFrameLocks noGrp="1"/>
          </p:cNvGraphicFramePr>
          <p:nvPr>
            <p:ph type="chart" sz="quarter" idx="13"/>
            <p:extLst>
              <p:ext uri="{D42A27DB-BD31-4B8C-83A1-F6EECF244321}">
                <p14:modId xmlns:p14="http://schemas.microsoft.com/office/powerpoint/2010/main" val="1469842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820BA-02E0-4C79-B539-D5254EC497D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AB23C05-4138-411A-B203-50A82F47D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81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50D8A-B509-49CB-B159-829CFE3F3CFA}"/>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07632DDF-5D21-404F-9939-05DA80208CC5}"/>
              </a:ext>
            </a:extLst>
          </p:cNvPr>
          <p:cNvGraphicFramePr>
            <a:graphicFrameLocks noGrp="1"/>
          </p:cNvGraphicFramePr>
          <p:nvPr>
            <p:ph type="chart" sz="quarter" idx="13"/>
            <p:extLst>
              <p:ext uri="{D42A27DB-BD31-4B8C-83A1-F6EECF244321}">
                <p14:modId xmlns:p14="http://schemas.microsoft.com/office/powerpoint/2010/main" val="82676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CD7F0-6334-45CA-81FC-8F00A291029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F4EB20E-482D-4BE7-8A1B-35B0ABC6FB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2206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DBBDC-AB2A-43EC-B412-8ACB8095AE1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39A73EF-A313-4804-9A5F-AB32BBA23F57}"/>
              </a:ext>
            </a:extLst>
          </p:cNvPr>
          <p:cNvGraphicFramePr>
            <a:graphicFrameLocks noGrp="1"/>
          </p:cNvGraphicFramePr>
          <p:nvPr>
            <p:ph type="tbl" sz="quarter" idx="13"/>
            <p:extLst>
              <p:ext uri="{D42A27DB-BD31-4B8C-83A1-F6EECF244321}">
                <p14:modId xmlns:p14="http://schemas.microsoft.com/office/powerpoint/2010/main" val="2406149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0407782"/>
                    </a:ext>
                  </a:extLst>
                </a:gridCol>
                <a:gridCol w="1152144">
                  <a:extLst>
                    <a:ext uri="{9D8B030D-6E8A-4147-A177-3AD203B41FA5}">
                      <a16:colId xmlns:a16="http://schemas.microsoft.com/office/drawing/2014/main" val="242373204"/>
                    </a:ext>
                  </a:extLst>
                </a:gridCol>
                <a:gridCol w="1152144">
                  <a:extLst>
                    <a:ext uri="{9D8B030D-6E8A-4147-A177-3AD203B41FA5}">
                      <a16:colId xmlns:a16="http://schemas.microsoft.com/office/drawing/2014/main" val="405557384"/>
                    </a:ext>
                  </a:extLst>
                </a:gridCol>
                <a:gridCol w="1152144">
                  <a:extLst>
                    <a:ext uri="{9D8B030D-6E8A-4147-A177-3AD203B41FA5}">
                      <a16:colId xmlns:a16="http://schemas.microsoft.com/office/drawing/2014/main" val="14194950"/>
                    </a:ext>
                  </a:extLst>
                </a:gridCol>
                <a:gridCol w="1152144">
                  <a:extLst>
                    <a:ext uri="{9D8B030D-6E8A-4147-A177-3AD203B41FA5}">
                      <a16:colId xmlns:a16="http://schemas.microsoft.com/office/drawing/2014/main" val="4139691134"/>
                    </a:ext>
                  </a:extLst>
                </a:gridCol>
                <a:gridCol w="1152144">
                  <a:extLst>
                    <a:ext uri="{9D8B030D-6E8A-4147-A177-3AD203B41FA5}">
                      <a16:colId xmlns:a16="http://schemas.microsoft.com/office/drawing/2014/main" val="274283486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14727154"/>
                  </a:ext>
                </a:extLst>
              </a:tr>
              <a:tr h="370840">
                <a:tc>
                  <a:txBody>
                    <a:bodyPr/>
                    <a:lstStyle/>
                    <a:p>
                      <a:r>
                        <a:rPr lang="en-US" sz="1000" b="1"/>
                        <a:t>@FirstInsHI - 2025-06-03 13:51:32</a:t>
                      </a:r>
                      <a:r>
                        <a:rPr lang="en-US" sz="1000"/>
                        <a:t>
 Last month, several FICOH associates took a well-deserved break to join our Wellness Ambassadors Committee (WAC) for an in-person Charades event—complete with a creative twist that kept the laughter (and competition) going strong. https://t.co/F1COZ0C9Rv</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897673049"/>
                  </a:ext>
                </a:extLst>
              </a:tr>
              <a:tr h="370840">
                <a:tc>
                  <a:txBody>
                    <a:bodyPr/>
                    <a:lstStyle/>
                    <a:p>
                      <a:r>
                        <a:rPr lang="en-US" sz="1000" b="1"/>
                        <a:t>@FirstInsHI - 2025-06-06 17:42:38</a:t>
                      </a:r>
                      <a:r>
                        <a:rPr lang="en-US" sz="1000"/>
                        <a:t>
 While attending the Tokio Marine Global Claims Conference in Tokyo, our VP of Claims ran into a familiar face – our friend and former FICOH expat Yuji Soda. https://t.co/d6rZ5LGgtc</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859556799"/>
                  </a:ext>
                </a:extLst>
              </a:tr>
            </a:tbl>
          </a:graphicData>
        </a:graphic>
      </p:graphicFrame>
      <p:sp>
        <p:nvSpPr>
          <p:cNvPr id="4" name="Text Placeholder 3">
            <a:extLst>
              <a:ext uri="{FF2B5EF4-FFF2-40B4-BE49-F238E27FC236}">
                <a16:creationId xmlns:a16="http://schemas.microsoft.com/office/drawing/2014/main" id="{268C7059-918E-437E-B37C-99D909DB713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161123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9F5DC-A885-434B-A725-31F7535B334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4755AAEB-8997-4FCC-A0C7-96E658913A20}"/>
              </a:ext>
            </a:extLst>
          </p:cNvPr>
          <p:cNvGraphicFramePr>
            <a:graphicFrameLocks noGrp="1"/>
          </p:cNvGraphicFramePr>
          <p:nvPr>
            <p:ph type="tbl" sz="quarter" idx="13"/>
            <p:extLst>
              <p:ext uri="{D42A27DB-BD31-4B8C-83A1-F6EECF244321}">
                <p14:modId xmlns:p14="http://schemas.microsoft.com/office/powerpoint/2010/main" val="103792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8307801"/>
                    </a:ext>
                  </a:extLst>
                </a:gridCol>
                <a:gridCol w="576072">
                  <a:extLst>
                    <a:ext uri="{9D8B030D-6E8A-4147-A177-3AD203B41FA5}">
                      <a16:colId xmlns:a16="http://schemas.microsoft.com/office/drawing/2014/main" val="2844590666"/>
                    </a:ext>
                  </a:extLst>
                </a:gridCol>
                <a:gridCol w="576072">
                  <a:extLst>
                    <a:ext uri="{9D8B030D-6E8A-4147-A177-3AD203B41FA5}">
                      <a16:colId xmlns:a16="http://schemas.microsoft.com/office/drawing/2014/main" val="3776237618"/>
                    </a:ext>
                  </a:extLst>
                </a:gridCol>
                <a:gridCol w="576072">
                  <a:extLst>
                    <a:ext uri="{9D8B030D-6E8A-4147-A177-3AD203B41FA5}">
                      <a16:colId xmlns:a16="http://schemas.microsoft.com/office/drawing/2014/main" val="3785021467"/>
                    </a:ext>
                  </a:extLst>
                </a:gridCol>
                <a:gridCol w="576072">
                  <a:extLst>
                    <a:ext uri="{9D8B030D-6E8A-4147-A177-3AD203B41FA5}">
                      <a16:colId xmlns:a16="http://schemas.microsoft.com/office/drawing/2014/main" val="1066036775"/>
                    </a:ext>
                  </a:extLst>
                </a:gridCol>
                <a:gridCol w="576072">
                  <a:extLst>
                    <a:ext uri="{9D8B030D-6E8A-4147-A177-3AD203B41FA5}">
                      <a16:colId xmlns:a16="http://schemas.microsoft.com/office/drawing/2014/main" val="1180328854"/>
                    </a:ext>
                  </a:extLst>
                </a:gridCol>
                <a:gridCol w="576072">
                  <a:extLst>
                    <a:ext uri="{9D8B030D-6E8A-4147-A177-3AD203B41FA5}">
                      <a16:colId xmlns:a16="http://schemas.microsoft.com/office/drawing/2014/main" val="1088278598"/>
                    </a:ext>
                  </a:extLst>
                </a:gridCol>
                <a:gridCol w="576072">
                  <a:extLst>
                    <a:ext uri="{9D8B030D-6E8A-4147-A177-3AD203B41FA5}">
                      <a16:colId xmlns:a16="http://schemas.microsoft.com/office/drawing/2014/main" val="2957199301"/>
                    </a:ext>
                  </a:extLst>
                </a:gridCol>
                <a:gridCol w="576072">
                  <a:extLst>
                    <a:ext uri="{9D8B030D-6E8A-4147-A177-3AD203B41FA5}">
                      <a16:colId xmlns:a16="http://schemas.microsoft.com/office/drawing/2014/main" val="38437367"/>
                    </a:ext>
                  </a:extLst>
                </a:gridCol>
                <a:gridCol w="576072">
                  <a:extLst>
                    <a:ext uri="{9D8B030D-6E8A-4147-A177-3AD203B41FA5}">
                      <a16:colId xmlns:a16="http://schemas.microsoft.com/office/drawing/2014/main" val="2697656881"/>
                    </a:ext>
                  </a:extLst>
                </a:gridCol>
                <a:gridCol w="576072">
                  <a:extLst>
                    <a:ext uri="{9D8B030D-6E8A-4147-A177-3AD203B41FA5}">
                      <a16:colId xmlns:a16="http://schemas.microsoft.com/office/drawing/2014/main" val="507373488"/>
                    </a:ext>
                  </a:extLst>
                </a:gridCol>
                <a:gridCol w="576072">
                  <a:extLst>
                    <a:ext uri="{9D8B030D-6E8A-4147-A177-3AD203B41FA5}">
                      <a16:colId xmlns:a16="http://schemas.microsoft.com/office/drawing/2014/main" val="2850950288"/>
                    </a:ext>
                  </a:extLst>
                </a:gridCol>
                <a:gridCol w="576072">
                  <a:extLst>
                    <a:ext uri="{9D8B030D-6E8A-4147-A177-3AD203B41FA5}">
                      <a16:colId xmlns:a16="http://schemas.microsoft.com/office/drawing/2014/main" val="851775812"/>
                    </a:ext>
                  </a:extLst>
                </a:gridCol>
                <a:gridCol w="576072">
                  <a:extLst>
                    <a:ext uri="{9D8B030D-6E8A-4147-A177-3AD203B41FA5}">
                      <a16:colId xmlns:a16="http://schemas.microsoft.com/office/drawing/2014/main" val="25203051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036522500"/>
                  </a:ext>
                </a:extLst>
              </a:tr>
              <a:tr h="370840">
                <a:tc>
                  <a:txBody>
                    <a:bodyPr/>
                    <a:lstStyle/>
                    <a:p>
                      <a:r>
                        <a:rPr lang="en-US" sz="1000"/>
                        <a:t>4927</a:t>
                      </a:r>
                    </a:p>
                  </a:txBody>
                  <a:tcPr/>
                </a:tc>
                <a:tc>
                  <a:txBody>
                    <a:bodyPr/>
                    <a:lstStyle/>
                    <a:p>
                      <a:r>
                        <a:rPr lang="en-US" sz="1000"/>
                        <a:t>37</a:t>
                      </a:r>
                    </a:p>
                  </a:txBody>
                  <a:tcPr/>
                </a:tc>
                <a:tc>
                  <a:txBody>
                    <a:bodyPr/>
                    <a:lstStyle/>
                    <a:p>
                      <a:r>
                        <a:rPr lang="en-US" sz="1000"/>
                        <a:t>7</a:t>
                      </a:r>
                    </a:p>
                  </a:txBody>
                  <a:tcPr/>
                </a:tc>
                <a:tc>
                  <a:txBody>
                    <a:bodyPr/>
                    <a:lstStyle/>
                    <a:p>
                      <a:r>
                        <a:rPr lang="en-US" sz="1000"/>
                        <a:t>176</a:t>
                      </a:r>
                    </a:p>
                  </a:txBody>
                  <a:tcPr/>
                </a:tc>
                <a:tc>
                  <a:txBody>
                    <a:bodyPr/>
                    <a:lstStyle/>
                    <a:p>
                      <a:r>
                        <a:rPr lang="en-US" sz="1000"/>
                        <a:t>25.142857142857</a:t>
                      </a:r>
                    </a:p>
                  </a:txBody>
                  <a:tcPr/>
                </a:tc>
                <a:tc>
                  <a:txBody>
                    <a:bodyPr/>
                    <a:lstStyle/>
                    <a:p>
                      <a:r>
                        <a:rPr lang="en-US" sz="1000"/>
                        <a:t>4</a:t>
                      </a:r>
                    </a:p>
                  </a:txBody>
                  <a:tcPr/>
                </a:tc>
                <a:tc>
                  <a:txBody>
                    <a:bodyPr/>
                    <a:lstStyle/>
                    <a:p>
                      <a:r>
                        <a:rPr lang="en-US" sz="1000"/>
                        <a:t>2</a:t>
                      </a:r>
                    </a:p>
                  </a:txBody>
                  <a:tcPr/>
                </a:tc>
                <a:tc>
                  <a:txBody>
                    <a:bodyPr/>
                    <a:lstStyle/>
                    <a:p>
                      <a:r>
                        <a:rPr lang="en-US" sz="1000"/>
                        <a:t>0.28571428571429</a:t>
                      </a:r>
                    </a:p>
                  </a:txBody>
                  <a:tcPr/>
                </a:tc>
                <a:tc>
                  <a:txBody>
                    <a:bodyPr/>
                    <a:lstStyle/>
                    <a:p>
                      <a:r>
                        <a:rPr lang="en-US" sz="1000"/>
                        <a:t>381</a:t>
                      </a:r>
                    </a:p>
                  </a:txBody>
                  <a:tcPr/>
                </a:tc>
                <a:tc>
                  <a:txBody>
                    <a:bodyPr/>
                    <a:lstStyle/>
                    <a:p>
                      <a:r>
                        <a:rPr lang="en-US" sz="1000"/>
                        <a:t>54.428571428571</a:t>
                      </a:r>
                    </a:p>
                  </a:txBody>
                  <a:tcPr/>
                </a:tc>
                <a:tc>
                  <a:txBody>
                    <a:bodyPr/>
                    <a:lstStyle/>
                    <a:p>
                      <a:r>
                        <a:rPr lang="en-US" sz="1000"/>
                        <a:t>6506</a:t>
                      </a:r>
                    </a:p>
                  </a:txBody>
                  <a:tcPr/>
                </a:tc>
                <a:tc>
                  <a:txBody>
                    <a:bodyPr/>
                    <a:lstStyle/>
                    <a:p>
                      <a:r>
                        <a:rPr lang="en-US" sz="1000"/>
                        <a:t>929.42857142857</a:t>
                      </a:r>
                    </a:p>
                  </a:txBody>
                  <a:tcPr/>
                </a:tc>
                <a:tc>
                  <a:txBody>
                    <a:bodyPr/>
                    <a:lstStyle/>
                    <a:p>
                      <a:r>
                        <a:rPr lang="en-US" sz="1000"/>
                        <a:t>7.4419406529532 %</a:t>
                      </a:r>
                    </a:p>
                  </a:txBody>
                  <a:tcPr/>
                </a:tc>
                <a:tc>
                  <a:txBody>
                    <a:bodyPr/>
                    <a:lstStyle/>
                    <a:p>
                      <a:r>
                        <a:rPr lang="en-US" sz="1000"/>
                        <a:t>0</a:t>
                      </a:r>
                    </a:p>
                  </a:txBody>
                  <a:tcPr/>
                </a:tc>
                <a:extLst>
                  <a:ext uri="{0D108BD9-81ED-4DB2-BD59-A6C34878D82A}">
                    <a16:rowId xmlns:a16="http://schemas.microsoft.com/office/drawing/2014/main" val="1259818508"/>
                  </a:ext>
                </a:extLst>
              </a:tr>
            </a:tbl>
          </a:graphicData>
        </a:graphic>
      </p:graphicFrame>
      <p:sp>
        <p:nvSpPr>
          <p:cNvPr id="4" name="Text Placeholder 3">
            <a:extLst>
              <a:ext uri="{FF2B5EF4-FFF2-40B4-BE49-F238E27FC236}">
                <a16:creationId xmlns:a16="http://schemas.microsoft.com/office/drawing/2014/main" id="{44829F3E-6FA3-492C-BEA1-944C3777D2CE}"/>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913151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3C4B8-AE7A-49E0-BE85-96A57996B92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6D296FC8-9860-4F9A-9559-5FEEBCE151ED}"/>
              </a:ext>
            </a:extLst>
          </p:cNvPr>
          <p:cNvGraphicFramePr>
            <a:graphicFrameLocks noGrp="1"/>
          </p:cNvGraphicFramePr>
          <p:nvPr>
            <p:ph type="chart" sz="quarter" idx="13"/>
            <p:extLst>
              <p:ext uri="{D42A27DB-BD31-4B8C-83A1-F6EECF244321}">
                <p14:modId xmlns:p14="http://schemas.microsoft.com/office/powerpoint/2010/main" val="1289943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F66AB-E8E0-49A6-889A-910D7502DFC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885ECFD-4182-4A86-B825-72C634CF3B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3515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35B5-7ACF-4EE4-BA91-ACCE7F712D4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F541DCA1-EB1D-4545-B0EA-822FB68530DF}"/>
              </a:ext>
            </a:extLst>
          </p:cNvPr>
          <p:cNvGraphicFramePr>
            <a:graphicFrameLocks noGrp="1"/>
          </p:cNvGraphicFramePr>
          <p:nvPr>
            <p:ph type="chart" sz="quarter" idx="13"/>
            <p:extLst>
              <p:ext uri="{D42A27DB-BD31-4B8C-83A1-F6EECF244321}">
                <p14:modId xmlns:p14="http://schemas.microsoft.com/office/powerpoint/2010/main" val="974577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54758-00F8-410C-B466-38E3C06A198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CD54C6B-6520-42F8-8D56-89F44E44C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380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D4EC4-F71F-4A00-8E44-FB14BA0DB5E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25B4206-50C4-4A2E-8E54-6BDCC681D058}"/>
              </a:ext>
            </a:extLst>
          </p:cNvPr>
          <p:cNvGraphicFramePr>
            <a:graphicFrameLocks noGrp="1"/>
          </p:cNvGraphicFramePr>
          <p:nvPr>
            <p:ph type="chart" sz="quarter" idx="13"/>
            <p:extLst>
              <p:ext uri="{D42A27DB-BD31-4B8C-83A1-F6EECF244321}">
                <p14:modId xmlns:p14="http://schemas.microsoft.com/office/powerpoint/2010/main" val="4116834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41885B-D2C3-498D-A247-3C9BC80C107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290DF45-124F-42F0-8D78-70F2343E10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522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8D1E-2016-4CF4-8585-119026E7C14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C3302E68-99C5-4C51-B426-83AB9A109430}"/>
              </a:ext>
            </a:extLst>
          </p:cNvPr>
          <p:cNvGraphicFramePr>
            <a:graphicFrameLocks noGrp="1"/>
          </p:cNvGraphicFramePr>
          <p:nvPr>
            <p:ph type="chart" sz="quarter" idx="13"/>
            <p:extLst>
              <p:ext uri="{D42A27DB-BD31-4B8C-83A1-F6EECF244321}">
                <p14:modId xmlns:p14="http://schemas.microsoft.com/office/powerpoint/2010/main" val="175217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EB375-350E-49A9-8B23-97F1EFC333B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95A179E-CA33-4274-9A17-D04C99FAE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447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12BB-F9FF-4726-ADEB-6A8CAFE95DE3}"/>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732B0466-12A1-4C7D-8C25-B213864A4475}"/>
              </a:ext>
            </a:extLst>
          </p:cNvPr>
          <p:cNvGraphicFramePr>
            <a:graphicFrameLocks noGrp="1"/>
          </p:cNvGraphicFramePr>
          <p:nvPr>
            <p:ph type="tbl" sz="quarter" idx="13"/>
            <p:extLst>
              <p:ext uri="{D42A27DB-BD31-4B8C-83A1-F6EECF244321}">
                <p14:modId xmlns:p14="http://schemas.microsoft.com/office/powerpoint/2010/main" val="372820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93856485"/>
                    </a:ext>
                  </a:extLst>
                </a:gridCol>
                <a:gridCol w="905256">
                  <a:extLst>
                    <a:ext uri="{9D8B030D-6E8A-4147-A177-3AD203B41FA5}">
                      <a16:colId xmlns:a16="http://schemas.microsoft.com/office/drawing/2014/main" val="479411091"/>
                    </a:ext>
                  </a:extLst>
                </a:gridCol>
                <a:gridCol w="576072">
                  <a:extLst>
                    <a:ext uri="{9D8B030D-6E8A-4147-A177-3AD203B41FA5}">
                      <a16:colId xmlns:a16="http://schemas.microsoft.com/office/drawing/2014/main" val="1166198124"/>
                    </a:ext>
                  </a:extLst>
                </a:gridCol>
                <a:gridCol w="576072">
                  <a:extLst>
                    <a:ext uri="{9D8B030D-6E8A-4147-A177-3AD203B41FA5}">
                      <a16:colId xmlns:a16="http://schemas.microsoft.com/office/drawing/2014/main" val="2941566523"/>
                    </a:ext>
                  </a:extLst>
                </a:gridCol>
                <a:gridCol w="576072">
                  <a:extLst>
                    <a:ext uri="{9D8B030D-6E8A-4147-A177-3AD203B41FA5}">
                      <a16:colId xmlns:a16="http://schemas.microsoft.com/office/drawing/2014/main" val="1348835815"/>
                    </a:ext>
                  </a:extLst>
                </a:gridCol>
                <a:gridCol w="576072">
                  <a:extLst>
                    <a:ext uri="{9D8B030D-6E8A-4147-A177-3AD203B41FA5}">
                      <a16:colId xmlns:a16="http://schemas.microsoft.com/office/drawing/2014/main" val="121069348"/>
                    </a:ext>
                  </a:extLst>
                </a:gridCol>
                <a:gridCol w="576072">
                  <a:extLst>
                    <a:ext uri="{9D8B030D-6E8A-4147-A177-3AD203B41FA5}">
                      <a16:colId xmlns:a16="http://schemas.microsoft.com/office/drawing/2014/main" val="1795330338"/>
                    </a:ext>
                  </a:extLst>
                </a:gridCol>
                <a:gridCol w="576072">
                  <a:extLst>
                    <a:ext uri="{9D8B030D-6E8A-4147-A177-3AD203B41FA5}">
                      <a16:colId xmlns:a16="http://schemas.microsoft.com/office/drawing/2014/main" val="3163475851"/>
                    </a:ext>
                  </a:extLst>
                </a:gridCol>
                <a:gridCol w="576072">
                  <a:extLst>
                    <a:ext uri="{9D8B030D-6E8A-4147-A177-3AD203B41FA5}">
                      <a16:colId xmlns:a16="http://schemas.microsoft.com/office/drawing/2014/main" val="2615391419"/>
                    </a:ext>
                  </a:extLst>
                </a:gridCol>
                <a:gridCol w="576072">
                  <a:extLst>
                    <a:ext uri="{9D8B030D-6E8A-4147-A177-3AD203B41FA5}">
                      <a16:colId xmlns:a16="http://schemas.microsoft.com/office/drawing/2014/main" val="2210492386"/>
                    </a:ext>
                  </a:extLst>
                </a:gridCol>
                <a:gridCol w="576072">
                  <a:extLst>
                    <a:ext uri="{9D8B030D-6E8A-4147-A177-3AD203B41FA5}">
                      <a16:colId xmlns:a16="http://schemas.microsoft.com/office/drawing/2014/main" val="69522837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4135183578"/>
                  </a:ext>
                </a:extLst>
              </a:tr>
              <a:tr h="370840">
                <a:tc>
                  <a:txBody>
                    <a:bodyPr/>
                    <a:lstStyle/>
                    <a:p>
                      <a:r>
                        <a:rPr lang="en-US" sz="1000"/>
                        <a:t>06/06/2025 17:15:22</a:t>
                      </a:r>
                    </a:p>
                  </a:txBody>
                  <a:tcPr/>
                </a:tc>
                <a:tc>
                  <a:txBody>
                    <a:bodyPr/>
                    <a:lstStyle/>
                    <a:p>
                      <a:r>
                        <a:rPr lang="en-US" sz="1000"/>
                        <a:t>06/06/2025 17:15:22</a:t>
                      </a:r>
                    </a:p>
                  </a:txBody>
                  <a:tcPr/>
                </a:tc>
                <a:tc>
                  <a:txBody>
                    <a:bodyPr/>
                    <a:lstStyle/>
                    <a:p>
                      <a:r>
                        <a:rPr lang="en-US" sz="1000"/>
                        <a:t>Image</a:t>
                      </a:r>
                    </a:p>
                  </a:txBody>
                  <a:tcPr/>
                </a:tc>
                <a:tc>
                  <a:txBody>
                    <a:bodyPr/>
                    <a:lstStyle/>
                    <a:p>
                      <a:r>
                        <a:rPr lang="en-US" sz="1000"/>
                        <a:t>76</a:t>
                      </a:r>
                    </a:p>
                  </a:txBody>
                  <a:tcPr/>
                </a:tc>
                <a:tc>
                  <a:txBody>
                    <a:bodyPr/>
                    <a:lstStyle/>
                    <a:p>
                      <a:r>
                        <a:rPr lang="en-US" sz="1000"/>
                        <a:t>1</a:t>
                      </a:r>
                    </a:p>
                  </a:txBody>
                  <a:tcPr/>
                </a:tc>
                <a:tc>
                  <a:txBody>
                    <a:bodyPr/>
                    <a:lstStyle/>
                    <a:p>
                      <a:r>
                        <a:rPr lang="en-US" sz="1000"/>
                        <a:t>0</a:t>
                      </a:r>
                    </a:p>
                  </a:txBody>
                  <a:tcPr/>
                </a:tc>
                <a:tc>
                  <a:txBody>
                    <a:bodyPr/>
                    <a:lstStyle/>
                    <a:p>
                      <a:r>
                        <a:rPr lang="en-US" sz="1000"/>
                        <a:t>92</a:t>
                      </a:r>
                    </a:p>
                  </a:txBody>
                  <a:tcPr/>
                </a:tc>
                <a:tc>
                  <a:txBody>
                    <a:bodyPr/>
                    <a:lstStyle/>
                    <a:p>
                      <a:r>
                        <a:rPr lang="en-US" sz="1000"/>
                        <a:t>10.248635536689 %</a:t>
                      </a:r>
                    </a:p>
                  </a:txBody>
                  <a:tcPr/>
                </a:tc>
                <a:tc>
                  <a:txBody>
                    <a:bodyPr/>
                    <a:lstStyle/>
                    <a:p>
                      <a:r>
                        <a:rPr lang="en-US" sz="1000"/>
                        <a:t>1649</a:t>
                      </a:r>
                    </a:p>
                  </a:txBody>
                  <a:tcPr/>
                </a:tc>
                <a:tc>
                  <a:txBody>
                    <a:bodyPr/>
                    <a:lstStyle/>
                    <a:p>
                      <a:r>
                        <a:rPr lang="en-US" sz="1000"/>
                        <a:t>915</a:t>
                      </a:r>
                    </a:p>
                  </a:txBody>
                  <a:tcPr/>
                </a:tc>
                <a:tc>
                  <a:txBody>
                    <a:bodyPr/>
                    <a:lstStyle/>
                    <a:p>
                      <a:r>
                        <a:rPr lang="en-US" sz="1000"/>
                        <a:t>n/a</a:t>
                      </a:r>
                    </a:p>
                  </a:txBody>
                  <a:tcPr/>
                </a:tc>
                <a:extLst>
                  <a:ext uri="{0D108BD9-81ED-4DB2-BD59-A6C34878D82A}">
                    <a16:rowId xmlns:a16="http://schemas.microsoft.com/office/drawing/2014/main" val="3527872092"/>
                  </a:ext>
                </a:extLst>
              </a:tr>
              <a:tr h="370840">
                <a:tc>
                  <a:txBody>
                    <a:bodyPr/>
                    <a:lstStyle/>
                    <a:p>
                      <a:r>
                        <a:rPr lang="en-US" sz="1000"/>
                        <a:t>06/03/2025 13:50:58</a:t>
                      </a:r>
                    </a:p>
                  </a:txBody>
                  <a:tcPr/>
                </a:tc>
                <a:tc>
                  <a:txBody>
                    <a:bodyPr/>
                    <a:lstStyle/>
                    <a:p>
                      <a:r>
                        <a:rPr lang="en-US" sz="1000"/>
                        <a:t>06/03/2025 13:50:58</a:t>
                      </a:r>
                    </a:p>
                  </a:txBody>
                  <a:tcPr/>
                </a:tc>
                <a:tc>
                  <a:txBody>
                    <a:bodyPr/>
                    <a:lstStyle/>
                    <a:p>
                      <a:r>
                        <a:rPr lang="en-US" sz="1000"/>
                        <a:t>Image</a:t>
                      </a:r>
                    </a:p>
                  </a:txBody>
                  <a:tcPr/>
                </a:tc>
                <a:tc>
                  <a:txBody>
                    <a:bodyPr/>
                    <a:lstStyle/>
                    <a:p>
                      <a:r>
                        <a:rPr lang="en-US" sz="1000"/>
                        <a:t>53</a:t>
                      </a:r>
                    </a:p>
                  </a:txBody>
                  <a:tcPr/>
                </a:tc>
                <a:tc>
                  <a:txBody>
                    <a:bodyPr/>
                    <a:lstStyle/>
                    <a:p>
                      <a:r>
                        <a:rPr lang="en-US" sz="1000"/>
                        <a:t>3</a:t>
                      </a:r>
                    </a:p>
                  </a:txBody>
                  <a:tcPr/>
                </a:tc>
                <a:tc>
                  <a:txBody>
                    <a:bodyPr/>
                    <a:lstStyle/>
                    <a:p>
                      <a:r>
                        <a:rPr lang="en-US" sz="1000"/>
                        <a:t>1</a:t>
                      </a:r>
                    </a:p>
                  </a:txBody>
                  <a:tcPr/>
                </a:tc>
                <a:tc>
                  <a:txBody>
                    <a:bodyPr/>
                    <a:lstStyle/>
                    <a:p>
                      <a:r>
                        <a:rPr lang="en-US" sz="1000"/>
                        <a:t>104</a:t>
                      </a:r>
                    </a:p>
                  </a:txBody>
                  <a:tcPr/>
                </a:tc>
                <a:tc>
                  <a:txBody>
                    <a:bodyPr/>
                    <a:lstStyle/>
                    <a:p>
                      <a:r>
                        <a:rPr lang="en-US" sz="1000"/>
                        <a:t>12.747426761679 %</a:t>
                      </a:r>
                    </a:p>
                  </a:txBody>
                  <a:tcPr/>
                </a:tc>
                <a:tc>
                  <a:txBody>
                    <a:bodyPr/>
                    <a:lstStyle/>
                    <a:p>
                      <a:r>
                        <a:rPr lang="en-US" sz="1000"/>
                        <a:t>1263</a:t>
                      </a:r>
                    </a:p>
                  </a:txBody>
                  <a:tcPr/>
                </a:tc>
                <a:tc>
                  <a:txBody>
                    <a:bodyPr/>
                    <a:lstStyle/>
                    <a:p>
                      <a:r>
                        <a:rPr lang="en-US" sz="1000"/>
                        <a:t>652</a:t>
                      </a:r>
                    </a:p>
                  </a:txBody>
                  <a:tcPr/>
                </a:tc>
                <a:tc>
                  <a:txBody>
                    <a:bodyPr/>
                    <a:lstStyle/>
                    <a:p>
                      <a:r>
                        <a:rPr lang="en-US" sz="1000"/>
                        <a:t>n/a</a:t>
                      </a:r>
                    </a:p>
                  </a:txBody>
                  <a:tcPr/>
                </a:tc>
                <a:extLst>
                  <a:ext uri="{0D108BD9-81ED-4DB2-BD59-A6C34878D82A}">
                    <a16:rowId xmlns:a16="http://schemas.microsoft.com/office/drawing/2014/main" val="2747699800"/>
                  </a:ext>
                </a:extLst>
              </a:tr>
              <a:tr h="370840">
                <a:tc>
                  <a:txBody>
                    <a:bodyPr/>
                    <a:lstStyle/>
                    <a:p>
                      <a:r>
                        <a:rPr lang="en-US" sz="1000"/>
                        <a:t>06/13/2025 18:54:06</a:t>
                      </a:r>
                    </a:p>
                  </a:txBody>
                  <a:tcPr/>
                </a:tc>
                <a:tc>
                  <a:txBody>
                    <a:bodyPr/>
                    <a:lstStyle/>
                    <a:p>
                      <a:r>
                        <a:rPr lang="en-US" sz="1000"/>
                        <a:t>06/13/2025 18:54:06</a:t>
                      </a:r>
                    </a:p>
                  </a:txBody>
                  <a:tcPr/>
                </a:tc>
                <a:tc>
                  <a:txBody>
                    <a:bodyPr/>
                    <a:lstStyle/>
                    <a:p>
                      <a:r>
                        <a:rPr lang="en-US" sz="1000"/>
                        <a:t>Image</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79</a:t>
                      </a:r>
                    </a:p>
                  </a:txBody>
                  <a:tcPr/>
                </a:tc>
                <a:tc>
                  <a:txBody>
                    <a:bodyPr/>
                    <a:lstStyle/>
                    <a:p>
                      <a:r>
                        <a:rPr lang="en-US" sz="1000"/>
                        <a:t>8.298755186722 %</a:t>
                      </a:r>
                    </a:p>
                  </a:txBody>
                  <a:tcPr/>
                </a:tc>
                <a:tc>
                  <a:txBody>
                    <a:bodyPr/>
                    <a:lstStyle/>
                    <a:p>
                      <a:r>
                        <a:rPr lang="en-US" sz="1000"/>
                        <a:t>1205</a:t>
                      </a:r>
                    </a:p>
                  </a:txBody>
                  <a:tcPr/>
                </a:tc>
                <a:tc>
                  <a:txBody>
                    <a:bodyPr/>
                    <a:lstStyle/>
                    <a:p>
                      <a:r>
                        <a:rPr lang="en-US" sz="1000"/>
                        <a:t>662</a:t>
                      </a:r>
                    </a:p>
                  </a:txBody>
                  <a:tcPr/>
                </a:tc>
                <a:tc>
                  <a:txBody>
                    <a:bodyPr/>
                    <a:lstStyle/>
                    <a:p>
                      <a:r>
                        <a:rPr lang="en-US" sz="1000"/>
                        <a:t>n/a</a:t>
                      </a:r>
                    </a:p>
                  </a:txBody>
                  <a:tcPr/>
                </a:tc>
                <a:extLst>
                  <a:ext uri="{0D108BD9-81ED-4DB2-BD59-A6C34878D82A}">
                    <a16:rowId xmlns:a16="http://schemas.microsoft.com/office/drawing/2014/main" val="3038835852"/>
                  </a:ext>
                </a:extLst>
              </a:tr>
            </a:tbl>
          </a:graphicData>
        </a:graphic>
      </p:graphicFrame>
      <p:sp>
        <p:nvSpPr>
          <p:cNvPr id="4" name="Text Placeholder 3">
            <a:extLst>
              <a:ext uri="{FF2B5EF4-FFF2-40B4-BE49-F238E27FC236}">
                <a16:creationId xmlns:a16="http://schemas.microsoft.com/office/drawing/2014/main" id="{70D58C25-5961-47F9-9A3E-005E5EF31B0A}"/>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4082286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B55F-00DF-442C-B0B9-6A8A3F787307}"/>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DA0BDBB-ED5B-486E-898F-CF9472B6A6C6}"/>
              </a:ext>
            </a:extLst>
          </p:cNvPr>
          <p:cNvGraphicFramePr>
            <a:graphicFrameLocks noGrp="1"/>
          </p:cNvGraphicFramePr>
          <p:nvPr>
            <p:ph type="tbl" sz="quarter" idx="13"/>
            <p:extLst>
              <p:ext uri="{D42A27DB-BD31-4B8C-83A1-F6EECF244321}">
                <p14:modId xmlns:p14="http://schemas.microsoft.com/office/powerpoint/2010/main" val="77002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8086468"/>
                    </a:ext>
                  </a:extLst>
                </a:gridCol>
                <a:gridCol w="658368">
                  <a:extLst>
                    <a:ext uri="{9D8B030D-6E8A-4147-A177-3AD203B41FA5}">
                      <a16:colId xmlns:a16="http://schemas.microsoft.com/office/drawing/2014/main" val="3791145274"/>
                    </a:ext>
                  </a:extLst>
                </a:gridCol>
                <a:gridCol w="658368">
                  <a:extLst>
                    <a:ext uri="{9D8B030D-6E8A-4147-A177-3AD203B41FA5}">
                      <a16:colId xmlns:a16="http://schemas.microsoft.com/office/drawing/2014/main" val="121599350"/>
                    </a:ext>
                  </a:extLst>
                </a:gridCol>
                <a:gridCol w="658368">
                  <a:extLst>
                    <a:ext uri="{9D8B030D-6E8A-4147-A177-3AD203B41FA5}">
                      <a16:colId xmlns:a16="http://schemas.microsoft.com/office/drawing/2014/main" val="3202604496"/>
                    </a:ext>
                  </a:extLst>
                </a:gridCol>
                <a:gridCol w="658368">
                  <a:extLst>
                    <a:ext uri="{9D8B030D-6E8A-4147-A177-3AD203B41FA5}">
                      <a16:colId xmlns:a16="http://schemas.microsoft.com/office/drawing/2014/main" val="1640103967"/>
                    </a:ext>
                  </a:extLst>
                </a:gridCol>
                <a:gridCol w="658368">
                  <a:extLst>
                    <a:ext uri="{9D8B030D-6E8A-4147-A177-3AD203B41FA5}">
                      <a16:colId xmlns:a16="http://schemas.microsoft.com/office/drawing/2014/main" val="1747340275"/>
                    </a:ext>
                  </a:extLst>
                </a:gridCol>
                <a:gridCol w="658368">
                  <a:extLst>
                    <a:ext uri="{9D8B030D-6E8A-4147-A177-3AD203B41FA5}">
                      <a16:colId xmlns:a16="http://schemas.microsoft.com/office/drawing/2014/main" val="2855269311"/>
                    </a:ext>
                  </a:extLst>
                </a:gridCol>
                <a:gridCol w="658368">
                  <a:extLst>
                    <a:ext uri="{9D8B030D-6E8A-4147-A177-3AD203B41FA5}">
                      <a16:colId xmlns:a16="http://schemas.microsoft.com/office/drawing/2014/main" val="737830032"/>
                    </a:ext>
                  </a:extLst>
                </a:gridCol>
                <a:gridCol w="658368">
                  <a:extLst>
                    <a:ext uri="{9D8B030D-6E8A-4147-A177-3AD203B41FA5}">
                      <a16:colId xmlns:a16="http://schemas.microsoft.com/office/drawing/2014/main" val="2267355219"/>
                    </a:ext>
                  </a:extLst>
                </a:gridCol>
                <a:gridCol w="658368">
                  <a:extLst>
                    <a:ext uri="{9D8B030D-6E8A-4147-A177-3AD203B41FA5}">
                      <a16:colId xmlns:a16="http://schemas.microsoft.com/office/drawing/2014/main" val="24619246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765515169"/>
                  </a:ext>
                </a:extLst>
              </a:tr>
              <a:tr h="370840">
                <a:tc>
                  <a:txBody>
                    <a:bodyPr/>
                    <a:lstStyle/>
                    <a:p>
                      <a:r>
                        <a:rPr lang="en-US" sz="1000"/>
                        <a:t>firstinshi</a:t>
                      </a:r>
                    </a:p>
                  </a:txBody>
                  <a:tcPr/>
                </a:tc>
                <a:tc>
                  <a:txBody>
                    <a:bodyPr/>
                    <a:lstStyle/>
                    <a:p>
                      <a:r>
                        <a:rPr lang="en-US" sz="1000"/>
                        <a:t>2956</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109</a:t>
                      </a:r>
                    </a:p>
                  </a:txBody>
                  <a:tcPr/>
                </a:tc>
                <a:tc>
                  <a:txBody>
                    <a:bodyPr/>
                    <a:lstStyle/>
                    <a:p>
                      <a:r>
                        <a:rPr lang="en-US" sz="1000"/>
                        <a:t>4</a:t>
                      </a:r>
                    </a:p>
                  </a:txBody>
                  <a:tcPr/>
                </a:tc>
                <a:extLst>
                  <a:ext uri="{0D108BD9-81ED-4DB2-BD59-A6C34878D82A}">
                    <a16:rowId xmlns:a16="http://schemas.microsoft.com/office/drawing/2014/main" val="2038937325"/>
                  </a:ext>
                </a:extLst>
              </a:tr>
            </a:tbl>
          </a:graphicData>
        </a:graphic>
      </p:graphicFrame>
      <p:sp>
        <p:nvSpPr>
          <p:cNvPr id="4" name="Text Placeholder 3">
            <a:extLst>
              <a:ext uri="{FF2B5EF4-FFF2-40B4-BE49-F238E27FC236}">
                <a16:creationId xmlns:a16="http://schemas.microsoft.com/office/drawing/2014/main" id="{98512078-4F45-4E29-9908-3683E4179D8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3407894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D302-0D53-4D39-9AC5-A164B03D462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4C6F7DD1-0C37-4DAC-826C-4A401CB52CDF}"/>
              </a:ext>
            </a:extLst>
          </p:cNvPr>
          <p:cNvGraphicFramePr>
            <a:graphicFrameLocks noGrp="1"/>
          </p:cNvGraphicFramePr>
          <p:nvPr>
            <p:ph type="chart" sz="quarter" idx="13"/>
            <p:extLst>
              <p:ext uri="{D42A27DB-BD31-4B8C-83A1-F6EECF244321}">
                <p14:modId xmlns:p14="http://schemas.microsoft.com/office/powerpoint/2010/main" val="2409675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41B65-C9AB-4BB9-8CFC-33372CD7A2D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A64E42B-3EDF-4A64-9CBE-408556CD40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06398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A9B7D-507B-4397-8E4A-6813DAB1ED2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7503EFA8-158C-455A-ADF7-EDEB7596B077}"/>
              </a:ext>
            </a:extLst>
          </p:cNvPr>
          <p:cNvGraphicFramePr>
            <a:graphicFrameLocks noGrp="1"/>
          </p:cNvGraphicFramePr>
          <p:nvPr>
            <p:ph type="chart" sz="quarter" idx="13"/>
            <p:extLst>
              <p:ext uri="{D42A27DB-BD31-4B8C-83A1-F6EECF244321}">
                <p14:modId xmlns:p14="http://schemas.microsoft.com/office/powerpoint/2010/main" val="1320203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383F5-5DC4-4832-B90D-FD112BEF34F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A944D76-6A89-4763-8498-55ADE71FB5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363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D8F7B-61F8-4499-8968-5C8C5B0DA24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87FBA0D-FDF7-4395-ABDE-4C46B1623C68}"/>
              </a:ext>
            </a:extLst>
          </p:cNvPr>
          <p:cNvGraphicFramePr>
            <a:graphicFrameLocks noGrp="1"/>
          </p:cNvGraphicFramePr>
          <p:nvPr>
            <p:ph type="chart" sz="quarter" idx="13"/>
            <p:extLst>
              <p:ext uri="{D42A27DB-BD31-4B8C-83A1-F6EECF244321}">
                <p14:modId xmlns:p14="http://schemas.microsoft.com/office/powerpoint/2010/main" val="2050349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2CE28A-F364-4267-BE2F-84D00EFCDB4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5473FDB-393F-4B3A-A3A7-45C9D67B1D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070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7696-FFE9-4ECB-81F7-4E3B99AAE04A}"/>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81E27B9F-DEF9-4FA1-A2C7-948DAB74A60F}"/>
              </a:ext>
            </a:extLst>
          </p:cNvPr>
          <p:cNvGraphicFramePr>
            <a:graphicFrameLocks noGrp="1"/>
          </p:cNvGraphicFramePr>
          <p:nvPr>
            <p:ph type="chart" sz="quarter" idx="13"/>
            <p:extLst>
              <p:ext uri="{D42A27DB-BD31-4B8C-83A1-F6EECF244321}">
                <p14:modId xmlns:p14="http://schemas.microsoft.com/office/powerpoint/2010/main" val="1390456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9760CA-8B2D-4563-BA6A-3BCF5F15A7B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B9B0773-84D7-4535-A275-8A86BA7F1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808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817CE-A173-48E0-B7A1-04BB10244C75}"/>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46082FC6-8F89-47D2-8DFE-F90610E71131}"/>
              </a:ext>
            </a:extLst>
          </p:cNvPr>
          <p:cNvGraphicFramePr>
            <a:graphicFrameLocks noGrp="1"/>
          </p:cNvGraphicFramePr>
          <p:nvPr>
            <p:ph type="tbl" sz="quarter" idx="13"/>
            <p:extLst>
              <p:ext uri="{D42A27DB-BD31-4B8C-83A1-F6EECF244321}">
                <p14:modId xmlns:p14="http://schemas.microsoft.com/office/powerpoint/2010/main" val="3513362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78294330"/>
                    </a:ext>
                  </a:extLst>
                </a:gridCol>
                <a:gridCol w="822960">
                  <a:extLst>
                    <a:ext uri="{9D8B030D-6E8A-4147-A177-3AD203B41FA5}">
                      <a16:colId xmlns:a16="http://schemas.microsoft.com/office/drawing/2014/main" val="2525672711"/>
                    </a:ext>
                  </a:extLst>
                </a:gridCol>
                <a:gridCol w="411480">
                  <a:extLst>
                    <a:ext uri="{9D8B030D-6E8A-4147-A177-3AD203B41FA5}">
                      <a16:colId xmlns:a16="http://schemas.microsoft.com/office/drawing/2014/main" val="3680923864"/>
                    </a:ext>
                  </a:extLst>
                </a:gridCol>
                <a:gridCol w="411480">
                  <a:extLst>
                    <a:ext uri="{9D8B030D-6E8A-4147-A177-3AD203B41FA5}">
                      <a16:colId xmlns:a16="http://schemas.microsoft.com/office/drawing/2014/main" val="350973217"/>
                    </a:ext>
                  </a:extLst>
                </a:gridCol>
                <a:gridCol w="411480">
                  <a:extLst>
                    <a:ext uri="{9D8B030D-6E8A-4147-A177-3AD203B41FA5}">
                      <a16:colId xmlns:a16="http://schemas.microsoft.com/office/drawing/2014/main" val="1249312903"/>
                    </a:ext>
                  </a:extLst>
                </a:gridCol>
                <a:gridCol w="411480">
                  <a:extLst>
                    <a:ext uri="{9D8B030D-6E8A-4147-A177-3AD203B41FA5}">
                      <a16:colId xmlns:a16="http://schemas.microsoft.com/office/drawing/2014/main" val="3628315079"/>
                    </a:ext>
                  </a:extLst>
                </a:gridCol>
                <a:gridCol w="411480">
                  <a:extLst>
                    <a:ext uri="{9D8B030D-6E8A-4147-A177-3AD203B41FA5}">
                      <a16:colId xmlns:a16="http://schemas.microsoft.com/office/drawing/2014/main" val="56852404"/>
                    </a:ext>
                  </a:extLst>
                </a:gridCol>
                <a:gridCol w="411480">
                  <a:extLst>
                    <a:ext uri="{9D8B030D-6E8A-4147-A177-3AD203B41FA5}">
                      <a16:colId xmlns:a16="http://schemas.microsoft.com/office/drawing/2014/main" val="2398615160"/>
                    </a:ext>
                  </a:extLst>
                </a:gridCol>
                <a:gridCol w="411480">
                  <a:extLst>
                    <a:ext uri="{9D8B030D-6E8A-4147-A177-3AD203B41FA5}">
                      <a16:colId xmlns:a16="http://schemas.microsoft.com/office/drawing/2014/main" val="1405935961"/>
                    </a:ext>
                  </a:extLst>
                </a:gridCol>
                <a:gridCol w="411480">
                  <a:extLst>
                    <a:ext uri="{9D8B030D-6E8A-4147-A177-3AD203B41FA5}">
                      <a16:colId xmlns:a16="http://schemas.microsoft.com/office/drawing/2014/main" val="1956597587"/>
                    </a:ext>
                  </a:extLst>
                </a:gridCol>
                <a:gridCol w="411480">
                  <a:extLst>
                    <a:ext uri="{9D8B030D-6E8A-4147-A177-3AD203B41FA5}">
                      <a16:colId xmlns:a16="http://schemas.microsoft.com/office/drawing/2014/main" val="2892738622"/>
                    </a:ext>
                  </a:extLst>
                </a:gridCol>
                <a:gridCol w="411480">
                  <a:extLst>
                    <a:ext uri="{9D8B030D-6E8A-4147-A177-3AD203B41FA5}">
                      <a16:colId xmlns:a16="http://schemas.microsoft.com/office/drawing/2014/main" val="1992463759"/>
                    </a:ext>
                  </a:extLst>
                </a:gridCol>
                <a:gridCol w="411480">
                  <a:extLst>
                    <a:ext uri="{9D8B030D-6E8A-4147-A177-3AD203B41FA5}">
                      <a16:colId xmlns:a16="http://schemas.microsoft.com/office/drawing/2014/main" val="2730474038"/>
                    </a:ext>
                  </a:extLst>
                </a:gridCol>
                <a:gridCol w="411480">
                  <a:extLst>
                    <a:ext uri="{9D8B030D-6E8A-4147-A177-3AD203B41FA5}">
                      <a16:colId xmlns:a16="http://schemas.microsoft.com/office/drawing/2014/main" val="360801388"/>
                    </a:ext>
                  </a:extLst>
                </a:gridCol>
                <a:gridCol w="411480">
                  <a:extLst>
                    <a:ext uri="{9D8B030D-6E8A-4147-A177-3AD203B41FA5}">
                      <a16:colId xmlns:a16="http://schemas.microsoft.com/office/drawing/2014/main" val="3953890326"/>
                    </a:ext>
                  </a:extLst>
                </a:gridCol>
                <a:gridCol w="411480">
                  <a:extLst>
                    <a:ext uri="{9D8B030D-6E8A-4147-A177-3AD203B41FA5}">
                      <a16:colId xmlns:a16="http://schemas.microsoft.com/office/drawing/2014/main" val="2872261571"/>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559064123"/>
                  </a:ext>
                </a:extLst>
              </a:tr>
              <a:tr h="370840">
                <a:tc>
                  <a:txBody>
                    <a:bodyPr/>
                    <a:lstStyle/>
                    <a:p>
                      <a:r>
                        <a:rPr lang="en-US" sz="1000"/>
                        <a:t>06/18/2025 17:11:32</a:t>
                      </a:r>
                    </a:p>
                  </a:txBody>
                  <a:tcPr/>
                </a:tc>
                <a:tc>
                  <a:txBody>
                    <a:bodyPr/>
                    <a:lstStyle/>
                    <a:p>
                      <a:r>
                        <a:rPr lang="en-US" sz="1000"/>
                        <a:t>06/18/2025 17:11:32</a:t>
                      </a:r>
                    </a:p>
                  </a:txBody>
                  <a:tcPr/>
                </a:tc>
                <a:tc>
                  <a:txBody>
                    <a:bodyPr/>
                    <a:lstStyle/>
                    <a:p>
                      <a:r>
                        <a:rPr lang="en-US" sz="1000"/>
                        <a:t>Image</a:t>
                      </a:r>
                    </a:p>
                  </a:txBody>
                  <a:tcPr/>
                </a:tc>
                <a:tc>
                  <a:txBody>
                    <a:bodyPr/>
                    <a:lstStyle/>
                    <a:p>
                      <a:r>
                        <a:rPr lang="en-US" sz="1000"/>
                        <a:t>633</a:t>
                      </a:r>
                    </a:p>
                  </a:txBody>
                  <a:tcPr/>
                </a:tc>
                <a:tc>
                  <a:txBody>
                    <a:bodyPr/>
                    <a:lstStyle/>
                    <a:p>
                      <a:r>
                        <a:rPr lang="en-US" sz="1000"/>
                        <a:t>20</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26</a:t>
                      </a:r>
                    </a:p>
                  </a:txBody>
                  <a:tcPr/>
                </a:tc>
                <a:tc>
                  <a:txBody>
                    <a:bodyPr/>
                    <a:lstStyle/>
                    <a:p>
                      <a:r>
                        <a:rPr lang="en-US" sz="1000"/>
                        <a:t>4.11 %</a:t>
                      </a:r>
                    </a:p>
                  </a:txBody>
                  <a:tcPr/>
                </a:tc>
                <a:tc>
                  <a:txBody>
                    <a:bodyPr/>
                    <a:lstStyle/>
                    <a:p>
                      <a:r>
                        <a:rPr lang="en-US" sz="1000"/>
                        <a:t>390</a:t>
                      </a:r>
                    </a:p>
                  </a:txBody>
                  <a:tcPr/>
                </a:tc>
                <a:tc>
                  <a:txBody>
                    <a:bodyPr/>
                    <a:lstStyle/>
                    <a:p>
                      <a:r>
                        <a:rPr lang="en-US" sz="1000"/>
                        <a:t>n/a</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extLst>
                  <a:ext uri="{0D108BD9-81ED-4DB2-BD59-A6C34878D82A}">
                    <a16:rowId xmlns:a16="http://schemas.microsoft.com/office/drawing/2014/main" val="921628367"/>
                  </a:ext>
                </a:extLst>
              </a:tr>
              <a:tr h="370840">
                <a:tc>
                  <a:txBody>
                    <a:bodyPr/>
                    <a:lstStyle/>
                    <a:p>
                      <a:r>
                        <a:rPr lang="en-US" sz="1000"/>
                        <a:t>06/03/2025 17:00:36</a:t>
                      </a:r>
                    </a:p>
                  </a:txBody>
                  <a:tcPr/>
                </a:tc>
                <a:tc>
                  <a:txBody>
                    <a:bodyPr/>
                    <a:lstStyle/>
                    <a:p>
                      <a:r>
                        <a:rPr lang="en-US" sz="1000"/>
                        <a:t>06/03/2025 17:00:36</a:t>
                      </a:r>
                    </a:p>
                  </a:txBody>
                  <a:tcPr/>
                </a:tc>
                <a:tc>
                  <a:txBody>
                    <a:bodyPr/>
                    <a:lstStyle/>
                    <a:p>
                      <a:r>
                        <a:rPr lang="en-US" sz="1000"/>
                        <a:t>Image</a:t>
                      </a:r>
                    </a:p>
                  </a:txBody>
                  <a:tcPr/>
                </a:tc>
                <a:tc>
                  <a:txBody>
                    <a:bodyPr/>
                    <a:lstStyle/>
                    <a:p>
                      <a:r>
                        <a:rPr lang="en-US" sz="1000"/>
                        <a:t>463</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25</a:t>
                      </a:r>
                    </a:p>
                  </a:txBody>
                  <a:tcPr/>
                </a:tc>
                <a:tc>
                  <a:txBody>
                    <a:bodyPr/>
                    <a:lstStyle/>
                    <a:p>
                      <a:r>
                        <a:rPr lang="en-US" sz="1000"/>
                        <a:t>5.4 %</a:t>
                      </a:r>
                    </a:p>
                  </a:txBody>
                  <a:tcPr/>
                </a:tc>
                <a:tc>
                  <a:txBody>
                    <a:bodyPr/>
                    <a:lstStyle/>
                    <a:p>
                      <a:r>
                        <a:rPr lang="en-US" sz="1000"/>
                        <a:t>286</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330517439"/>
                  </a:ext>
                </a:extLst>
              </a:tr>
              <a:tr h="370840">
                <a:tc>
                  <a:txBody>
                    <a:bodyPr/>
                    <a:lstStyle/>
                    <a:p>
                      <a:r>
                        <a:rPr lang="en-US" sz="1000"/>
                        <a:t>06/30/2025 17:00:43</a:t>
                      </a:r>
                    </a:p>
                  </a:txBody>
                  <a:tcPr/>
                </a:tc>
                <a:tc>
                  <a:txBody>
                    <a:bodyPr/>
                    <a:lstStyle/>
                    <a:p>
                      <a:r>
                        <a:rPr lang="en-US" sz="1000"/>
                        <a:t>06/30/2025 17:00:43</a:t>
                      </a:r>
                    </a:p>
                  </a:txBody>
                  <a:tcPr/>
                </a:tc>
                <a:tc>
                  <a:txBody>
                    <a:bodyPr/>
                    <a:lstStyle/>
                    <a:p>
                      <a:r>
                        <a:rPr lang="en-US" sz="1000"/>
                        <a:t>Image</a:t>
                      </a:r>
                    </a:p>
                  </a:txBody>
                  <a:tcPr/>
                </a:tc>
                <a:tc>
                  <a:txBody>
                    <a:bodyPr/>
                    <a:lstStyle/>
                    <a:p>
                      <a:r>
                        <a:rPr lang="en-US" sz="1000"/>
                        <a:t>418</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20</a:t>
                      </a:r>
                    </a:p>
                  </a:txBody>
                  <a:tcPr/>
                </a:tc>
                <a:tc>
                  <a:txBody>
                    <a:bodyPr/>
                    <a:lstStyle/>
                    <a:p>
                      <a:r>
                        <a:rPr lang="en-US" sz="1000"/>
                        <a:t>4.78 %</a:t>
                      </a:r>
                    </a:p>
                  </a:txBody>
                  <a:tcPr/>
                </a:tc>
                <a:tc>
                  <a:txBody>
                    <a:bodyPr/>
                    <a:lstStyle/>
                    <a:p>
                      <a:r>
                        <a:rPr lang="en-US" sz="1000"/>
                        <a:t>294</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extLst>
                  <a:ext uri="{0D108BD9-81ED-4DB2-BD59-A6C34878D82A}">
                    <a16:rowId xmlns:a16="http://schemas.microsoft.com/office/drawing/2014/main" val="991899544"/>
                  </a:ext>
                </a:extLst>
              </a:tr>
              <a:tr h="370840">
                <a:tc>
                  <a:txBody>
                    <a:bodyPr/>
                    <a:lstStyle/>
                    <a:p>
                      <a:r>
                        <a:rPr lang="en-US" sz="1000"/>
                        <a:t>06/06/2025 17:00:20</a:t>
                      </a:r>
                    </a:p>
                  </a:txBody>
                  <a:tcPr/>
                </a:tc>
                <a:tc>
                  <a:txBody>
                    <a:bodyPr/>
                    <a:lstStyle/>
                    <a:p>
                      <a:r>
                        <a:rPr lang="en-US" sz="1000"/>
                        <a:t>06/06/2025 17:00:20</a:t>
                      </a:r>
                    </a:p>
                  </a:txBody>
                  <a:tcPr/>
                </a:tc>
                <a:tc>
                  <a:txBody>
                    <a:bodyPr/>
                    <a:lstStyle/>
                    <a:p>
                      <a:r>
                        <a:rPr lang="en-US" sz="1000"/>
                        <a:t>Image</a:t>
                      </a:r>
                    </a:p>
                  </a:txBody>
                  <a:tcPr/>
                </a:tc>
                <a:tc>
                  <a:txBody>
                    <a:bodyPr/>
                    <a:lstStyle/>
                    <a:p>
                      <a:r>
                        <a:rPr lang="en-US" sz="1000"/>
                        <a:t>557</a:t>
                      </a:r>
                    </a:p>
                  </a:txBody>
                  <a:tcPr/>
                </a:tc>
                <a:tc>
                  <a:txBody>
                    <a:bodyPr/>
                    <a:lstStyle/>
                    <a:p>
                      <a:r>
                        <a:rPr lang="en-US" sz="1000"/>
                        <a:t>18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19</a:t>
                      </a:r>
                    </a:p>
                  </a:txBody>
                  <a:tcPr/>
                </a:tc>
                <a:tc>
                  <a:txBody>
                    <a:bodyPr/>
                    <a:lstStyle/>
                    <a:p>
                      <a:r>
                        <a:rPr lang="en-US" sz="1000"/>
                        <a:t>3.41 %</a:t>
                      </a:r>
                    </a:p>
                  </a:txBody>
                  <a:tcPr/>
                </a:tc>
                <a:tc>
                  <a:txBody>
                    <a:bodyPr/>
                    <a:lstStyle/>
                    <a:p>
                      <a:r>
                        <a:rPr lang="en-US" sz="1000"/>
                        <a:t>336</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3086531003"/>
                  </a:ext>
                </a:extLst>
              </a:tr>
              <a:tr h="370840">
                <a:tc>
                  <a:txBody>
                    <a:bodyPr/>
                    <a:lstStyle/>
                    <a:p>
                      <a:r>
                        <a:rPr lang="en-US" sz="1000"/>
                        <a:t>06/13/2025 17:03:55</a:t>
                      </a:r>
                    </a:p>
                  </a:txBody>
                  <a:tcPr/>
                </a:tc>
                <a:tc>
                  <a:txBody>
                    <a:bodyPr/>
                    <a:lstStyle/>
                    <a:p>
                      <a:r>
                        <a:rPr lang="en-US" sz="1000"/>
                        <a:t>06/13/2025 17:03:55</a:t>
                      </a:r>
                    </a:p>
                  </a:txBody>
                  <a:tcPr/>
                </a:tc>
                <a:tc>
                  <a:txBody>
                    <a:bodyPr/>
                    <a:lstStyle/>
                    <a:p>
                      <a:r>
                        <a:rPr lang="en-US" sz="1000"/>
                        <a:t>Image</a:t>
                      </a:r>
                    </a:p>
                  </a:txBody>
                  <a:tcPr/>
                </a:tc>
                <a:tc>
                  <a:txBody>
                    <a:bodyPr/>
                    <a:lstStyle/>
                    <a:p>
                      <a:r>
                        <a:rPr lang="en-US" sz="1000"/>
                        <a:t>578</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2.08 %</a:t>
                      </a:r>
                    </a:p>
                  </a:txBody>
                  <a:tcPr/>
                </a:tc>
                <a:tc>
                  <a:txBody>
                    <a:bodyPr/>
                    <a:lstStyle/>
                    <a:p>
                      <a:r>
                        <a:rPr lang="en-US" sz="1000"/>
                        <a:t>320</a:t>
                      </a:r>
                    </a:p>
                  </a:txBody>
                  <a:tcPr/>
                </a:tc>
                <a:tc>
                  <a:txBody>
                    <a:bodyPr/>
                    <a:lstStyle/>
                    <a:p>
                      <a:r>
                        <a:rPr lang="en-US" sz="1000"/>
                        <a:t>n/a</a:t>
                      </a:r>
                    </a:p>
                  </a:txBody>
                  <a:tcPr/>
                </a:tc>
                <a:tc>
                  <a:txBody>
                    <a:bodyPr/>
                    <a:lstStyle/>
                    <a:p>
                      <a:r>
                        <a:rPr lang="en-US" sz="1000"/>
                        <a:t>7</a:t>
                      </a:r>
                    </a:p>
                  </a:txBody>
                  <a:tcPr/>
                </a:tc>
                <a:tc>
                  <a:txBody>
                    <a:bodyPr/>
                    <a:lstStyle/>
                    <a:p>
                      <a:r>
                        <a:rPr lang="en-US" sz="1000"/>
                        <a:t>0</a:t>
                      </a:r>
                    </a:p>
                  </a:txBody>
                  <a:tcPr/>
                </a:tc>
                <a:tc>
                  <a:txBody>
                    <a:bodyPr/>
                    <a:lstStyle/>
                    <a:p>
                      <a:r>
                        <a:rPr lang="en-US" sz="1000"/>
                        <a:t>6</a:t>
                      </a:r>
                    </a:p>
                  </a:txBody>
                  <a:tcPr/>
                </a:tc>
                <a:tc>
                  <a:txBody>
                    <a:bodyPr/>
                    <a:lstStyle/>
                    <a:p>
                      <a:r>
                        <a:rPr lang="en-US" sz="1000"/>
                        <a:t>1</a:t>
                      </a:r>
                    </a:p>
                  </a:txBody>
                  <a:tcPr/>
                </a:tc>
                <a:extLst>
                  <a:ext uri="{0D108BD9-81ED-4DB2-BD59-A6C34878D82A}">
                    <a16:rowId xmlns:a16="http://schemas.microsoft.com/office/drawing/2014/main" val="3212468511"/>
                  </a:ext>
                </a:extLst>
              </a:tr>
              <a:tr h="370840">
                <a:tc>
                  <a:txBody>
                    <a:bodyPr/>
                    <a:lstStyle/>
                    <a:p>
                      <a:r>
                        <a:rPr lang="en-US" sz="1000"/>
                        <a:t>06/10/2025 13:24:53</a:t>
                      </a:r>
                    </a:p>
                  </a:txBody>
                  <a:tcPr/>
                </a:tc>
                <a:tc>
                  <a:txBody>
                    <a:bodyPr/>
                    <a:lstStyle/>
                    <a:p>
                      <a:r>
                        <a:rPr lang="en-US" sz="1000"/>
                        <a:t>06/10/2025 13:24:53</a:t>
                      </a:r>
                    </a:p>
                  </a:txBody>
                  <a:tcPr/>
                </a:tc>
                <a:tc>
                  <a:txBody>
                    <a:bodyPr/>
                    <a:lstStyle/>
                    <a:p>
                      <a:r>
                        <a:rPr lang="en-US" sz="1000"/>
                        <a:t>Image</a:t>
                      </a:r>
                    </a:p>
                  </a:txBody>
                  <a:tcPr/>
                </a:tc>
                <a:tc>
                  <a:txBody>
                    <a:bodyPr/>
                    <a:lstStyle/>
                    <a:p>
                      <a:r>
                        <a:rPr lang="en-US" sz="1000"/>
                        <a:t>543</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11</a:t>
                      </a:r>
                    </a:p>
                  </a:txBody>
                  <a:tcPr/>
                </a:tc>
                <a:tc>
                  <a:txBody>
                    <a:bodyPr/>
                    <a:lstStyle/>
                    <a:p>
                      <a:r>
                        <a:rPr lang="en-US" sz="1000"/>
                        <a:t>2.03 %</a:t>
                      </a:r>
                    </a:p>
                  </a:txBody>
                  <a:tcPr/>
                </a:tc>
                <a:tc>
                  <a:txBody>
                    <a:bodyPr/>
                    <a:lstStyle/>
                    <a:p>
                      <a:r>
                        <a:rPr lang="en-US" sz="1000"/>
                        <a:t>308</a:t>
                      </a:r>
                    </a:p>
                  </a:txBody>
                  <a:tcPr/>
                </a:tc>
                <a:tc>
                  <a:txBody>
                    <a:bodyPr/>
                    <a:lstStyle/>
                    <a:p>
                      <a:r>
                        <a:rPr lang="en-US" sz="1000"/>
                        <a:t>n/a</a:t>
                      </a:r>
                    </a:p>
                  </a:txBody>
                  <a:tcPr/>
                </a:tc>
                <a:tc>
                  <a:txBody>
                    <a:bodyPr/>
                    <a:lstStyle/>
                    <a:p>
                      <a:r>
                        <a:rPr lang="en-US" sz="1000"/>
                        <a:t>10</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extLst>
                  <a:ext uri="{0D108BD9-81ED-4DB2-BD59-A6C34878D82A}">
                    <a16:rowId xmlns:a16="http://schemas.microsoft.com/office/drawing/2014/main" val="1305145593"/>
                  </a:ext>
                </a:extLst>
              </a:tr>
              <a:tr h="370840">
                <a:tc>
                  <a:txBody>
                    <a:bodyPr/>
                    <a:lstStyle/>
                    <a:p>
                      <a:r>
                        <a:rPr lang="en-US" sz="1000"/>
                        <a:t>06/10/2025 18:37:23</a:t>
                      </a:r>
                    </a:p>
                  </a:txBody>
                  <a:tcPr/>
                </a:tc>
                <a:tc>
                  <a:txBody>
                    <a:bodyPr/>
                    <a:lstStyle/>
                    <a:p>
                      <a:r>
                        <a:rPr lang="en-US" sz="1000"/>
                        <a:t>06/10/2025 18:37:23</a:t>
                      </a:r>
                    </a:p>
                  </a:txBody>
                  <a:tcPr/>
                </a:tc>
                <a:tc>
                  <a:txBody>
                    <a:bodyPr/>
                    <a:lstStyle/>
                    <a:p>
                      <a:r>
                        <a:rPr lang="en-US" sz="1000"/>
                        <a:t>Image</a:t>
                      </a:r>
                    </a:p>
                  </a:txBody>
                  <a:tcPr/>
                </a:tc>
                <a:tc>
                  <a:txBody>
                    <a:bodyPr/>
                    <a:lstStyle/>
                    <a:p>
                      <a:r>
                        <a:rPr lang="en-US" sz="1000"/>
                        <a:t>527</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1.9 %</a:t>
                      </a:r>
                    </a:p>
                  </a:txBody>
                  <a:tcPr/>
                </a:tc>
                <a:tc>
                  <a:txBody>
                    <a:bodyPr/>
                    <a:lstStyle/>
                    <a:p>
                      <a:r>
                        <a:rPr lang="en-US" sz="1000"/>
                        <a:t>298</a:t>
                      </a:r>
                    </a:p>
                  </a:txBody>
                  <a:tcPr/>
                </a:tc>
                <a:tc>
                  <a:txBody>
                    <a:bodyPr/>
                    <a:lstStyle/>
                    <a:p>
                      <a:r>
                        <a:rPr lang="en-US" sz="1000"/>
                        <a:t>n/a</a:t>
                      </a:r>
                    </a:p>
                  </a:txBody>
                  <a:tcPr/>
                </a:tc>
                <a:tc>
                  <a:txBody>
                    <a:bodyPr/>
                    <a:lstStyle/>
                    <a:p>
                      <a:r>
                        <a:rPr lang="en-US" sz="1000"/>
                        <a:t>16</a:t>
                      </a:r>
                    </a:p>
                  </a:txBody>
                  <a:tcPr/>
                </a:tc>
                <a:tc>
                  <a:txBody>
                    <a:bodyPr/>
                    <a:lstStyle/>
                    <a:p>
                      <a:r>
                        <a:rPr lang="en-US" sz="1000"/>
                        <a:t>2</a:t>
                      </a:r>
                    </a:p>
                  </a:txBody>
                  <a:tcPr/>
                </a:tc>
                <a:tc>
                  <a:txBody>
                    <a:bodyPr/>
                    <a:lstStyle/>
                    <a:p>
                      <a:r>
                        <a:rPr lang="en-US" sz="1000"/>
                        <a:t>14</a:t>
                      </a:r>
                    </a:p>
                  </a:txBody>
                  <a:tcPr/>
                </a:tc>
                <a:tc>
                  <a:txBody>
                    <a:bodyPr/>
                    <a:lstStyle/>
                    <a:p>
                      <a:r>
                        <a:rPr lang="en-US" sz="1000"/>
                        <a:t>0</a:t>
                      </a:r>
                    </a:p>
                  </a:txBody>
                  <a:tcPr/>
                </a:tc>
                <a:extLst>
                  <a:ext uri="{0D108BD9-81ED-4DB2-BD59-A6C34878D82A}">
                    <a16:rowId xmlns:a16="http://schemas.microsoft.com/office/drawing/2014/main" val="4097259265"/>
                  </a:ext>
                </a:extLst>
              </a:tr>
            </a:tbl>
          </a:graphicData>
        </a:graphic>
      </p:graphicFrame>
      <p:sp>
        <p:nvSpPr>
          <p:cNvPr id="4" name="Text Placeholder 3">
            <a:extLst>
              <a:ext uri="{FF2B5EF4-FFF2-40B4-BE49-F238E27FC236}">
                <a16:creationId xmlns:a16="http://schemas.microsoft.com/office/drawing/2014/main" id="{C6D3A4B2-A64F-4DCA-98E8-C7A3D9C8FA59}"/>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619374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9229B-EE73-4A4D-B0A9-BCB7BF0EE8A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D1E2121-757F-471D-B27E-0A655DEDEFC1}"/>
              </a:ext>
            </a:extLst>
          </p:cNvPr>
          <p:cNvGraphicFramePr>
            <a:graphicFrameLocks noGrp="1"/>
          </p:cNvGraphicFramePr>
          <p:nvPr>
            <p:ph type="tbl" sz="quarter" idx="13"/>
            <p:extLst>
              <p:ext uri="{D42A27DB-BD31-4B8C-83A1-F6EECF244321}">
                <p14:modId xmlns:p14="http://schemas.microsoft.com/office/powerpoint/2010/main" val="309983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64737190"/>
                    </a:ext>
                  </a:extLst>
                </a:gridCol>
                <a:gridCol w="1069848">
                  <a:extLst>
                    <a:ext uri="{9D8B030D-6E8A-4147-A177-3AD203B41FA5}">
                      <a16:colId xmlns:a16="http://schemas.microsoft.com/office/drawing/2014/main" val="2859836046"/>
                    </a:ext>
                  </a:extLst>
                </a:gridCol>
                <a:gridCol w="493776">
                  <a:extLst>
                    <a:ext uri="{9D8B030D-6E8A-4147-A177-3AD203B41FA5}">
                      <a16:colId xmlns:a16="http://schemas.microsoft.com/office/drawing/2014/main" val="1970985282"/>
                    </a:ext>
                  </a:extLst>
                </a:gridCol>
                <a:gridCol w="1069848">
                  <a:extLst>
                    <a:ext uri="{9D8B030D-6E8A-4147-A177-3AD203B41FA5}">
                      <a16:colId xmlns:a16="http://schemas.microsoft.com/office/drawing/2014/main" val="2451143258"/>
                    </a:ext>
                  </a:extLst>
                </a:gridCol>
                <a:gridCol w="1069848">
                  <a:extLst>
                    <a:ext uri="{9D8B030D-6E8A-4147-A177-3AD203B41FA5}">
                      <a16:colId xmlns:a16="http://schemas.microsoft.com/office/drawing/2014/main" val="2434968879"/>
                    </a:ext>
                  </a:extLst>
                </a:gridCol>
                <a:gridCol w="1069848">
                  <a:extLst>
                    <a:ext uri="{9D8B030D-6E8A-4147-A177-3AD203B41FA5}">
                      <a16:colId xmlns:a16="http://schemas.microsoft.com/office/drawing/2014/main" val="3789130272"/>
                    </a:ext>
                  </a:extLst>
                </a:gridCol>
                <a:gridCol w="1069848">
                  <a:extLst>
                    <a:ext uri="{9D8B030D-6E8A-4147-A177-3AD203B41FA5}">
                      <a16:colId xmlns:a16="http://schemas.microsoft.com/office/drawing/2014/main" val="3553438902"/>
                    </a:ext>
                  </a:extLst>
                </a:gridCol>
                <a:gridCol w="1069848">
                  <a:extLst>
                    <a:ext uri="{9D8B030D-6E8A-4147-A177-3AD203B41FA5}">
                      <a16:colId xmlns:a16="http://schemas.microsoft.com/office/drawing/2014/main" val="336981172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341299912"/>
                  </a:ext>
                </a:extLst>
              </a:tr>
              <a:tr h="370840">
                <a:tc>
                  <a:txBody>
                    <a:bodyPr/>
                    <a:lstStyle/>
                    <a:p>
                      <a:r>
                        <a:rPr lang="en-US" sz="1000"/>
                        <a:t>63</a:t>
                      </a:r>
                    </a:p>
                  </a:txBody>
                  <a:tcPr/>
                </a:tc>
                <a:tc>
                  <a:txBody>
                    <a:bodyPr/>
                    <a:lstStyle/>
                    <a:p>
                      <a:r>
                        <a:rPr lang="en-US" sz="1000"/>
                        <a:t>0.6001 %</a:t>
                      </a:r>
                    </a:p>
                  </a:txBody>
                  <a:tcPr/>
                </a:tc>
                <a:tc>
                  <a:txBody>
                    <a:bodyPr/>
                    <a:lstStyle/>
                    <a:p>
                      <a:r>
                        <a:rPr lang="en-US" sz="1000"/>
                        <a:t>0.02</a:t>
                      </a:r>
                    </a:p>
                  </a:txBody>
                  <a:tcPr/>
                </a:tc>
                <a:tc>
                  <a:txBody>
                    <a:bodyPr/>
                    <a:lstStyle/>
                    <a:p>
                      <a:r>
                        <a:rPr lang="en-US" sz="1000"/>
                        <a:t>84.22</a:t>
                      </a:r>
                    </a:p>
                  </a:txBody>
                  <a:tcPr/>
                </a:tc>
                <a:tc>
                  <a:txBody>
                    <a:bodyPr/>
                    <a:lstStyle/>
                    <a:p>
                      <a:r>
                        <a:rPr lang="en-US" sz="1000"/>
                        <a:t>82.27</a:t>
                      </a:r>
                    </a:p>
                  </a:txBody>
                  <a:tcPr/>
                </a:tc>
                <a:tc>
                  <a:txBody>
                    <a:bodyPr/>
                    <a:lstStyle/>
                    <a:p>
                      <a:r>
                        <a:rPr lang="en-US" sz="1000"/>
                        <a:t>48.14</a:t>
                      </a:r>
                    </a:p>
                  </a:txBody>
                  <a:tcPr/>
                </a:tc>
                <a:tc>
                  <a:txBody>
                    <a:bodyPr/>
                    <a:lstStyle/>
                    <a:p>
                      <a:r>
                        <a:rPr lang="en-US" sz="1000"/>
                        <a:t>4632</a:t>
                      </a:r>
                    </a:p>
                  </a:txBody>
                  <a:tcPr/>
                </a:tc>
                <a:tc>
                  <a:txBody>
                    <a:bodyPr/>
                    <a:lstStyle/>
                    <a:p>
                      <a:r>
                        <a:rPr lang="en-US" sz="1000"/>
                        <a:t>3033</a:t>
                      </a:r>
                    </a:p>
                  </a:txBody>
                  <a:tcPr/>
                </a:tc>
                <a:extLst>
                  <a:ext uri="{0D108BD9-81ED-4DB2-BD59-A6C34878D82A}">
                    <a16:rowId xmlns:a16="http://schemas.microsoft.com/office/drawing/2014/main" val="1642706137"/>
                  </a:ext>
                </a:extLst>
              </a:tr>
            </a:tbl>
          </a:graphicData>
        </a:graphic>
      </p:graphicFrame>
      <p:sp>
        <p:nvSpPr>
          <p:cNvPr id="4" name="Text Placeholder 3">
            <a:extLst>
              <a:ext uri="{FF2B5EF4-FFF2-40B4-BE49-F238E27FC236}">
                <a16:creationId xmlns:a16="http://schemas.microsoft.com/office/drawing/2014/main" id="{B0BCBCD0-58F8-4FB6-9632-44D3C256811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87224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8CBD-918E-4212-BBC0-CFD89BB50D4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A8089CD-C5D2-4365-9B6B-704C0AF8BE59}"/>
              </a:ext>
            </a:extLst>
          </p:cNvPr>
          <p:cNvGraphicFramePr>
            <a:graphicFrameLocks noGrp="1"/>
          </p:cNvGraphicFramePr>
          <p:nvPr>
            <p:ph type="tbl" sz="quarter" idx="13"/>
            <p:extLst>
              <p:ext uri="{D42A27DB-BD31-4B8C-83A1-F6EECF244321}">
                <p14:modId xmlns:p14="http://schemas.microsoft.com/office/powerpoint/2010/main" val="251514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29677813"/>
                    </a:ext>
                  </a:extLst>
                </a:gridCol>
                <a:gridCol w="905256">
                  <a:extLst>
                    <a:ext uri="{9D8B030D-6E8A-4147-A177-3AD203B41FA5}">
                      <a16:colId xmlns:a16="http://schemas.microsoft.com/office/drawing/2014/main" val="3943517041"/>
                    </a:ext>
                  </a:extLst>
                </a:gridCol>
                <a:gridCol w="411480">
                  <a:extLst>
                    <a:ext uri="{9D8B030D-6E8A-4147-A177-3AD203B41FA5}">
                      <a16:colId xmlns:a16="http://schemas.microsoft.com/office/drawing/2014/main" val="3075600062"/>
                    </a:ext>
                  </a:extLst>
                </a:gridCol>
                <a:gridCol w="905256">
                  <a:extLst>
                    <a:ext uri="{9D8B030D-6E8A-4147-A177-3AD203B41FA5}">
                      <a16:colId xmlns:a16="http://schemas.microsoft.com/office/drawing/2014/main" val="856798910"/>
                    </a:ext>
                  </a:extLst>
                </a:gridCol>
                <a:gridCol w="905256">
                  <a:extLst>
                    <a:ext uri="{9D8B030D-6E8A-4147-A177-3AD203B41FA5}">
                      <a16:colId xmlns:a16="http://schemas.microsoft.com/office/drawing/2014/main" val="1209127057"/>
                    </a:ext>
                  </a:extLst>
                </a:gridCol>
                <a:gridCol w="905256">
                  <a:extLst>
                    <a:ext uri="{9D8B030D-6E8A-4147-A177-3AD203B41FA5}">
                      <a16:colId xmlns:a16="http://schemas.microsoft.com/office/drawing/2014/main" val="539681488"/>
                    </a:ext>
                  </a:extLst>
                </a:gridCol>
                <a:gridCol w="905256">
                  <a:extLst>
                    <a:ext uri="{9D8B030D-6E8A-4147-A177-3AD203B41FA5}">
                      <a16:colId xmlns:a16="http://schemas.microsoft.com/office/drawing/2014/main" val="241342119"/>
                    </a:ext>
                  </a:extLst>
                </a:gridCol>
                <a:gridCol w="905256">
                  <a:extLst>
                    <a:ext uri="{9D8B030D-6E8A-4147-A177-3AD203B41FA5}">
                      <a16:colId xmlns:a16="http://schemas.microsoft.com/office/drawing/2014/main" val="3098573813"/>
                    </a:ext>
                  </a:extLst>
                </a:gridCol>
                <a:gridCol w="905256">
                  <a:extLst>
                    <a:ext uri="{9D8B030D-6E8A-4147-A177-3AD203B41FA5}">
                      <a16:colId xmlns:a16="http://schemas.microsoft.com/office/drawing/2014/main" val="210554241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022161637"/>
                  </a:ext>
                </a:extLst>
              </a:tr>
              <a:tr h="370840">
                <a:tc>
                  <a:txBody>
                    <a:bodyPr/>
                    <a:lstStyle/>
                    <a:p>
                      <a:r>
                        <a:rPr lang="en-US" sz="1000"/>
                        <a:t>9</a:t>
                      </a:r>
                    </a:p>
                  </a:txBody>
                  <a:tcPr/>
                </a:tc>
                <a:tc>
                  <a:txBody>
                    <a:bodyPr/>
                    <a:lstStyle/>
                    <a:p>
                      <a:r>
                        <a:rPr lang="en-US" sz="1000"/>
                        <a:t>0.6131 %</a:t>
                      </a:r>
                    </a:p>
                  </a:txBody>
                  <a:tcPr/>
                </a:tc>
                <a:tc>
                  <a:txBody>
                    <a:bodyPr/>
                    <a:lstStyle/>
                    <a:p>
                      <a:r>
                        <a:rPr lang="en-US" sz="1000"/>
                        <a:t>0.00</a:t>
                      </a:r>
                    </a:p>
                  </a:txBody>
                  <a:tcPr/>
                </a:tc>
                <a:tc>
                  <a:txBody>
                    <a:bodyPr/>
                    <a:lstStyle/>
                    <a:p>
                      <a:r>
                        <a:rPr lang="en-US" sz="1000"/>
                        <a:t>97.33</a:t>
                      </a:r>
                    </a:p>
                  </a:txBody>
                  <a:tcPr/>
                </a:tc>
                <a:tc>
                  <a:txBody>
                    <a:bodyPr/>
                    <a:lstStyle/>
                    <a:p>
                      <a:r>
                        <a:rPr lang="en-US" sz="1000"/>
                        <a:t>89.33</a:t>
                      </a:r>
                    </a:p>
                  </a:txBody>
                  <a:tcPr/>
                </a:tc>
                <a:tc>
                  <a:txBody>
                    <a:bodyPr/>
                    <a:lstStyle/>
                    <a:p>
                      <a:r>
                        <a:rPr lang="en-US" sz="1000"/>
                        <a:t>54.67</a:t>
                      </a:r>
                    </a:p>
                  </a:txBody>
                  <a:tcPr/>
                </a:tc>
                <a:tc>
                  <a:txBody>
                    <a:bodyPr/>
                    <a:lstStyle/>
                    <a:p>
                      <a:r>
                        <a:rPr lang="en-US" sz="1000"/>
                        <a:t>54.67</a:t>
                      </a:r>
                    </a:p>
                  </a:txBody>
                  <a:tcPr/>
                </a:tc>
                <a:tc>
                  <a:txBody>
                    <a:bodyPr/>
                    <a:lstStyle/>
                    <a:p>
                      <a:r>
                        <a:rPr lang="en-US" sz="1000"/>
                        <a:t>876</a:t>
                      </a:r>
                    </a:p>
                  </a:txBody>
                  <a:tcPr/>
                </a:tc>
                <a:tc>
                  <a:txBody>
                    <a:bodyPr/>
                    <a:lstStyle/>
                    <a:p>
                      <a:r>
                        <a:rPr lang="en-US" sz="1000"/>
                        <a:t>492</a:t>
                      </a:r>
                    </a:p>
                  </a:txBody>
                  <a:tcPr/>
                </a:tc>
                <a:extLst>
                  <a:ext uri="{0D108BD9-81ED-4DB2-BD59-A6C34878D82A}">
                    <a16:rowId xmlns:a16="http://schemas.microsoft.com/office/drawing/2014/main" val="738799775"/>
                  </a:ext>
                </a:extLst>
              </a:tr>
            </a:tbl>
          </a:graphicData>
        </a:graphic>
      </p:graphicFrame>
      <p:sp>
        <p:nvSpPr>
          <p:cNvPr id="4" name="Text Placeholder 3">
            <a:extLst>
              <a:ext uri="{FF2B5EF4-FFF2-40B4-BE49-F238E27FC236}">
                <a16:creationId xmlns:a16="http://schemas.microsoft.com/office/drawing/2014/main" id="{A3B189C3-7844-49BA-B257-14C7DF9BA3D1}"/>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80361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CC1B1-B9BC-42CB-A773-9FCF178C50B5}"/>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52864E2D-D557-4B91-9D2D-9678530EE0F8}"/>
              </a:ext>
            </a:extLst>
          </p:cNvPr>
          <p:cNvGraphicFramePr>
            <a:graphicFrameLocks noGrp="1"/>
          </p:cNvGraphicFramePr>
          <p:nvPr>
            <p:ph type="tbl" sz="quarter" idx="13"/>
            <p:extLst>
              <p:ext uri="{D42A27DB-BD31-4B8C-83A1-F6EECF244321}">
                <p14:modId xmlns:p14="http://schemas.microsoft.com/office/powerpoint/2010/main" val="2549704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167759143"/>
                    </a:ext>
                  </a:extLst>
                </a:gridCol>
                <a:gridCol w="1152143">
                  <a:extLst>
                    <a:ext uri="{9D8B030D-6E8A-4147-A177-3AD203B41FA5}">
                      <a16:colId xmlns:a16="http://schemas.microsoft.com/office/drawing/2014/main" val="1977217850"/>
                    </a:ext>
                  </a:extLst>
                </a:gridCol>
                <a:gridCol w="576072">
                  <a:extLst>
                    <a:ext uri="{9D8B030D-6E8A-4147-A177-3AD203B41FA5}">
                      <a16:colId xmlns:a16="http://schemas.microsoft.com/office/drawing/2014/main" val="1945002968"/>
                    </a:ext>
                  </a:extLst>
                </a:gridCol>
                <a:gridCol w="576072">
                  <a:extLst>
                    <a:ext uri="{9D8B030D-6E8A-4147-A177-3AD203B41FA5}">
                      <a16:colId xmlns:a16="http://schemas.microsoft.com/office/drawing/2014/main" val="1685628817"/>
                    </a:ext>
                  </a:extLst>
                </a:gridCol>
                <a:gridCol w="576072">
                  <a:extLst>
                    <a:ext uri="{9D8B030D-6E8A-4147-A177-3AD203B41FA5}">
                      <a16:colId xmlns:a16="http://schemas.microsoft.com/office/drawing/2014/main" val="1476252186"/>
                    </a:ext>
                  </a:extLst>
                </a:gridCol>
                <a:gridCol w="576072">
                  <a:extLst>
                    <a:ext uri="{9D8B030D-6E8A-4147-A177-3AD203B41FA5}">
                      <a16:colId xmlns:a16="http://schemas.microsoft.com/office/drawing/2014/main" val="637408630"/>
                    </a:ext>
                  </a:extLst>
                </a:gridCol>
                <a:gridCol w="576072">
                  <a:extLst>
                    <a:ext uri="{9D8B030D-6E8A-4147-A177-3AD203B41FA5}">
                      <a16:colId xmlns:a16="http://schemas.microsoft.com/office/drawing/2014/main" val="4036945820"/>
                    </a:ext>
                  </a:extLst>
                </a:gridCol>
                <a:gridCol w="576072">
                  <a:extLst>
                    <a:ext uri="{9D8B030D-6E8A-4147-A177-3AD203B41FA5}">
                      <a16:colId xmlns:a16="http://schemas.microsoft.com/office/drawing/2014/main" val="3933842417"/>
                    </a:ext>
                  </a:extLst>
                </a:gridCol>
                <a:gridCol w="576072">
                  <a:extLst>
                    <a:ext uri="{9D8B030D-6E8A-4147-A177-3AD203B41FA5}">
                      <a16:colId xmlns:a16="http://schemas.microsoft.com/office/drawing/2014/main" val="726147464"/>
                    </a:ext>
                  </a:extLst>
                </a:gridCol>
                <a:gridCol w="576072">
                  <a:extLst>
                    <a:ext uri="{9D8B030D-6E8A-4147-A177-3AD203B41FA5}">
                      <a16:colId xmlns:a16="http://schemas.microsoft.com/office/drawing/2014/main" val="2277809113"/>
                    </a:ext>
                  </a:extLst>
                </a:gridCol>
                <a:gridCol w="576072">
                  <a:extLst>
                    <a:ext uri="{9D8B030D-6E8A-4147-A177-3AD203B41FA5}">
                      <a16:colId xmlns:a16="http://schemas.microsoft.com/office/drawing/2014/main" val="315713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54028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- 2025-06-30 17:24:48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https://quintly-eu-image-storage.s3.amazonaws.com/42a5b893a9726451877e4ab7634db126/2d63cf6978151d2b182a9f740e380a12.jpg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07/01/2025 17:08:52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94803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- 2025-06-18 17:14:44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https://quintly-eu-image-storage.s3.amazonaws.com/42a5b893a9726451877e4ab7634db126/cd03a08f63825b13029e9d4d407e1da0.jpg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17:09:02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579799877"/>
                  </a:ext>
                </a:extLst>
              </a:tr>
            </a:tbl>
          </a:graphicData>
        </a:graphic>
      </p:graphicFrame>
      <p:sp>
        <p:nvSpPr>
          <p:cNvPr id="4" name="Text Placeholder 3">
            <a:extLst>
              <a:ext uri="{FF2B5EF4-FFF2-40B4-BE49-F238E27FC236}">
                <a16:creationId xmlns:a16="http://schemas.microsoft.com/office/drawing/2014/main" id="{D8934FDF-A083-4D3B-AEA3-3F962C9844F7}"/>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877244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681A-68AD-4E32-8F5A-883508DEEF03}"/>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956430A6-0749-45EC-8795-91BCA4724CE4}"/>
              </a:ext>
            </a:extLst>
          </p:cNvPr>
          <p:cNvGraphicFramePr>
            <a:graphicFrameLocks noGrp="1"/>
          </p:cNvGraphicFramePr>
          <p:nvPr>
            <p:ph type="tbl" sz="quarter" idx="13"/>
            <p:extLst>
              <p:ext uri="{D42A27DB-BD31-4B8C-83A1-F6EECF244321}">
                <p14:modId xmlns:p14="http://schemas.microsoft.com/office/powerpoint/2010/main" val="244971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31823917"/>
                    </a:ext>
                  </a:extLst>
                </a:gridCol>
                <a:gridCol w="1152143">
                  <a:extLst>
                    <a:ext uri="{9D8B030D-6E8A-4147-A177-3AD203B41FA5}">
                      <a16:colId xmlns:a16="http://schemas.microsoft.com/office/drawing/2014/main" val="3155901466"/>
                    </a:ext>
                  </a:extLst>
                </a:gridCol>
                <a:gridCol w="576072">
                  <a:extLst>
                    <a:ext uri="{9D8B030D-6E8A-4147-A177-3AD203B41FA5}">
                      <a16:colId xmlns:a16="http://schemas.microsoft.com/office/drawing/2014/main" val="3456059033"/>
                    </a:ext>
                  </a:extLst>
                </a:gridCol>
                <a:gridCol w="576072">
                  <a:extLst>
                    <a:ext uri="{9D8B030D-6E8A-4147-A177-3AD203B41FA5}">
                      <a16:colId xmlns:a16="http://schemas.microsoft.com/office/drawing/2014/main" val="635033984"/>
                    </a:ext>
                  </a:extLst>
                </a:gridCol>
                <a:gridCol w="576072">
                  <a:extLst>
                    <a:ext uri="{9D8B030D-6E8A-4147-A177-3AD203B41FA5}">
                      <a16:colId xmlns:a16="http://schemas.microsoft.com/office/drawing/2014/main" val="1626485356"/>
                    </a:ext>
                  </a:extLst>
                </a:gridCol>
                <a:gridCol w="576072">
                  <a:extLst>
                    <a:ext uri="{9D8B030D-6E8A-4147-A177-3AD203B41FA5}">
                      <a16:colId xmlns:a16="http://schemas.microsoft.com/office/drawing/2014/main" val="1202035511"/>
                    </a:ext>
                  </a:extLst>
                </a:gridCol>
                <a:gridCol w="576072">
                  <a:extLst>
                    <a:ext uri="{9D8B030D-6E8A-4147-A177-3AD203B41FA5}">
                      <a16:colId xmlns:a16="http://schemas.microsoft.com/office/drawing/2014/main" val="357850234"/>
                    </a:ext>
                  </a:extLst>
                </a:gridCol>
                <a:gridCol w="576072">
                  <a:extLst>
                    <a:ext uri="{9D8B030D-6E8A-4147-A177-3AD203B41FA5}">
                      <a16:colId xmlns:a16="http://schemas.microsoft.com/office/drawing/2014/main" val="3515851462"/>
                    </a:ext>
                  </a:extLst>
                </a:gridCol>
                <a:gridCol w="576072">
                  <a:extLst>
                    <a:ext uri="{9D8B030D-6E8A-4147-A177-3AD203B41FA5}">
                      <a16:colId xmlns:a16="http://schemas.microsoft.com/office/drawing/2014/main" val="2243408737"/>
                    </a:ext>
                  </a:extLst>
                </a:gridCol>
                <a:gridCol w="576072">
                  <a:extLst>
                    <a:ext uri="{9D8B030D-6E8A-4147-A177-3AD203B41FA5}">
                      <a16:colId xmlns:a16="http://schemas.microsoft.com/office/drawing/2014/main" val="329468984"/>
                    </a:ext>
                  </a:extLst>
                </a:gridCol>
                <a:gridCol w="576072">
                  <a:extLst>
                    <a:ext uri="{9D8B030D-6E8A-4147-A177-3AD203B41FA5}">
                      <a16:colId xmlns:a16="http://schemas.microsoft.com/office/drawing/2014/main" val="1887972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6408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- 2025-06-18 14:02:16</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https://quintly-eu-image-storage.s3.amazonaws.com/42a5b893a9726451877e4ab7634db126/a1ae729e3703fbd71d31fa22b807d6a3.jpg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06/19/2025 13:37:34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82321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- 2025-06-13 17:05:37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https://quintly-eu-image-storage.s3.amazonaws.com/42a5b893a9726451877e4ab7634db126/24206d9e9be2a64113d127c97621fb69.jpg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06/14/2025 16:38:08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18483786"/>
                  </a:ext>
                </a:extLst>
              </a:tr>
            </a:tbl>
          </a:graphicData>
        </a:graphic>
      </p:graphicFrame>
      <p:sp>
        <p:nvSpPr>
          <p:cNvPr id="4" name="Text Placeholder 3">
            <a:extLst>
              <a:ext uri="{FF2B5EF4-FFF2-40B4-BE49-F238E27FC236}">
                <a16:creationId xmlns:a16="http://schemas.microsoft.com/office/drawing/2014/main" id="{3CBF58DB-D40C-40F0-8668-9538DAFFCC9F}"/>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141397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C609-0E4D-4502-ABA1-3BC5B0B4D986}"/>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DA93AC7F-322B-4B1E-AC06-17C24CF53B7E}"/>
              </a:ext>
            </a:extLst>
          </p:cNvPr>
          <p:cNvGraphicFramePr>
            <a:graphicFrameLocks noGrp="1"/>
          </p:cNvGraphicFramePr>
          <p:nvPr>
            <p:ph type="tbl" sz="quarter" idx="13"/>
            <p:extLst>
              <p:ext uri="{D42A27DB-BD31-4B8C-83A1-F6EECF244321}">
                <p14:modId xmlns:p14="http://schemas.microsoft.com/office/powerpoint/2010/main" val="984413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440789904"/>
                    </a:ext>
                  </a:extLst>
                </a:gridCol>
                <a:gridCol w="1152143">
                  <a:extLst>
                    <a:ext uri="{9D8B030D-6E8A-4147-A177-3AD203B41FA5}">
                      <a16:colId xmlns:a16="http://schemas.microsoft.com/office/drawing/2014/main" val="3974726205"/>
                    </a:ext>
                  </a:extLst>
                </a:gridCol>
                <a:gridCol w="576072">
                  <a:extLst>
                    <a:ext uri="{9D8B030D-6E8A-4147-A177-3AD203B41FA5}">
                      <a16:colId xmlns:a16="http://schemas.microsoft.com/office/drawing/2014/main" val="1133876735"/>
                    </a:ext>
                  </a:extLst>
                </a:gridCol>
                <a:gridCol w="576072">
                  <a:extLst>
                    <a:ext uri="{9D8B030D-6E8A-4147-A177-3AD203B41FA5}">
                      <a16:colId xmlns:a16="http://schemas.microsoft.com/office/drawing/2014/main" val="1421349346"/>
                    </a:ext>
                  </a:extLst>
                </a:gridCol>
                <a:gridCol w="576072">
                  <a:extLst>
                    <a:ext uri="{9D8B030D-6E8A-4147-A177-3AD203B41FA5}">
                      <a16:colId xmlns:a16="http://schemas.microsoft.com/office/drawing/2014/main" val="3487767679"/>
                    </a:ext>
                  </a:extLst>
                </a:gridCol>
                <a:gridCol w="576072">
                  <a:extLst>
                    <a:ext uri="{9D8B030D-6E8A-4147-A177-3AD203B41FA5}">
                      <a16:colId xmlns:a16="http://schemas.microsoft.com/office/drawing/2014/main" val="2220717861"/>
                    </a:ext>
                  </a:extLst>
                </a:gridCol>
                <a:gridCol w="576072">
                  <a:extLst>
                    <a:ext uri="{9D8B030D-6E8A-4147-A177-3AD203B41FA5}">
                      <a16:colId xmlns:a16="http://schemas.microsoft.com/office/drawing/2014/main" val="4250694672"/>
                    </a:ext>
                  </a:extLst>
                </a:gridCol>
                <a:gridCol w="576072">
                  <a:extLst>
                    <a:ext uri="{9D8B030D-6E8A-4147-A177-3AD203B41FA5}">
                      <a16:colId xmlns:a16="http://schemas.microsoft.com/office/drawing/2014/main" val="4054595044"/>
                    </a:ext>
                  </a:extLst>
                </a:gridCol>
                <a:gridCol w="576072">
                  <a:extLst>
                    <a:ext uri="{9D8B030D-6E8A-4147-A177-3AD203B41FA5}">
                      <a16:colId xmlns:a16="http://schemas.microsoft.com/office/drawing/2014/main" val="4092033422"/>
                    </a:ext>
                  </a:extLst>
                </a:gridCol>
                <a:gridCol w="576072">
                  <a:extLst>
                    <a:ext uri="{9D8B030D-6E8A-4147-A177-3AD203B41FA5}">
                      <a16:colId xmlns:a16="http://schemas.microsoft.com/office/drawing/2014/main" val="2119381383"/>
                    </a:ext>
                  </a:extLst>
                </a:gridCol>
                <a:gridCol w="576072">
                  <a:extLst>
                    <a:ext uri="{9D8B030D-6E8A-4147-A177-3AD203B41FA5}">
                      <a16:colId xmlns:a16="http://schemas.microsoft.com/office/drawing/2014/main" val="1704637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5342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- 2025-06-10 19:45:32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https://quintly-eu-image-storage.s3.amazonaws.com/42a5b893a9726451877e4ab7634db126/757c45c442e240542708cbfdda276055.jpg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06/11/2025 19:37:39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246425088"/>
                  </a:ext>
                </a:extLst>
              </a:tr>
            </a:tbl>
          </a:graphicData>
        </a:graphic>
      </p:graphicFrame>
      <p:sp>
        <p:nvSpPr>
          <p:cNvPr id="4" name="Text Placeholder 3">
            <a:extLst>
              <a:ext uri="{FF2B5EF4-FFF2-40B4-BE49-F238E27FC236}">
                <a16:creationId xmlns:a16="http://schemas.microsoft.com/office/drawing/2014/main" id="{1E994643-EA27-4561-BF80-DE796D8E9983}"/>
              </a:ext>
            </a:extLst>
          </p:cNvPr>
          <p:cNvSpPr>
            <a:spLocks noGrp="1"/>
          </p:cNvSpPr>
          <p:nvPr>
            <p:ph type="body" sz="quarter" idx="14"/>
          </p:nvPr>
        </p:nvSpPr>
        <p:spPr/>
        <p:txBody>
          <a:bodyPr/>
          <a:lstStyle/>
          <a:p>
            <a:r>
              <a:rPr lang="en-US"/>
              <a:t>06/01/2025 - 06/30/2025</a:t>
            </a:r>
          </a:p>
        </p:txBody>
      </p:sp>
    </p:spTree>
    <p:extLst>
      <p:ext uri="{BB962C8B-B14F-4D97-AF65-F5344CB8AC3E}">
        <p14:creationId xmlns:p14="http://schemas.microsoft.com/office/powerpoint/2010/main" val="25728870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1719</Words>
  <Application>Microsoft Office PowerPoint</Application>
  <PresentationFormat>On-screen Show (4:3)</PresentationFormat>
  <Paragraphs>619</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2025-07-02T16:26:09Z</dcterms:created>
  <dcterms:modified xsi:type="dcterms:W3CDTF">2025-07-02T16:27:00Z</dcterms:modified>
</cp:coreProperties>
</file>