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45778</c:v>
                </c:pt>
              </c:numCache>
            </c:numRef>
          </c:cat>
          <c:val>
            <c:numRef>
              <c:f>Sheet1!$B$2</c:f>
              <c:numCache>
                <c:formatCode>General</c:formatCode>
                <c:ptCount val="1"/>
                <c:pt idx="0">
                  <c:v>502</c:v>
                </c:pt>
              </c:numCache>
            </c:numRef>
          </c:val>
          <c:extLst>
            <c:ext xmlns:c16="http://schemas.microsoft.com/office/drawing/2014/chart" uri="{C3380CC4-5D6E-409C-BE32-E72D297353CC}">
              <c16:uniqueId val="{00000000-C6EA-400D-96B8-1AD98CBBACB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45778</c:v>
                </c:pt>
              </c:numCache>
            </c:numRef>
          </c:cat>
          <c:val>
            <c:numRef>
              <c:f>Sheet1!$C$2</c:f>
              <c:numCache>
                <c:formatCode>General</c:formatCode>
                <c:ptCount val="1"/>
                <c:pt idx="0">
                  <c:v>608</c:v>
                </c:pt>
              </c:numCache>
            </c:numRef>
          </c:val>
          <c:extLst>
            <c:ext xmlns:c16="http://schemas.microsoft.com/office/drawing/2014/chart" uri="{C3380CC4-5D6E-409C-BE32-E72D297353CC}">
              <c16:uniqueId val="{00000001-C6EA-400D-96B8-1AD98CBBACB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45778</c:v>
                </c:pt>
              </c:numCache>
            </c:numRef>
          </c:cat>
          <c:val>
            <c:numRef>
              <c:f>Sheet1!$D$2</c:f>
              <c:numCache>
                <c:formatCode>General</c:formatCode>
                <c:ptCount val="1"/>
                <c:pt idx="0">
                  <c:v>24510</c:v>
                </c:pt>
              </c:numCache>
            </c:numRef>
          </c:val>
          <c:extLst>
            <c:ext xmlns:c16="http://schemas.microsoft.com/office/drawing/2014/chart" uri="{C3380CC4-5D6E-409C-BE32-E72D297353CC}">
              <c16:uniqueId val="{00000002-C6EA-400D-96B8-1AD98CBBACB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45778</c:v>
                </c:pt>
              </c:numCache>
            </c:numRef>
          </c:cat>
          <c:val>
            <c:numRef>
              <c:f>Sheet1!$E$2</c:f>
              <c:numCache>
                <c:formatCode>General</c:formatCode>
                <c:ptCount val="1"/>
                <c:pt idx="0">
                  <c:v>289</c:v>
                </c:pt>
              </c:numCache>
            </c:numRef>
          </c:val>
          <c:extLst>
            <c:ext xmlns:c16="http://schemas.microsoft.com/office/drawing/2014/chart" uri="{C3380CC4-5D6E-409C-BE32-E72D297353CC}">
              <c16:uniqueId val="{00000003-C6EA-400D-96B8-1AD98CBBACB0}"/>
            </c:ext>
          </c:extLst>
        </c:ser>
        <c:dLbls>
          <c:showLegendKey val="0"/>
          <c:showVal val="0"/>
          <c:showCatName val="0"/>
          <c:showSerName val="0"/>
          <c:showPercent val="0"/>
          <c:showBubbleSize val="0"/>
        </c:dLbls>
        <c:gapWidth val="219"/>
        <c:overlap val="-27"/>
        <c:axId val="388740376"/>
        <c:axId val="388738736"/>
      </c:barChart>
      <c:dateAx>
        <c:axId val="38874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38736"/>
        <c:crosses val="autoZero"/>
        <c:auto val="1"/>
        <c:lblOffset val="100"/>
        <c:baseTimeUnit val="days"/>
      </c:dateAx>
      <c:valAx>
        <c:axId val="38873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4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-1</c:v>
                </c:pt>
              </c:numCache>
            </c:numRef>
          </c:val>
          <c:extLst>
            <c:ext xmlns:c16="http://schemas.microsoft.com/office/drawing/2014/chart" uri="{C3380CC4-5D6E-409C-BE32-E72D297353CC}">
              <c16:uniqueId val="{00000000-D6FA-4347-834F-060AEEF9EF5B}"/>
            </c:ext>
          </c:extLst>
        </c:ser>
        <c:dLbls>
          <c:showLegendKey val="0"/>
          <c:showVal val="0"/>
          <c:showCatName val="0"/>
          <c:showSerName val="0"/>
          <c:showPercent val="0"/>
          <c:showBubbleSize val="0"/>
        </c:dLbls>
        <c:gapWidth val="219"/>
        <c:overlap val="-27"/>
        <c:axId val="391618152"/>
        <c:axId val="391614544"/>
      </c:barChart>
      <c:dateAx>
        <c:axId val="39161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14544"/>
        <c:crosses val="autoZero"/>
        <c:auto val="1"/>
        <c:lblOffset val="100"/>
        <c:baseTimeUnit val="months"/>
      </c:dateAx>
      <c:valAx>
        <c:axId val="39161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1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27FF-46B4-86E0-46F8EF4AAC49}"/>
            </c:ext>
          </c:extLst>
        </c:ser>
        <c:dLbls>
          <c:showLegendKey val="0"/>
          <c:showVal val="0"/>
          <c:showCatName val="0"/>
          <c:showSerName val="0"/>
          <c:showPercent val="0"/>
          <c:showBubbleSize val="0"/>
        </c:dLbls>
        <c:gapWidth val="219"/>
        <c:overlap val="-27"/>
        <c:axId val="391786048"/>
        <c:axId val="391789000"/>
      </c:barChart>
      <c:dateAx>
        <c:axId val="39178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9000"/>
        <c:crosses val="autoZero"/>
        <c:auto val="1"/>
        <c:lblOffset val="100"/>
        <c:baseTimeUnit val="months"/>
      </c:dateAx>
      <c:valAx>
        <c:axId val="39178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7</c:v>
                </c:pt>
                <c:pt idx="6">
                  <c:v>0</c:v>
                </c:pt>
                <c:pt idx="7">
                  <c:v>0</c:v>
                </c:pt>
                <c:pt idx="8">
                  <c:v>0</c:v>
                </c:pt>
                <c:pt idx="9">
                  <c:v>0</c:v>
                </c:pt>
                <c:pt idx="10">
                  <c:v>0</c:v>
                </c:pt>
                <c:pt idx="11">
                  <c:v>0</c:v>
                </c:pt>
              </c:numCache>
            </c:numRef>
          </c:val>
          <c:extLst>
            <c:ext xmlns:c16="http://schemas.microsoft.com/office/drawing/2014/chart" uri="{C3380CC4-5D6E-409C-BE32-E72D297353CC}">
              <c16:uniqueId val="{00000000-0278-4C02-BDDE-2C1B0BF4B464}"/>
            </c:ext>
          </c:extLst>
        </c:ser>
        <c:dLbls>
          <c:showLegendKey val="0"/>
          <c:showVal val="0"/>
          <c:showCatName val="0"/>
          <c:showSerName val="0"/>
          <c:showPercent val="0"/>
          <c:showBubbleSize val="0"/>
        </c:dLbls>
        <c:gapWidth val="219"/>
        <c:overlap val="-27"/>
        <c:axId val="394808480"/>
        <c:axId val="394809136"/>
      </c:barChart>
      <c:catAx>
        <c:axId val="39480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09136"/>
        <c:crosses val="autoZero"/>
        <c:auto val="1"/>
        <c:lblAlgn val="ctr"/>
        <c:lblOffset val="100"/>
        <c:noMultiLvlLbl val="0"/>
      </c:catAx>
      <c:valAx>
        <c:axId val="39480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0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119</c:v>
                </c:pt>
                <c:pt idx="6">
                  <c:v>0</c:v>
                </c:pt>
              </c:numCache>
            </c:numRef>
          </c:val>
          <c:extLst>
            <c:ext xmlns:c16="http://schemas.microsoft.com/office/drawing/2014/chart" uri="{C3380CC4-5D6E-409C-BE32-E72D297353CC}">
              <c16:uniqueId val="{00000000-BFD7-4D6C-9E1E-46B694A0C689}"/>
            </c:ext>
          </c:extLst>
        </c:ser>
        <c:dLbls>
          <c:showLegendKey val="0"/>
          <c:showVal val="0"/>
          <c:showCatName val="0"/>
          <c:showSerName val="0"/>
          <c:showPercent val="0"/>
          <c:showBubbleSize val="0"/>
        </c:dLbls>
        <c:gapWidth val="219"/>
        <c:overlap val="-27"/>
        <c:axId val="396881304"/>
        <c:axId val="396887536"/>
      </c:barChart>
      <c:dateAx>
        <c:axId val="39688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87536"/>
        <c:crosses val="autoZero"/>
        <c:auto val="1"/>
        <c:lblOffset val="100"/>
        <c:baseTimeUnit val="months"/>
      </c:dateAx>
      <c:valAx>
        <c:axId val="39688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8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0</c:v>
                </c:pt>
              </c:numCache>
            </c:numRef>
          </c:val>
          <c:extLst>
            <c:ext xmlns:c16="http://schemas.microsoft.com/office/drawing/2014/chart" uri="{C3380CC4-5D6E-409C-BE32-E72D297353CC}">
              <c16:uniqueId val="{00000000-5966-428B-8620-5B7883A4DBD4}"/>
            </c:ext>
          </c:extLst>
        </c:ser>
        <c:dLbls>
          <c:showLegendKey val="0"/>
          <c:showVal val="0"/>
          <c:showCatName val="0"/>
          <c:showSerName val="0"/>
          <c:showPercent val="0"/>
          <c:showBubbleSize val="0"/>
        </c:dLbls>
        <c:gapWidth val="219"/>
        <c:overlap val="-27"/>
        <c:axId val="486840704"/>
        <c:axId val="490330600"/>
      </c:barChart>
      <c:dateAx>
        <c:axId val="48684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0600"/>
        <c:crosses val="autoZero"/>
        <c:auto val="1"/>
        <c:lblOffset val="100"/>
        <c:baseTimeUnit val="months"/>
      </c:dateAx>
      <c:valAx>
        <c:axId val="49033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84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727B-47FF-AAEB-5F453B199064}"/>
            </c:ext>
          </c:extLst>
        </c:ser>
        <c:dLbls>
          <c:showLegendKey val="0"/>
          <c:showVal val="0"/>
          <c:showCatName val="0"/>
          <c:showSerName val="0"/>
          <c:showPercent val="0"/>
          <c:showBubbleSize val="0"/>
        </c:dLbls>
        <c:gapWidth val="219"/>
        <c:overlap val="-27"/>
        <c:axId val="490327648"/>
        <c:axId val="490331584"/>
      </c:barChart>
      <c:dateAx>
        <c:axId val="49032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1584"/>
        <c:crosses val="autoZero"/>
        <c:auto val="1"/>
        <c:lblOffset val="100"/>
        <c:baseTimeUnit val="months"/>
      </c:dateAx>
      <c:valAx>
        <c:axId val="49033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2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ED5D-4F24-83CD-977D6D516FD0}"/>
            </c:ext>
          </c:extLst>
        </c:ser>
        <c:dLbls>
          <c:showLegendKey val="0"/>
          <c:showVal val="0"/>
          <c:showCatName val="0"/>
          <c:showSerName val="0"/>
          <c:showPercent val="0"/>
          <c:showBubbleSize val="0"/>
        </c:dLbls>
        <c:gapWidth val="219"/>
        <c:overlap val="-27"/>
        <c:axId val="490333552"/>
        <c:axId val="490333880"/>
      </c:barChart>
      <c:catAx>
        <c:axId val="49033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3880"/>
        <c:crosses val="autoZero"/>
        <c:auto val="1"/>
        <c:lblAlgn val="ctr"/>
        <c:lblOffset val="100"/>
        <c:noMultiLvlLbl val="0"/>
      </c:catAx>
      <c:valAx>
        <c:axId val="49033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3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15</c:v>
                </c:pt>
              </c:numCache>
            </c:numRef>
          </c:val>
          <c:extLst>
            <c:ext xmlns:c16="http://schemas.microsoft.com/office/drawing/2014/chart" uri="{C3380CC4-5D6E-409C-BE32-E72D297353CC}">
              <c16:uniqueId val="{00000000-B873-485D-836B-5CD716631DE5}"/>
            </c:ext>
          </c:extLst>
        </c:ser>
        <c:dLbls>
          <c:showLegendKey val="0"/>
          <c:showVal val="0"/>
          <c:showCatName val="0"/>
          <c:showSerName val="0"/>
          <c:showPercent val="0"/>
          <c:showBubbleSize val="0"/>
        </c:dLbls>
        <c:gapWidth val="219"/>
        <c:overlap val="-27"/>
        <c:axId val="490324040"/>
        <c:axId val="490315840"/>
      </c:barChart>
      <c:dateAx>
        <c:axId val="49032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15840"/>
        <c:crosses val="autoZero"/>
        <c:auto val="1"/>
        <c:lblOffset val="100"/>
        <c:baseTimeUnit val="months"/>
      </c:dateAx>
      <c:valAx>
        <c:axId val="49031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2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30</c:v>
                </c:pt>
                <c:pt idx="1">
                  <c:v>45</c:v>
                </c:pt>
                <c:pt idx="2">
                  <c:v>47</c:v>
                </c:pt>
                <c:pt idx="3">
                  <c:v>70</c:v>
                </c:pt>
                <c:pt idx="4">
                  <c:v>65</c:v>
                </c:pt>
                <c:pt idx="5">
                  <c:v>31</c:v>
                </c:pt>
              </c:numCache>
            </c:numRef>
          </c:val>
          <c:extLst>
            <c:ext xmlns:c16="http://schemas.microsoft.com/office/drawing/2014/chart" uri="{C3380CC4-5D6E-409C-BE32-E72D297353CC}">
              <c16:uniqueId val="{00000000-903C-4D46-BDA3-31AD7AB5554B}"/>
            </c:ext>
          </c:extLst>
        </c:ser>
        <c:dLbls>
          <c:showLegendKey val="0"/>
          <c:showVal val="0"/>
          <c:showCatName val="0"/>
          <c:showSerName val="0"/>
          <c:showPercent val="0"/>
          <c:showBubbleSize val="0"/>
        </c:dLbls>
        <c:gapWidth val="219"/>
        <c:overlap val="-27"/>
        <c:axId val="254786792"/>
        <c:axId val="254785152"/>
      </c:barChart>
      <c:catAx>
        <c:axId val="25478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785152"/>
        <c:crosses val="autoZero"/>
        <c:auto val="1"/>
        <c:lblAlgn val="ctr"/>
        <c:lblOffset val="100"/>
        <c:noMultiLvlLbl val="0"/>
      </c:catAx>
      <c:valAx>
        <c:axId val="25478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78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398</c:v>
                </c:pt>
                <c:pt idx="1">
                  <c:v>544</c:v>
                </c:pt>
                <c:pt idx="2">
                  <c:v>620</c:v>
                </c:pt>
                <c:pt idx="3">
                  <c:v>911</c:v>
                </c:pt>
                <c:pt idx="4">
                  <c:v>854</c:v>
                </c:pt>
                <c:pt idx="5">
                  <c:v>95</c:v>
                </c:pt>
              </c:numCache>
            </c:numRef>
          </c:val>
          <c:extLst>
            <c:ext xmlns:c16="http://schemas.microsoft.com/office/drawing/2014/chart" uri="{C3380CC4-5D6E-409C-BE32-E72D297353CC}">
              <c16:uniqueId val="{00000000-0C75-48DE-9BFA-0DF9B1E205AD}"/>
            </c:ext>
          </c:extLst>
        </c:ser>
        <c:dLbls>
          <c:showLegendKey val="0"/>
          <c:showVal val="0"/>
          <c:showCatName val="0"/>
          <c:showSerName val="0"/>
          <c:showPercent val="0"/>
          <c:showBubbleSize val="0"/>
        </c:dLbls>
        <c:gapWidth val="219"/>
        <c:overlap val="-27"/>
        <c:axId val="493527440"/>
        <c:axId val="493532360"/>
      </c:barChart>
      <c:catAx>
        <c:axId val="49352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32360"/>
        <c:crosses val="autoZero"/>
        <c:auto val="1"/>
        <c:lblAlgn val="ctr"/>
        <c:lblOffset val="100"/>
        <c:noMultiLvlLbl val="0"/>
      </c:catAx>
      <c:valAx>
        <c:axId val="49353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2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31596</c:v>
                </c:pt>
                <c:pt idx="6">
                  <c:v>5812</c:v>
                </c:pt>
              </c:numCache>
            </c:numRef>
          </c:val>
          <c:extLst>
            <c:ext xmlns:c16="http://schemas.microsoft.com/office/drawing/2014/chart" uri="{C3380CC4-5D6E-409C-BE32-E72D297353CC}">
              <c16:uniqueId val="{00000000-20E8-4E23-8700-6C59B4D30FFD}"/>
            </c:ext>
          </c:extLst>
        </c:ser>
        <c:dLbls>
          <c:showLegendKey val="0"/>
          <c:showVal val="0"/>
          <c:showCatName val="0"/>
          <c:showSerName val="0"/>
          <c:showPercent val="0"/>
          <c:showBubbleSize val="0"/>
        </c:dLbls>
        <c:gapWidth val="219"/>
        <c:overlap val="-27"/>
        <c:axId val="493536624"/>
        <c:axId val="493532688"/>
      </c:barChart>
      <c:catAx>
        <c:axId val="49353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32688"/>
        <c:crosses val="autoZero"/>
        <c:auto val="1"/>
        <c:lblAlgn val="ctr"/>
        <c:lblOffset val="100"/>
        <c:noMultiLvlLbl val="0"/>
      </c:catAx>
      <c:valAx>
        <c:axId val="49353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3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0</c:v>
                </c:pt>
              </c:numCache>
            </c:numRef>
          </c:val>
          <c:extLst>
            <c:ext xmlns:c16="http://schemas.microsoft.com/office/drawing/2014/chart" uri="{C3380CC4-5D6E-409C-BE32-E72D297353CC}">
              <c16:uniqueId val="{00000000-7C8B-452A-BCAE-538274604D4F}"/>
            </c:ext>
          </c:extLst>
        </c:ser>
        <c:dLbls>
          <c:showLegendKey val="0"/>
          <c:showVal val="0"/>
          <c:showCatName val="0"/>
          <c:showSerName val="0"/>
          <c:showPercent val="0"/>
          <c:showBubbleSize val="0"/>
        </c:dLbls>
        <c:gapWidth val="219"/>
        <c:overlap val="-27"/>
        <c:axId val="253900760"/>
        <c:axId val="253906336"/>
      </c:barChart>
      <c:dateAx>
        <c:axId val="25390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06336"/>
        <c:crosses val="autoZero"/>
        <c:auto val="1"/>
        <c:lblOffset val="100"/>
        <c:baseTimeUnit val="months"/>
      </c:dateAx>
      <c:valAx>
        <c:axId val="25390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0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E585-4572-A611-5DD2B3251680}"/>
            </c:ext>
          </c:extLst>
        </c:ser>
        <c:dLbls>
          <c:showLegendKey val="0"/>
          <c:showVal val="0"/>
          <c:showCatName val="0"/>
          <c:showSerName val="0"/>
          <c:showPercent val="0"/>
          <c:showBubbleSize val="0"/>
        </c:dLbls>
        <c:gapWidth val="219"/>
        <c:overlap val="-27"/>
        <c:axId val="253902728"/>
        <c:axId val="253905680"/>
      </c:barChart>
      <c:dateAx>
        <c:axId val="25390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05680"/>
        <c:crosses val="autoZero"/>
        <c:auto val="1"/>
        <c:lblOffset val="100"/>
        <c:baseTimeUnit val="months"/>
      </c:dateAx>
      <c:valAx>
        <c:axId val="25390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0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81</c:v>
                </c:pt>
                <c:pt idx="3">
                  <c:v>85</c:v>
                </c:pt>
                <c:pt idx="4">
                  <c:v>122</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EB70-4BAB-88C4-7EACB43B2289}"/>
            </c:ext>
          </c:extLst>
        </c:ser>
        <c:dLbls>
          <c:showLegendKey val="0"/>
          <c:showVal val="0"/>
          <c:showCatName val="0"/>
          <c:showSerName val="0"/>
          <c:showPercent val="0"/>
          <c:showBubbleSize val="0"/>
        </c:dLbls>
        <c:gapWidth val="219"/>
        <c:overlap val="-27"/>
        <c:axId val="394807824"/>
        <c:axId val="394810776"/>
      </c:barChart>
      <c:catAx>
        <c:axId val="39480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10776"/>
        <c:crosses val="autoZero"/>
        <c:auto val="1"/>
        <c:lblAlgn val="ctr"/>
        <c:lblOffset val="100"/>
        <c:noMultiLvlLbl val="0"/>
      </c:catAx>
      <c:valAx>
        <c:axId val="39481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0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numCache>
            </c:numRef>
          </c:val>
          <c:extLst>
            <c:ext xmlns:c16="http://schemas.microsoft.com/office/drawing/2014/chart" uri="{C3380CC4-5D6E-409C-BE32-E72D297353CC}">
              <c16:uniqueId val="{00000000-CC6F-4CFC-8F07-3CBC368F07C9}"/>
            </c:ext>
          </c:extLst>
        </c:ser>
        <c:dLbls>
          <c:showLegendKey val="0"/>
          <c:showVal val="0"/>
          <c:showCatName val="0"/>
          <c:showSerName val="0"/>
          <c:showPercent val="0"/>
          <c:showBubbleSize val="0"/>
        </c:dLbls>
        <c:gapWidth val="219"/>
        <c:overlap val="-27"/>
        <c:axId val="396888192"/>
        <c:axId val="396885568"/>
      </c:barChart>
      <c:dateAx>
        <c:axId val="39688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85568"/>
        <c:crosses val="autoZero"/>
        <c:auto val="1"/>
        <c:lblOffset val="100"/>
        <c:baseTimeUnit val="months"/>
      </c:dateAx>
      <c:valAx>
        <c:axId val="39688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8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54AEB-BF21-476E-A8DF-02AD38D6A62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81533EC-8D79-4DD7-A462-8734BB47CF4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20703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B1AB-4C59-4F02-8BE8-F74CA5FDF06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1F7E3D3-2CCF-45EF-84A1-201BD6A9B1A1}"/>
              </a:ext>
            </a:extLst>
          </p:cNvPr>
          <p:cNvGraphicFramePr>
            <a:graphicFrameLocks noGrp="1"/>
          </p:cNvGraphicFramePr>
          <p:nvPr>
            <p:ph type="chart" sz="quarter" idx="13"/>
            <p:extLst>
              <p:ext uri="{D42A27DB-BD31-4B8C-83A1-F6EECF244321}">
                <p14:modId xmlns:p14="http://schemas.microsoft.com/office/powerpoint/2010/main" val="576666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EE4ECB-C9DA-4015-A8DD-DCF0AD3CC056}"/>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2606CFAF-4820-4B58-BBDE-19CBC2FA4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766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B573-2BCA-4C59-B0A8-37DCDD6E3A5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8D4D7BB-6385-46AB-94A3-51CF9FD959FB}"/>
              </a:ext>
            </a:extLst>
          </p:cNvPr>
          <p:cNvGraphicFramePr>
            <a:graphicFrameLocks noGrp="1"/>
          </p:cNvGraphicFramePr>
          <p:nvPr>
            <p:ph type="tbl" sz="quarter" idx="13"/>
            <p:extLst>
              <p:ext uri="{D42A27DB-BD31-4B8C-83A1-F6EECF244321}">
                <p14:modId xmlns:p14="http://schemas.microsoft.com/office/powerpoint/2010/main" val="334325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64606421"/>
                    </a:ext>
                  </a:extLst>
                </a:gridCol>
                <a:gridCol w="905256">
                  <a:extLst>
                    <a:ext uri="{9D8B030D-6E8A-4147-A177-3AD203B41FA5}">
                      <a16:colId xmlns:a16="http://schemas.microsoft.com/office/drawing/2014/main" val="283167718"/>
                    </a:ext>
                  </a:extLst>
                </a:gridCol>
                <a:gridCol w="905256">
                  <a:extLst>
                    <a:ext uri="{9D8B030D-6E8A-4147-A177-3AD203B41FA5}">
                      <a16:colId xmlns:a16="http://schemas.microsoft.com/office/drawing/2014/main" val="2593979366"/>
                    </a:ext>
                  </a:extLst>
                </a:gridCol>
                <a:gridCol w="905256">
                  <a:extLst>
                    <a:ext uri="{9D8B030D-6E8A-4147-A177-3AD203B41FA5}">
                      <a16:colId xmlns:a16="http://schemas.microsoft.com/office/drawing/2014/main" val="4010278767"/>
                    </a:ext>
                  </a:extLst>
                </a:gridCol>
                <a:gridCol w="905256">
                  <a:extLst>
                    <a:ext uri="{9D8B030D-6E8A-4147-A177-3AD203B41FA5}">
                      <a16:colId xmlns:a16="http://schemas.microsoft.com/office/drawing/2014/main" val="3166756534"/>
                    </a:ext>
                  </a:extLst>
                </a:gridCol>
                <a:gridCol w="905256">
                  <a:extLst>
                    <a:ext uri="{9D8B030D-6E8A-4147-A177-3AD203B41FA5}">
                      <a16:colId xmlns:a16="http://schemas.microsoft.com/office/drawing/2014/main" val="971736400"/>
                    </a:ext>
                  </a:extLst>
                </a:gridCol>
                <a:gridCol w="905256">
                  <a:extLst>
                    <a:ext uri="{9D8B030D-6E8A-4147-A177-3AD203B41FA5}">
                      <a16:colId xmlns:a16="http://schemas.microsoft.com/office/drawing/2014/main" val="890037276"/>
                    </a:ext>
                  </a:extLst>
                </a:gridCol>
                <a:gridCol w="905256">
                  <a:extLst>
                    <a:ext uri="{9D8B030D-6E8A-4147-A177-3AD203B41FA5}">
                      <a16:colId xmlns:a16="http://schemas.microsoft.com/office/drawing/2014/main" val="2653511805"/>
                    </a:ext>
                  </a:extLst>
                </a:gridCol>
                <a:gridCol w="905256">
                  <a:extLst>
                    <a:ext uri="{9D8B030D-6E8A-4147-A177-3AD203B41FA5}">
                      <a16:colId xmlns:a16="http://schemas.microsoft.com/office/drawing/2014/main" val="182539006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23908508"/>
                  </a:ext>
                </a:extLst>
              </a:tr>
              <a:tr h="370840">
                <a:tc>
                  <a:txBody>
                    <a:bodyPr/>
                    <a:lstStyle/>
                    <a:p>
                      <a:r>
                        <a:rPr lang="en-US" sz="1000"/>
                        <a:t>502</a:t>
                      </a:r>
                    </a:p>
                  </a:txBody>
                  <a:tcPr/>
                </a:tc>
                <a:tc>
                  <a:txBody>
                    <a:bodyPr/>
                    <a:lstStyle/>
                    <a:p>
                      <a:r>
                        <a:rPr lang="en-US" sz="1000"/>
                        <a:t>0</a:t>
                      </a:r>
                    </a:p>
                  </a:txBody>
                  <a:tcPr/>
                </a:tc>
                <a:tc>
                  <a:txBody>
                    <a:bodyPr/>
                    <a:lstStyle/>
                    <a:p>
                      <a:r>
                        <a:rPr lang="en-US" sz="1000"/>
                        <a:t>13</a:t>
                      </a:r>
                    </a:p>
                  </a:txBody>
                  <a:tcPr/>
                </a:tc>
                <a:tc>
                  <a:txBody>
                    <a:bodyPr/>
                    <a:lstStyle/>
                    <a:p>
                      <a:r>
                        <a:rPr lang="en-US" sz="1000"/>
                        <a:t>60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0.9500 %</a:t>
                      </a:r>
                    </a:p>
                  </a:txBody>
                  <a:tcPr/>
                </a:tc>
                <a:tc>
                  <a:txBody>
                    <a:bodyPr/>
                    <a:lstStyle/>
                    <a:p>
                      <a:r>
                        <a:rPr lang="en-US" sz="1000"/>
                        <a:t>0.0 %</a:t>
                      </a:r>
                    </a:p>
                  </a:txBody>
                  <a:tcPr/>
                </a:tc>
                <a:extLst>
                  <a:ext uri="{0D108BD9-81ED-4DB2-BD59-A6C34878D82A}">
                    <a16:rowId xmlns:a16="http://schemas.microsoft.com/office/drawing/2014/main" val="1304390263"/>
                  </a:ext>
                </a:extLst>
              </a:tr>
            </a:tbl>
          </a:graphicData>
        </a:graphic>
      </p:graphicFrame>
      <p:sp>
        <p:nvSpPr>
          <p:cNvPr id="4" name="Text Placeholder 3">
            <a:extLst>
              <a:ext uri="{FF2B5EF4-FFF2-40B4-BE49-F238E27FC236}">
                <a16:creationId xmlns:a16="http://schemas.microsoft.com/office/drawing/2014/main" id="{1ABC59D3-3807-405A-B7A6-615E59D94E7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039631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54FB-3EAA-4F20-B0B5-2D4F22C3F125}"/>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F23AFCA-907E-4151-837D-A14D1E1883D5}"/>
              </a:ext>
            </a:extLst>
          </p:cNvPr>
          <p:cNvGraphicFramePr>
            <a:graphicFrameLocks noGrp="1"/>
          </p:cNvGraphicFramePr>
          <p:nvPr>
            <p:ph type="chart" sz="quarter" idx="13"/>
            <p:extLst>
              <p:ext uri="{D42A27DB-BD31-4B8C-83A1-F6EECF244321}">
                <p14:modId xmlns:p14="http://schemas.microsoft.com/office/powerpoint/2010/main" val="4111535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2BEEE-A571-46C2-B766-4AAC4EC0CF1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833E13D-B220-4DF1-B170-EC898BDAD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883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E5D10-D778-4B14-8B3A-470E4D69617A}"/>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0B93143-A7D1-4497-92C9-C98B2FA2E255}"/>
              </a:ext>
            </a:extLst>
          </p:cNvPr>
          <p:cNvGraphicFramePr>
            <a:graphicFrameLocks noGrp="1"/>
          </p:cNvGraphicFramePr>
          <p:nvPr>
            <p:ph type="chart" sz="quarter" idx="13"/>
            <p:extLst>
              <p:ext uri="{D42A27DB-BD31-4B8C-83A1-F6EECF244321}">
                <p14:modId xmlns:p14="http://schemas.microsoft.com/office/powerpoint/2010/main" val="3328647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071F56-BDB1-4240-AC22-5B9B88D37FA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7000CB8-77FC-4492-9F0E-1FAD916A7C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686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0B105-AD1A-40D3-A32B-A7618600BBA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EA596561-A622-4754-AA19-A6BAAC077106}"/>
              </a:ext>
            </a:extLst>
          </p:cNvPr>
          <p:cNvGraphicFramePr>
            <a:graphicFrameLocks noGrp="1"/>
          </p:cNvGraphicFramePr>
          <p:nvPr>
            <p:ph type="chart" sz="quarter" idx="13"/>
            <p:extLst>
              <p:ext uri="{D42A27DB-BD31-4B8C-83A1-F6EECF244321}">
                <p14:modId xmlns:p14="http://schemas.microsoft.com/office/powerpoint/2010/main" val="1592909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867C7-3981-4D1F-8A71-BA28252BEC8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F2432AB-4C68-4E20-838E-326365647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491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BDE8-FEAD-40E7-ABCE-A60DD422D839}"/>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912715E2-87AA-4D02-86A6-390CAF9DE516}"/>
              </a:ext>
            </a:extLst>
          </p:cNvPr>
          <p:cNvGraphicFramePr>
            <a:graphicFrameLocks noGrp="1"/>
          </p:cNvGraphicFramePr>
          <p:nvPr>
            <p:ph type="chart" sz="quarter" idx="13"/>
            <p:extLst>
              <p:ext uri="{D42A27DB-BD31-4B8C-83A1-F6EECF244321}">
                <p14:modId xmlns:p14="http://schemas.microsoft.com/office/powerpoint/2010/main" val="4077647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7CEC57-0C84-44A5-9975-899680147D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22C0B38-7BAF-4DA6-8B2E-26D416859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4541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A0E4-34AE-4D1C-B902-503EA7D60D8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561180F3-CE90-420A-87FE-E78289433292}"/>
              </a:ext>
            </a:extLst>
          </p:cNvPr>
          <p:cNvGraphicFramePr>
            <a:graphicFrameLocks noGrp="1"/>
          </p:cNvGraphicFramePr>
          <p:nvPr>
            <p:ph type="tbl" sz="quarter" idx="13"/>
            <p:extLst>
              <p:ext uri="{D42A27DB-BD31-4B8C-83A1-F6EECF244321}">
                <p14:modId xmlns:p14="http://schemas.microsoft.com/office/powerpoint/2010/main" val="232333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9914470"/>
                    </a:ext>
                  </a:extLst>
                </a:gridCol>
                <a:gridCol w="1481328">
                  <a:extLst>
                    <a:ext uri="{9D8B030D-6E8A-4147-A177-3AD203B41FA5}">
                      <a16:colId xmlns:a16="http://schemas.microsoft.com/office/drawing/2014/main" val="421202565"/>
                    </a:ext>
                  </a:extLst>
                </a:gridCol>
                <a:gridCol w="329184">
                  <a:extLst>
                    <a:ext uri="{9D8B030D-6E8A-4147-A177-3AD203B41FA5}">
                      <a16:colId xmlns:a16="http://schemas.microsoft.com/office/drawing/2014/main" val="2011172936"/>
                    </a:ext>
                  </a:extLst>
                </a:gridCol>
                <a:gridCol w="329184">
                  <a:extLst>
                    <a:ext uri="{9D8B030D-6E8A-4147-A177-3AD203B41FA5}">
                      <a16:colId xmlns:a16="http://schemas.microsoft.com/office/drawing/2014/main" val="4058031436"/>
                    </a:ext>
                  </a:extLst>
                </a:gridCol>
                <a:gridCol w="329184">
                  <a:extLst>
                    <a:ext uri="{9D8B030D-6E8A-4147-A177-3AD203B41FA5}">
                      <a16:colId xmlns:a16="http://schemas.microsoft.com/office/drawing/2014/main" val="3883474313"/>
                    </a:ext>
                  </a:extLst>
                </a:gridCol>
                <a:gridCol w="329184">
                  <a:extLst>
                    <a:ext uri="{9D8B030D-6E8A-4147-A177-3AD203B41FA5}">
                      <a16:colId xmlns:a16="http://schemas.microsoft.com/office/drawing/2014/main" val="3710956011"/>
                    </a:ext>
                  </a:extLst>
                </a:gridCol>
                <a:gridCol w="329184">
                  <a:extLst>
                    <a:ext uri="{9D8B030D-6E8A-4147-A177-3AD203B41FA5}">
                      <a16:colId xmlns:a16="http://schemas.microsoft.com/office/drawing/2014/main" val="594395630"/>
                    </a:ext>
                  </a:extLst>
                </a:gridCol>
                <a:gridCol w="329184">
                  <a:extLst>
                    <a:ext uri="{9D8B030D-6E8A-4147-A177-3AD203B41FA5}">
                      <a16:colId xmlns:a16="http://schemas.microsoft.com/office/drawing/2014/main" val="1264539600"/>
                    </a:ext>
                  </a:extLst>
                </a:gridCol>
                <a:gridCol w="329184">
                  <a:extLst>
                    <a:ext uri="{9D8B030D-6E8A-4147-A177-3AD203B41FA5}">
                      <a16:colId xmlns:a16="http://schemas.microsoft.com/office/drawing/2014/main" val="3234814666"/>
                    </a:ext>
                  </a:extLst>
                </a:gridCol>
                <a:gridCol w="329184">
                  <a:extLst>
                    <a:ext uri="{9D8B030D-6E8A-4147-A177-3AD203B41FA5}">
                      <a16:colId xmlns:a16="http://schemas.microsoft.com/office/drawing/2014/main" val="580782175"/>
                    </a:ext>
                  </a:extLst>
                </a:gridCol>
                <a:gridCol w="329184">
                  <a:extLst>
                    <a:ext uri="{9D8B030D-6E8A-4147-A177-3AD203B41FA5}">
                      <a16:colId xmlns:a16="http://schemas.microsoft.com/office/drawing/2014/main" val="588510812"/>
                    </a:ext>
                  </a:extLst>
                </a:gridCol>
                <a:gridCol w="329184">
                  <a:extLst>
                    <a:ext uri="{9D8B030D-6E8A-4147-A177-3AD203B41FA5}">
                      <a16:colId xmlns:a16="http://schemas.microsoft.com/office/drawing/2014/main" val="3951392465"/>
                    </a:ext>
                  </a:extLst>
                </a:gridCol>
                <a:gridCol w="329184">
                  <a:extLst>
                    <a:ext uri="{9D8B030D-6E8A-4147-A177-3AD203B41FA5}">
                      <a16:colId xmlns:a16="http://schemas.microsoft.com/office/drawing/2014/main" val="2824337053"/>
                    </a:ext>
                  </a:extLst>
                </a:gridCol>
                <a:gridCol w="329184">
                  <a:extLst>
                    <a:ext uri="{9D8B030D-6E8A-4147-A177-3AD203B41FA5}">
                      <a16:colId xmlns:a16="http://schemas.microsoft.com/office/drawing/2014/main" val="1778508623"/>
                    </a:ext>
                  </a:extLst>
                </a:gridCol>
                <a:gridCol w="329184">
                  <a:extLst>
                    <a:ext uri="{9D8B030D-6E8A-4147-A177-3AD203B41FA5}">
                      <a16:colId xmlns:a16="http://schemas.microsoft.com/office/drawing/2014/main" val="3187309039"/>
                    </a:ext>
                  </a:extLst>
                </a:gridCol>
                <a:gridCol w="329184">
                  <a:extLst>
                    <a:ext uri="{9D8B030D-6E8A-4147-A177-3AD203B41FA5}">
                      <a16:colId xmlns:a16="http://schemas.microsoft.com/office/drawing/2014/main" val="1535253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7969993"/>
                  </a:ext>
                </a:extLst>
              </a:tr>
            </a:tbl>
          </a:graphicData>
        </a:graphic>
      </p:graphicFrame>
      <p:sp>
        <p:nvSpPr>
          <p:cNvPr id="4" name="Text Placeholder 3">
            <a:extLst>
              <a:ext uri="{FF2B5EF4-FFF2-40B4-BE49-F238E27FC236}">
                <a16:creationId xmlns:a16="http://schemas.microsoft.com/office/drawing/2014/main" id="{D26E57EC-2FF3-4997-9349-D4F6234C6DB7}"/>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199511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3B4C2-EE06-40CC-B60D-7EA54A437E0E}"/>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728BB3BE-D828-4C19-A83F-1939DCCD1A32}"/>
              </a:ext>
            </a:extLst>
          </p:cNvPr>
          <p:cNvGraphicFramePr>
            <a:graphicFrameLocks noGrp="1"/>
          </p:cNvGraphicFramePr>
          <p:nvPr>
            <p:ph type="tbl" sz="quarter" idx="13"/>
            <p:extLst>
              <p:ext uri="{D42A27DB-BD31-4B8C-83A1-F6EECF244321}">
                <p14:modId xmlns:p14="http://schemas.microsoft.com/office/powerpoint/2010/main" val="391478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72744759"/>
                    </a:ext>
                  </a:extLst>
                </a:gridCol>
                <a:gridCol w="1481328">
                  <a:extLst>
                    <a:ext uri="{9D8B030D-6E8A-4147-A177-3AD203B41FA5}">
                      <a16:colId xmlns:a16="http://schemas.microsoft.com/office/drawing/2014/main" val="715369924"/>
                    </a:ext>
                  </a:extLst>
                </a:gridCol>
                <a:gridCol w="329184">
                  <a:extLst>
                    <a:ext uri="{9D8B030D-6E8A-4147-A177-3AD203B41FA5}">
                      <a16:colId xmlns:a16="http://schemas.microsoft.com/office/drawing/2014/main" val="3898843993"/>
                    </a:ext>
                  </a:extLst>
                </a:gridCol>
                <a:gridCol w="329184">
                  <a:extLst>
                    <a:ext uri="{9D8B030D-6E8A-4147-A177-3AD203B41FA5}">
                      <a16:colId xmlns:a16="http://schemas.microsoft.com/office/drawing/2014/main" val="2721986453"/>
                    </a:ext>
                  </a:extLst>
                </a:gridCol>
                <a:gridCol w="329184">
                  <a:extLst>
                    <a:ext uri="{9D8B030D-6E8A-4147-A177-3AD203B41FA5}">
                      <a16:colId xmlns:a16="http://schemas.microsoft.com/office/drawing/2014/main" val="2619241690"/>
                    </a:ext>
                  </a:extLst>
                </a:gridCol>
                <a:gridCol w="329184">
                  <a:extLst>
                    <a:ext uri="{9D8B030D-6E8A-4147-A177-3AD203B41FA5}">
                      <a16:colId xmlns:a16="http://schemas.microsoft.com/office/drawing/2014/main" val="2344211033"/>
                    </a:ext>
                  </a:extLst>
                </a:gridCol>
                <a:gridCol w="329184">
                  <a:extLst>
                    <a:ext uri="{9D8B030D-6E8A-4147-A177-3AD203B41FA5}">
                      <a16:colId xmlns:a16="http://schemas.microsoft.com/office/drawing/2014/main" val="4104129826"/>
                    </a:ext>
                  </a:extLst>
                </a:gridCol>
                <a:gridCol w="329184">
                  <a:extLst>
                    <a:ext uri="{9D8B030D-6E8A-4147-A177-3AD203B41FA5}">
                      <a16:colId xmlns:a16="http://schemas.microsoft.com/office/drawing/2014/main" val="1821925876"/>
                    </a:ext>
                  </a:extLst>
                </a:gridCol>
                <a:gridCol w="329184">
                  <a:extLst>
                    <a:ext uri="{9D8B030D-6E8A-4147-A177-3AD203B41FA5}">
                      <a16:colId xmlns:a16="http://schemas.microsoft.com/office/drawing/2014/main" val="2450360546"/>
                    </a:ext>
                  </a:extLst>
                </a:gridCol>
                <a:gridCol w="329184">
                  <a:extLst>
                    <a:ext uri="{9D8B030D-6E8A-4147-A177-3AD203B41FA5}">
                      <a16:colId xmlns:a16="http://schemas.microsoft.com/office/drawing/2014/main" val="4045473167"/>
                    </a:ext>
                  </a:extLst>
                </a:gridCol>
                <a:gridCol w="329184">
                  <a:extLst>
                    <a:ext uri="{9D8B030D-6E8A-4147-A177-3AD203B41FA5}">
                      <a16:colId xmlns:a16="http://schemas.microsoft.com/office/drawing/2014/main" val="2483776054"/>
                    </a:ext>
                  </a:extLst>
                </a:gridCol>
                <a:gridCol w="329184">
                  <a:extLst>
                    <a:ext uri="{9D8B030D-6E8A-4147-A177-3AD203B41FA5}">
                      <a16:colId xmlns:a16="http://schemas.microsoft.com/office/drawing/2014/main" val="4269357555"/>
                    </a:ext>
                  </a:extLst>
                </a:gridCol>
                <a:gridCol w="329184">
                  <a:extLst>
                    <a:ext uri="{9D8B030D-6E8A-4147-A177-3AD203B41FA5}">
                      <a16:colId xmlns:a16="http://schemas.microsoft.com/office/drawing/2014/main" val="182281920"/>
                    </a:ext>
                  </a:extLst>
                </a:gridCol>
                <a:gridCol w="329184">
                  <a:extLst>
                    <a:ext uri="{9D8B030D-6E8A-4147-A177-3AD203B41FA5}">
                      <a16:colId xmlns:a16="http://schemas.microsoft.com/office/drawing/2014/main" val="3189959225"/>
                    </a:ext>
                  </a:extLst>
                </a:gridCol>
                <a:gridCol w="329184">
                  <a:extLst>
                    <a:ext uri="{9D8B030D-6E8A-4147-A177-3AD203B41FA5}">
                      <a16:colId xmlns:a16="http://schemas.microsoft.com/office/drawing/2014/main" val="460238519"/>
                    </a:ext>
                  </a:extLst>
                </a:gridCol>
                <a:gridCol w="329184">
                  <a:extLst>
                    <a:ext uri="{9D8B030D-6E8A-4147-A177-3AD203B41FA5}">
                      <a16:colId xmlns:a16="http://schemas.microsoft.com/office/drawing/2014/main" val="252027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7405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- 2025-05-19 13:30:04</a:t>
                      </a:r>
                      <a:r>
                        <a:rPr kumimoji="0" lang="en-US" sz="1000" b="0" i="0" u="none" strike="noStrike" kern="1200" cap="none" spc="0" normalizeH="0" baseline="0" noProof="0">
                          <a:ln>
                            <a:noFill/>
                          </a:ln>
                          <a:solidFill>
                            <a:prstClr val="black"/>
                          </a:solidFill>
                          <a:effectLst/>
                          <a:uLnTx/>
                          <a:uFillTx/>
                          <a:latin typeface="Calibri"/>
                          <a:ea typeface="+mn-ea"/>
                          <a:cs typeface="+mn-cs"/>
                        </a:rPr>
                        <a:t>
 Nothing beats a day at the ballpark!
Our Marine underwriting team had a fantastic time hosting our agency partners at a recent Mets game. It was a great opportunity to strengthen our relationships and build connections while enjoying the baseball game.
Thank you to everyone who joined us. We are continuously grateful for your partnership and we look forward to more memorable events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https://quintly-eu-image-storage.s3.amazonaws.com/e33bbb9956bb05844e7317a82c09a400/b719bfff870bab4929da61f15a0fab3d.jpg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55980992"/>
                  </a:ext>
                </a:extLst>
              </a:tr>
            </a:tbl>
          </a:graphicData>
        </a:graphic>
      </p:graphicFrame>
      <p:sp>
        <p:nvSpPr>
          <p:cNvPr id="4" name="Text Placeholder 3">
            <a:extLst>
              <a:ext uri="{FF2B5EF4-FFF2-40B4-BE49-F238E27FC236}">
                <a16:creationId xmlns:a16="http://schemas.microsoft.com/office/drawing/2014/main" id="{70BBEFF1-6BCF-4556-A615-159EB7885CF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218603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5A54-19A6-4B2E-B1DC-807E4A7A4CAC}"/>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4DD0255D-6EDE-4DDD-8188-415F889B378A}"/>
              </a:ext>
            </a:extLst>
          </p:cNvPr>
          <p:cNvGraphicFramePr>
            <a:graphicFrameLocks noGrp="1"/>
          </p:cNvGraphicFramePr>
          <p:nvPr>
            <p:ph type="tbl" sz="quarter" idx="13"/>
            <p:extLst>
              <p:ext uri="{D42A27DB-BD31-4B8C-83A1-F6EECF244321}">
                <p14:modId xmlns:p14="http://schemas.microsoft.com/office/powerpoint/2010/main" val="202398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963527"/>
                    </a:ext>
                  </a:extLst>
                </a:gridCol>
                <a:gridCol w="1481328">
                  <a:extLst>
                    <a:ext uri="{9D8B030D-6E8A-4147-A177-3AD203B41FA5}">
                      <a16:colId xmlns:a16="http://schemas.microsoft.com/office/drawing/2014/main" val="1078818588"/>
                    </a:ext>
                  </a:extLst>
                </a:gridCol>
                <a:gridCol w="329184">
                  <a:extLst>
                    <a:ext uri="{9D8B030D-6E8A-4147-A177-3AD203B41FA5}">
                      <a16:colId xmlns:a16="http://schemas.microsoft.com/office/drawing/2014/main" val="2337340105"/>
                    </a:ext>
                  </a:extLst>
                </a:gridCol>
                <a:gridCol w="329184">
                  <a:extLst>
                    <a:ext uri="{9D8B030D-6E8A-4147-A177-3AD203B41FA5}">
                      <a16:colId xmlns:a16="http://schemas.microsoft.com/office/drawing/2014/main" val="3449125507"/>
                    </a:ext>
                  </a:extLst>
                </a:gridCol>
                <a:gridCol w="329184">
                  <a:extLst>
                    <a:ext uri="{9D8B030D-6E8A-4147-A177-3AD203B41FA5}">
                      <a16:colId xmlns:a16="http://schemas.microsoft.com/office/drawing/2014/main" val="2831549001"/>
                    </a:ext>
                  </a:extLst>
                </a:gridCol>
                <a:gridCol w="329184">
                  <a:extLst>
                    <a:ext uri="{9D8B030D-6E8A-4147-A177-3AD203B41FA5}">
                      <a16:colId xmlns:a16="http://schemas.microsoft.com/office/drawing/2014/main" val="2923162404"/>
                    </a:ext>
                  </a:extLst>
                </a:gridCol>
                <a:gridCol w="329184">
                  <a:extLst>
                    <a:ext uri="{9D8B030D-6E8A-4147-A177-3AD203B41FA5}">
                      <a16:colId xmlns:a16="http://schemas.microsoft.com/office/drawing/2014/main" val="2638804544"/>
                    </a:ext>
                  </a:extLst>
                </a:gridCol>
                <a:gridCol w="329184">
                  <a:extLst>
                    <a:ext uri="{9D8B030D-6E8A-4147-A177-3AD203B41FA5}">
                      <a16:colId xmlns:a16="http://schemas.microsoft.com/office/drawing/2014/main" val="792529900"/>
                    </a:ext>
                  </a:extLst>
                </a:gridCol>
                <a:gridCol w="329184">
                  <a:extLst>
                    <a:ext uri="{9D8B030D-6E8A-4147-A177-3AD203B41FA5}">
                      <a16:colId xmlns:a16="http://schemas.microsoft.com/office/drawing/2014/main" val="3483167527"/>
                    </a:ext>
                  </a:extLst>
                </a:gridCol>
                <a:gridCol w="329184">
                  <a:extLst>
                    <a:ext uri="{9D8B030D-6E8A-4147-A177-3AD203B41FA5}">
                      <a16:colId xmlns:a16="http://schemas.microsoft.com/office/drawing/2014/main" val="1560118279"/>
                    </a:ext>
                  </a:extLst>
                </a:gridCol>
                <a:gridCol w="329184">
                  <a:extLst>
                    <a:ext uri="{9D8B030D-6E8A-4147-A177-3AD203B41FA5}">
                      <a16:colId xmlns:a16="http://schemas.microsoft.com/office/drawing/2014/main" val="3430901849"/>
                    </a:ext>
                  </a:extLst>
                </a:gridCol>
                <a:gridCol w="329184">
                  <a:extLst>
                    <a:ext uri="{9D8B030D-6E8A-4147-A177-3AD203B41FA5}">
                      <a16:colId xmlns:a16="http://schemas.microsoft.com/office/drawing/2014/main" val="3647050018"/>
                    </a:ext>
                  </a:extLst>
                </a:gridCol>
                <a:gridCol w="329184">
                  <a:extLst>
                    <a:ext uri="{9D8B030D-6E8A-4147-A177-3AD203B41FA5}">
                      <a16:colId xmlns:a16="http://schemas.microsoft.com/office/drawing/2014/main" val="3493756856"/>
                    </a:ext>
                  </a:extLst>
                </a:gridCol>
                <a:gridCol w="329184">
                  <a:extLst>
                    <a:ext uri="{9D8B030D-6E8A-4147-A177-3AD203B41FA5}">
                      <a16:colId xmlns:a16="http://schemas.microsoft.com/office/drawing/2014/main" val="746144972"/>
                    </a:ext>
                  </a:extLst>
                </a:gridCol>
                <a:gridCol w="329184">
                  <a:extLst>
                    <a:ext uri="{9D8B030D-6E8A-4147-A177-3AD203B41FA5}">
                      <a16:colId xmlns:a16="http://schemas.microsoft.com/office/drawing/2014/main" val="4282815393"/>
                    </a:ext>
                  </a:extLst>
                </a:gridCol>
                <a:gridCol w="329184">
                  <a:extLst>
                    <a:ext uri="{9D8B030D-6E8A-4147-A177-3AD203B41FA5}">
                      <a16:colId xmlns:a16="http://schemas.microsoft.com/office/drawing/2014/main" val="123234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222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- 2025-05-14 14:23:11</a:t>
                      </a:r>
                      <a:r>
                        <a:rPr kumimoji="0" lang="en-US" sz="1000" b="0" i="0" u="none" strike="noStrike" kern="1200" cap="none" spc="0" normalizeH="0" baseline="0" noProof="0">
                          <a:ln>
                            <a:noFill/>
                          </a:ln>
                          <a:solidFill>
                            <a:prstClr val="black"/>
                          </a:solidFill>
                          <a:effectLst/>
                          <a:uLnTx/>
                          <a:uFillTx/>
                          <a:latin typeface="Calibri"/>
                          <a:ea typeface="+mn-ea"/>
                          <a:cs typeface="+mn-cs"/>
                        </a:rPr>
                        <a:t>
 What better way to celebrate our company's Japanese-American heritage and culture than by attending the Japanese Heritage Night at Dodger Stadium! ⚾️🎉
Our Pasadena employees and their families enjoyed traditional handcrafted food and beverages, live music, and performances at Dodger Stadium. Attendees also received an exclusive Japanese Heritage Night jersey featuring a Japanese Daruma doll on the back, symbolizing good luck and success. It was a fun night for everyone! 
Looking to join a team that values connecting with each other inside and outside the office? Find your place at TMA and apply today: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https://quintly-eu-image-storage.s3.amazonaws.com/e33bbb9956bb05844e7317a82c09a400/ca06057372b8aef617ce11c50cb65deb.jpg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87999185"/>
                  </a:ext>
                </a:extLst>
              </a:tr>
            </a:tbl>
          </a:graphicData>
        </a:graphic>
      </p:graphicFrame>
      <p:sp>
        <p:nvSpPr>
          <p:cNvPr id="4" name="Text Placeholder 3">
            <a:extLst>
              <a:ext uri="{FF2B5EF4-FFF2-40B4-BE49-F238E27FC236}">
                <a16:creationId xmlns:a16="http://schemas.microsoft.com/office/drawing/2014/main" id="{401BBB2B-DF37-4727-AB45-84D86D602D6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524170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CE17B-E93A-4D26-85EC-CFC40D59AD1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DF69C774-5986-4C3D-BADC-00BF0F0B8E47}"/>
              </a:ext>
            </a:extLst>
          </p:cNvPr>
          <p:cNvGraphicFramePr>
            <a:graphicFrameLocks noGrp="1"/>
          </p:cNvGraphicFramePr>
          <p:nvPr>
            <p:ph type="tbl" sz="quarter" idx="13"/>
            <p:extLst>
              <p:ext uri="{D42A27DB-BD31-4B8C-83A1-F6EECF244321}">
                <p14:modId xmlns:p14="http://schemas.microsoft.com/office/powerpoint/2010/main" val="1589546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2300139"/>
                    </a:ext>
                  </a:extLst>
                </a:gridCol>
                <a:gridCol w="1481328">
                  <a:extLst>
                    <a:ext uri="{9D8B030D-6E8A-4147-A177-3AD203B41FA5}">
                      <a16:colId xmlns:a16="http://schemas.microsoft.com/office/drawing/2014/main" val="2753624348"/>
                    </a:ext>
                  </a:extLst>
                </a:gridCol>
                <a:gridCol w="329184">
                  <a:extLst>
                    <a:ext uri="{9D8B030D-6E8A-4147-A177-3AD203B41FA5}">
                      <a16:colId xmlns:a16="http://schemas.microsoft.com/office/drawing/2014/main" val="1974910462"/>
                    </a:ext>
                  </a:extLst>
                </a:gridCol>
                <a:gridCol w="329184">
                  <a:extLst>
                    <a:ext uri="{9D8B030D-6E8A-4147-A177-3AD203B41FA5}">
                      <a16:colId xmlns:a16="http://schemas.microsoft.com/office/drawing/2014/main" val="4103738853"/>
                    </a:ext>
                  </a:extLst>
                </a:gridCol>
                <a:gridCol w="329184">
                  <a:extLst>
                    <a:ext uri="{9D8B030D-6E8A-4147-A177-3AD203B41FA5}">
                      <a16:colId xmlns:a16="http://schemas.microsoft.com/office/drawing/2014/main" val="220843675"/>
                    </a:ext>
                  </a:extLst>
                </a:gridCol>
                <a:gridCol w="329184">
                  <a:extLst>
                    <a:ext uri="{9D8B030D-6E8A-4147-A177-3AD203B41FA5}">
                      <a16:colId xmlns:a16="http://schemas.microsoft.com/office/drawing/2014/main" val="3178963559"/>
                    </a:ext>
                  </a:extLst>
                </a:gridCol>
                <a:gridCol w="329184">
                  <a:extLst>
                    <a:ext uri="{9D8B030D-6E8A-4147-A177-3AD203B41FA5}">
                      <a16:colId xmlns:a16="http://schemas.microsoft.com/office/drawing/2014/main" val="3138634477"/>
                    </a:ext>
                  </a:extLst>
                </a:gridCol>
                <a:gridCol w="329184">
                  <a:extLst>
                    <a:ext uri="{9D8B030D-6E8A-4147-A177-3AD203B41FA5}">
                      <a16:colId xmlns:a16="http://schemas.microsoft.com/office/drawing/2014/main" val="678548355"/>
                    </a:ext>
                  </a:extLst>
                </a:gridCol>
                <a:gridCol w="329184">
                  <a:extLst>
                    <a:ext uri="{9D8B030D-6E8A-4147-A177-3AD203B41FA5}">
                      <a16:colId xmlns:a16="http://schemas.microsoft.com/office/drawing/2014/main" val="3462651745"/>
                    </a:ext>
                  </a:extLst>
                </a:gridCol>
                <a:gridCol w="329184">
                  <a:extLst>
                    <a:ext uri="{9D8B030D-6E8A-4147-A177-3AD203B41FA5}">
                      <a16:colId xmlns:a16="http://schemas.microsoft.com/office/drawing/2014/main" val="3967840359"/>
                    </a:ext>
                  </a:extLst>
                </a:gridCol>
                <a:gridCol w="329184">
                  <a:extLst>
                    <a:ext uri="{9D8B030D-6E8A-4147-A177-3AD203B41FA5}">
                      <a16:colId xmlns:a16="http://schemas.microsoft.com/office/drawing/2014/main" val="2485502322"/>
                    </a:ext>
                  </a:extLst>
                </a:gridCol>
                <a:gridCol w="329184">
                  <a:extLst>
                    <a:ext uri="{9D8B030D-6E8A-4147-A177-3AD203B41FA5}">
                      <a16:colId xmlns:a16="http://schemas.microsoft.com/office/drawing/2014/main" val="240003591"/>
                    </a:ext>
                  </a:extLst>
                </a:gridCol>
                <a:gridCol w="329184">
                  <a:extLst>
                    <a:ext uri="{9D8B030D-6E8A-4147-A177-3AD203B41FA5}">
                      <a16:colId xmlns:a16="http://schemas.microsoft.com/office/drawing/2014/main" val="281570752"/>
                    </a:ext>
                  </a:extLst>
                </a:gridCol>
                <a:gridCol w="329184">
                  <a:extLst>
                    <a:ext uri="{9D8B030D-6E8A-4147-A177-3AD203B41FA5}">
                      <a16:colId xmlns:a16="http://schemas.microsoft.com/office/drawing/2014/main" val="1042468378"/>
                    </a:ext>
                  </a:extLst>
                </a:gridCol>
                <a:gridCol w="329184">
                  <a:extLst>
                    <a:ext uri="{9D8B030D-6E8A-4147-A177-3AD203B41FA5}">
                      <a16:colId xmlns:a16="http://schemas.microsoft.com/office/drawing/2014/main" val="2522879171"/>
                    </a:ext>
                  </a:extLst>
                </a:gridCol>
                <a:gridCol w="329184">
                  <a:extLst>
                    <a:ext uri="{9D8B030D-6E8A-4147-A177-3AD203B41FA5}">
                      <a16:colId xmlns:a16="http://schemas.microsoft.com/office/drawing/2014/main" val="2403672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654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- 2025-05-21 13:30:06</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team created a special banner for our local heroes - the Pasadena Fire Department - to say thank you for their unrelenting efforts fighting the California wildfires. We are forever grateful for their bravery and commitment. 
If you are passionate about making a difference in your work and your community, our Pasadena team would love to meet you! We're looking for a Chief Litigation Specialist to join us. Build a career that inspires you at Tokio Marine America: https://bit.ly/4kas5li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https://quintly-eu-image-storage.s3.amazonaws.com/e33bbb9956bb05844e7317a82c09a400/2d930fcfa3376603e2f14eee6a7c3e92.jpg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73586093"/>
                  </a:ext>
                </a:extLst>
              </a:tr>
            </a:tbl>
          </a:graphicData>
        </a:graphic>
      </p:graphicFrame>
      <p:sp>
        <p:nvSpPr>
          <p:cNvPr id="4" name="Text Placeholder 3">
            <a:extLst>
              <a:ext uri="{FF2B5EF4-FFF2-40B4-BE49-F238E27FC236}">
                <a16:creationId xmlns:a16="http://schemas.microsoft.com/office/drawing/2014/main" id="{D6C5C307-E747-4771-8444-2DA7C77280E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473908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91179-1792-4F3C-BB6F-C527D03AE54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A26C3351-C884-46BE-B322-12F51E5C77AC}"/>
              </a:ext>
            </a:extLst>
          </p:cNvPr>
          <p:cNvGraphicFramePr>
            <a:graphicFrameLocks noGrp="1"/>
          </p:cNvGraphicFramePr>
          <p:nvPr>
            <p:ph type="tbl" sz="quarter" idx="13"/>
            <p:extLst>
              <p:ext uri="{D42A27DB-BD31-4B8C-83A1-F6EECF244321}">
                <p14:modId xmlns:p14="http://schemas.microsoft.com/office/powerpoint/2010/main" val="2116043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8151250"/>
                    </a:ext>
                  </a:extLst>
                </a:gridCol>
                <a:gridCol w="576072">
                  <a:extLst>
                    <a:ext uri="{9D8B030D-6E8A-4147-A177-3AD203B41FA5}">
                      <a16:colId xmlns:a16="http://schemas.microsoft.com/office/drawing/2014/main" val="3431133044"/>
                    </a:ext>
                  </a:extLst>
                </a:gridCol>
                <a:gridCol w="576072">
                  <a:extLst>
                    <a:ext uri="{9D8B030D-6E8A-4147-A177-3AD203B41FA5}">
                      <a16:colId xmlns:a16="http://schemas.microsoft.com/office/drawing/2014/main" val="2011102777"/>
                    </a:ext>
                  </a:extLst>
                </a:gridCol>
                <a:gridCol w="576072">
                  <a:extLst>
                    <a:ext uri="{9D8B030D-6E8A-4147-A177-3AD203B41FA5}">
                      <a16:colId xmlns:a16="http://schemas.microsoft.com/office/drawing/2014/main" val="2552049982"/>
                    </a:ext>
                  </a:extLst>
                </a:gridCol>
                <a:gridCol w="576072">
                  <a:extLst>
                    <a:ext uri="{9D8B030D-6E8A-4147-A177-3AD203B41FA5}">
                      <a16:colId xmlns:a16="http://schemas.microsoft.com/office/drawing/2014/main" val="2237622418"/>
                    </a:ext>
                  </a:extLst>
                </a:gridCol>
                <a:gridCol w="576072">
                  <a:extLst>
                    <a:ext uri="{9D8B030D-6E8A-4147-A177-3AD203B41FA5}">
                      <a16:colId xmlns:a16="http://schemas.microsoft.com/office/drawing/2014/main" val="2705935706"/>
                    </a:ext>
                  </a:extLst>
                </a:gridCol>
                <a:gridCol w="576072">
                  <a:extLst>
                    <a:ext uri="{9D8B030D-6E8A-4147-A177-3AD203B41FA5}">
                      <a16:colId xmlns:a16="http://schemas.microsoft.com/office/drawing/2014/main" val="2155637983"/>
                    </a:ext>
                  </a:extLst>
                </a:gridCol>
                <a:gridCol w="576072">
                  <a:extLst>
                    <a:ext uri="{9D8B030D-6E8A-4147-A177-3AD203B41FA5}">
                      <a16:colId xmlns:a16="http://schemas.microsoft.com/office/drawing/2014/main" val="1552276506"/>
                    </a:ext>
                  </a:extLst>
                </a:gridCol>
                <a:gridCol w="576072">
                  <a:extLst>
                    <a:ext uri="{9D8B030D-6E8A-4147-A177-3AD203B41FA5}">
                      <a16:colId xmlns:a16="http://schemas.microsoft.com/office/drawing/2014/main" val="977576887"/>
                    </a:ext>
                  </a:extLst>
                </a:gridCol>
                <a:gridCol w="576072">
                  <a:extLst>
                    <a:ext uri="{9D8B030D-6E8A-4147-A177-3AD203B41FA5}">
                      <a16:colId xmlns:a16="http://schemas.microsoft.com/office/drawing/2014/main" val="1908192233"/>
                    </a:ext>
                  </a:extLst>
                </a:gridCol>
                <a:gridCol w="576072">
                  <a:extLst>
                    <a:ext uri="{9D8B030D-6E8A-4147-A177-3AD203B41FA5}">
                      <a16:colId xmlns:a16="http://schemas.microsoft.com/office/drawing/2014/main" val="3500442726"/>
                    </a:ext>
                  </a:extLst>
                </a:gridCol>
                <a:gridCol w="576072">
                  <a:extLst>
                    <a:ext uri="{9D8B030D-6E8A-4147-A177-3AD203B41FA5}">
                      <a16:colId xmlns:a16="http://schemas.microsoft.com/office/drawing/2014/main" val="1338598481"/>
                    </a:ext>
                  </a:extLst>
                </a:gridCol>
                <a:gridCol w="576072">
                  <a:extLst>
                    <a:ext uri="{9D8B030D-6E8A-4147-A177-3AD203B41FA5}">
                      <a16:colId xmlns:a16="http://schemas.microsoft.com/office/drawing/2014/main" val="13179742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2444882"/>
                  </a:ext>
                </a:extLst>
              </a:tr>
              <a:tr h="370840">
                <a:tc>
                  <a:txBody>
                    <a:bodyPr/>
                    <a:lstStyle/>
                    <a:p>
                      <a:r>
                        <a:rPr lang="en-US" sz="1000"/>
                        <a:t>289</a:t>
                      </a:r>
                    </a:p>
                  </a:txBody>
                  <a:tcPr/>
                </a:tc>
                <a:tc>
                  <a:txBody>
                    <a:bodyPr/>
                    <a:lstStyle/>
                    <a:p>
                      <a:r>
                        <a:rPr lang="en-US" sz="1000"/>
                        <a:t>0</a:t>
                      </a:r>
                    </a:p>
                  </a:txBody>
                  <a:tcPr/>
                </a:tc>
                <a:tc>
                  <a:txBody>
                    <a:bodyPr/>
                    <a:lstStyle/>
                    <a:p>
                      <a:r>
                        <a:rPr lang="en-US" sz="1000"/>
                        <a:t>18</a:t>
                      </a:r>
                    </a:p>
                  </a:txBody>
                  <a:tcPr/>
                </a:tc>
                <a:tc>
                  <a:txBody>
                    <a:bodyPr/>
                    <a:lstStyle/>
                    <a:p>
                      <a:r>
                        <a:rPr lang="en-US" sz="1000"/>
                        <a:t>13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5</a:t>
                      </a:r>
                    </a:p>
                  </a:txBody>
                  <a:tcPr/>
                </a:tc>
                <a:tc>
                  <a:txBody>
                    <a:bodyPr/>
                    <a:lstStyle/>
                    <a:p>
                      <a:r>
                        <a:rPr lang="en-US" sz="1000"/>
                        <a:t>1</a:t>
                      </a:r>
                    </a:p>
                  </a:txBody>
                  <a:tcPr/>
                </a:tc>
                <a:tc>
                  <a:txBody>
                    <a:bodyPr/>
                    <a:lstStyle/>
                    <a:p>
                      <a:r>
                        <a:rPr lang="en-US" sz="1000"/>
                        <a:t>0.2129 %</a:t>
                      </a:r>
                    </a:p>
                  </a:txBody>
                  <a:tcPr/>
                </a:tc>
                <a:tc>
                  <a:txBody>
                    <a:bodyPr/>
                    <a:lstStyle/>
                    <a:p>
                      <a:r>
                        <a:rPr lang="en-US" sz="1000"/>
                        <a:t>0.0 %</a:t>
                      </a:r>
                    </a:p>
                  </a:txBody>
                  <a:tcPr/>
                </a:tc>
                <a:extLst>
                  <a:ext uri="{0D108BD9-81ED-4DB2-BD59-A6C34878D82A}">
                    <a16:rowId xmlns:a16="http://schemas.microsoft.com/office/drawing/2014/main" val="817593187"/>
                  </a:ext>
                </a:extLst>
              </a:tr>
            </a:tbl>
          </a:graphicData>
        </a:graphic>
      </p:graphicFrame>
      <p:sp>
        <p:nvSpPr>
          <p:cNvPr id="4" name="Text Placeholder 3">
            <a:extLst>
              <a:ext uri="{FF2B5EF4-FFF2-40B4-BE49-F238E27FC236}">
                <a16:creationId xmlns:a16="http://schemas.microsoft.com/office/drawing/2014/main" id="{146EE9EA-72AE-40AD-B7B7-0185C8286AF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568120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95F75-5089-4D47-AE5F-C7161B7C8A0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3A88B6C-41FB-4BA4-BB8D-C9AFAD27DE9D}"/>
              </a:ext>
            </a:extLst>
          </p:cNvPr>
          <p:cNvGraphicFramePr>
            <a:graphicFrameLocks noGrp="1"/>
          </p:cNvGraphicFramePr>
          <p:nvPr>
            <p:ph type="chart" sz="quarter" idx="13"/>
            <p:extLst>
              <p:ext uri="{D42A27DB-BD31-4B8C-83A1-F6EECF244321}">
                <p14:modId xmlns:p14="http://schemas.microsoft.com/office/powerpoint/2010/main" val="2810070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446E9-3355-411A-878E-1887B53C209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78CF873-6746-4F5D-8094-790CB6120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057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10F36-C736-4561-9565-7124D3A9BBB3}"/>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FD52F5EA-A4D5-4720-A7F3-D4E16A4D40A6}"/>
              </a:ext>
            </a:extLst>
          </p:cNvPr>
          <p:cNvGraphicFramePr>
            <a:graphicFrameLocks noGrp="1"/>
          </p:cNvGraphicFramePr>
          <p:nvPr>
            <p:ph type="chart" sz="quarter" idx="13"/>
            <p:extLst>
              <p:ext uri="{D42A27DB-BD31-4B8C-83A1-F6EECF244321}">
                <p14:modId xmlns:p14="http://schemas.microsoft.com/office/powerpoint/2010/main" val="3286424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B5BE1C-A0D5-49CE-BF62-B0DE20B4D3F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A99A818-43F3-4B1C-82FD-6B2D79A50C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708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AF9E-2B26-4B2C-BAA5-795DA901E24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E1B9816F-0407-4502-A5BD-EC25A01F0CB7}"/>
              </a:ext>
            </a:extLst>
          </p:cNvPr>
          <p:cNvGraphicFramePr>
            <a:graphicFrameLocks noGrp="1"/>
          </p:cNvGraphicFramePr>
          <p:nvPr>
            <p:ph type="chart" sz="quarter" idx="13"/>
            <p:extLst>
              <p:ext uri="{D42A27DB-BD31-4B8C-83A1-F6EECF244321}">
                <p14:modId xmlns:p14="http://schemas.microsoft.com/office/powerpoint/2010/main" val="933795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CDE29-0B02-4EC3-A46B-D44C032D498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837BEB5-98F8-4A00-B73A-8CBDD306A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042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A67D7-A114-468F-B501-51F5FC4FB45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C04D4B53-4E22-4067-9D21-73EB2BFE0F2C}"/>
              </a:ext>
            </a:extLst>
          </p:cNvPr>
          <p:cNvGraphicFramePr>
            <a:graphicFrameLocks noGrp="1"/>
          </p:cNvGraphicFramePr>
          <p:nvPr>
            <p:ph type="tbl" sz="quarter" idx="13"/>
            <p:extLst>
              <p:ext uri="{D42A27DB-BD31-4B8C-83A1-F6EECF244321}">
                <p14:modId xmlns:p14="http://schemas.microsoft.com/office/powerpoint/2010/main" val="98845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31041309"/>
                    </a:ext>
                  </a:extLst>
                </a:gridCol>
                <a:gridCol w="1152144">
                  <a:extLst>
                    <a:ext uri="{9D8B030D-6E8A-4147-A177-3AD203B41FA5}">
                      <a16:colId xmlns:a16="http://schemas.microsoft.com/office/drawing/2014/main" val="1271468416"/>
                    </a:ext>
                  </a:extLst>
                </a:gridCol>
                <a:gridCol w="1152144">
                  <a:extLst>
                    <a:ext uri="{9D8B030D-6E8A-4147-A177-3AD203B41FA5}">
                      <a16:colId xmlns:a16="http://schemas.microsoft.com/office/drawing/2014/main" val="3577373180"/>
                    </a:ext>
                  </a:extLst>
                </a:gridCol>
                <a:gridCol w="1152144">
                  <a:extLst>
                    <a:ext uri="{9D8B030D-6E8A-4147-A177-3AD203B41FA5}">
                      <a16:colId xmlns:a16="http://schemas.microsoft.com/office/drawing/2014/main" val="663795491"/>
                    </a:ext>
                  </a:extLst>
                </a:gridCol>
                <a:gridCol w="1152144">
                  <a:extLst>
                    <a:ext uri="{9D8B030D-6E8A-4147-A177-3AD203B41FA5}">
                      <a16:colId xmlns:a16="http://schemas.microsoft.com/office/drawing/2014/main" val="3519804516"/>
                    </a:ext>
                  </a:extLst>
                </a:gridCol>
                <a:gridCol w="1152144">
                  <a:extLst>
                    <a:ext uri="{9D8B030D-6E8A-4147-A177-3AD203B41FA5}">
                      <a16:colId xmlns:a16="http://schemas.microsoft.com/office/drawing/2014/main" val="125104987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706235692"/>
                  </a:ext>
                </a:extLst>
              </a:tr>
              <a:tr h="370840">
                <a:tc>
                  <a:txBody>
                    <a:bodyPr/>
                    <a:lstStyle/>
                    <a:p>
                      <a:r>
                        <a:rPr lang="en-US" sz="1000" b="1"/>
                        <a:t>@TokioMAmerica - 2025-05-14 14:23:22</a:t>
                      </a:r>
                      <a:r>
                        <a:rPr lang="en-US" sz="1000"/>
                        <a:t>
 What better way to celebrate our company's Japanese-American heritage &amp;amp; culture than by attending Japanese Heritage Night at Dodger Stadium! Our Pasadena employees &amp;amp; their families enjoyed traditional handcrafted food &amp;amp; beverages, live music, &amp;amp; performances at Dodger Stadium. https://t.co/IyhoHBPQ7M</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0.6944 %</a:t>
                      </a:r>
                    </a:p>
                  </a:txBody>
                  <a:tcPr/>
                </a:tc>
                <a:extLst>
                  <a:ext uri="{0D108BD9-81ED-4DB2-BD59-A6C34878D82A}">
                    <a16:rowId xmlns:a16="http://schemas.microsoft.com/office/drawing/2014/main" val="2954018695"/>
                  </a:ext>
                </a:extLst>
              </a:tr>
              <a:tr h="370840">
                <a:tc>
                  <a:txBody>
                    <a:bodyPr/>
                    <a:lstStyle/>
                    <a:p>
                      <a:r>
                        <a:rPr lang="en-US" sz="1000" b="1"/>
                        <a:t>@TokioMAmerica - 2025-05-28 16:12:46</a:t>
                      </a:r>
                      <a:r>
                        <a:rPr lang="en-US" sz="1000"/>
                        <a:t>
 Our CEO, Daisuke Ugaeri, visited our Chicago office to say farewell before he begins his next chapter at Tokio Marine Nichido Fire in Japan. Everyone enjoyed lunch at a local restaurant as they celebrated his tenure at TMA, and our team also gifted him a Chicago Cubs sweatshirt. https://t.co/av9CkcVxwS</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0.6944 %</a:t>
                      </a:r>
                    </a:p>
                  </a:txBody>
                  <a:tcPr/>
                </a:tc>
                <a:extLst>
                  <a:ext uri="{0D108BD9-81ED-4DB2-BD59-A6C34878D82A}">
                    <a16:rowId xmlns:a16="http://schemas.microsoft.com/office/drawing/2014/main" val="2885878803"/>
                  </a:ext>
                </a:extLst>
              </a:tr>
              <a:tr h="370840">
                <a:tc>
                  <a:txBody>
                    <a:bodyPr/>
                    <a:lstStyle/>
                    <a:p>
                      <a:r>
                        <a:rPr lang="en-US" sz="1000" b="1"/>
                        <a:t>@TokioMAmerica - 2025-05-12 14:39:48</a:t>
                      </a:r>
                      <a:r>
                        <a:rPr lang="en-US" sz="1000"/>
                        <a:t>
 Our Pasadena office celebrated the hard work &amp;amp; achievements of our CEO, Daisuke Ugaeri, &amp;amp; wished him a heartfelt goodbye as he prepares to move to his new role at Tokio Marine Nichido Fire in Tokyo, Japan. https://t.co/3giaNa5uhn</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0.3472 %</a:t>
                      </a:r>
                    </a:p>
                  </a:txBody>
                  <a:tcPr/>
                </a:tc>
                <a:extLst>
                  <a:ext uri="{0D108BD9-81ED-4DB2-BD59-A6C34878D82A}">
                    <a16:rowId xmlns:a16="http://schemas.microsoft.com/office/drawing/2014/main" val="272868590"/>
                  </a:ext>
                </a:extLst>
              </a:tr>
            </a:tbl>
          </a:graphicData>
        </a:graphic>
      </p:graphicFrame>
      <p:sp>
        <p:nvSpPr>
          <p:cNvPr id="4" name="Text Placeholder 3">
            <a:extLst>
              <a:ext uri="{FF2B5EF4-FFF2-40B4-BE49-F238E27FC236}">
                <a16:creationId xmlns:a16="http://schemas.microsoft.com/office/drawing/2014/main" id="{A2CB52B1-06F7-4456-86DA-916B7DDFF0E5}"/>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316354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0528-839C-4B3C-A31A-815C2620FE3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FBB7DA4C-E2BD-4AA5-B5F9-D4BE7A3EE4DC}"/>
              </a:ext>
            </a:extLst>
          </p:cNvPr>
          <p:cNvGraphicFramePr>
            <a:graphicFrameLocks noGrp="1"/>
          </p:cNvGraphicFramePr>
          <p:nvPr>
            <p:ph type="tbl" sz="quarter" idx="13"/>
            <p:extLst>
              <p:ext uri="{D42A27DB-BD31-4B8C-83A1-F6EECF244321}">
                <p14:modId xmlns:p14="http://schemas.microsoft.com/office/powerpoint/2010/main" val="411034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31491346"/>
                    </a:ext>
                  </a:extLst>
                </a:gridCol>
                <a:gridCol w="658368">
                  <a:extLst>
                    <a:ext uri="{9D8B030D-6E8A-4147-A177-3AD203B41FA5}">
                      <a16:colId xmlns:a16="http://schemas.microsoft.com/office/drawing/2014/main" val="2968522367"/>
                    </a:ext>
                  </a:extLst>
                </a:gridCol>
                <a:gridCol w="658368">
                  <a:extLst>
                    <a:ext uri="{9D8B030D-6E8A-4147-A177-3AD203B41FA5}">
                      <a16:colId xmlns:a16="http://schemas.microsoft.com/office/drawing/2014/main" val="1638736283"/>
                    </a:ext>
                  </a:extLst>
                </a:gridCol>
                <a:gridCol w="658368">
                  <a:extLst>
                    <a:ext uri="{9D8B030D-6E8A-4147-A177-3AD203B41FA5}">
                      <a16:colId xmlns:a16="http://schemas.microsoft.com/office/drawing/2014/main" val="3437157905"/>
                    </a:ext>
                  </a:extLst>
                </a:gridCol>
                <a:gridCol w="658368">
                  <a:extLst>
                    <a:ext uri="{9D8B030D-6E8A-4147-A177-3AD203B41FA5}">
                      <a16:colId xmlns:a16="http://schemas.microsoft.com/office/drawing/2014/main" val="3201430334"/>
                    </a:ext>
                  </a:extLst>
                </a:gridCol>
                <a:gridCol w="658368">
                  <a:extLst>
                    <a:ext uri="{9D8B030D-6E8A-4147-A177-3AD203B41FA5}">
                      <a16:colId xmlns:a16="http://schemas.microsoft.com/office/drawing/2014/main" val="2849535171"/>
                    </a:ext>
                  </a:extLst>
                </a:gridCol>
                <a:gridCol w="658368">
                  <a:extLst>
                    <a:ext uri="{9D8B030D-6E8A-4147-A177-3AD203B41FA5}">
                      <a16:colId xmlns:a16="http://schemas.microsoft.com/office/drawing/2014/main" val="2258743285"/>
                    </a:ext>
                  </a:extLst>
                </a:gridCol>
                <a:gridCol w="658368">
                  <a:extLst>
                    <a:ext uri="{9D8B030D-6E8A-4147-A177-3AD203B41FA5}">
                      <a16:colId xmlns:a16="http://schemas.microsoft.com/office/drawing/2014/main" val="3787910202"/>
                    </a:ext>
                  </a:extLst>
                </a:gridCol>
                <a:gridCol w="658368">
                  <a:extLst>
                    <a:ext uri="{9D8B030D-6E8A-4147-A177-3AD203B41FA5}">
                      <a16:colId xmlns:a16="http://schemas.microsoft.com/office/drawing/2014/main" val="3427947630"/>
                    </a:ext>
                  </a:extLst>
                </a:gridCol>
                <a:gridCol w="658368">
                  <a:extLst>
                    <a:ext uri="{9D8B030D-6E8A-4147-A177-3AD203B41FA5}">
                      <a16:colId xmlns:a16="http://schemas.microsoft.com/office/drawing/2014/main" val="2383296832"/>
                    </a:ext>
                  </a:extLst>
                </a:gridCol>
                <a:gridCol w="658368">
                  <a:extLst>
                    <a:ext uri="{9D8B030D-6E8A-4147-A177-3AD203B41FA5}">
                      <a16:colId xmlns:a16="http://schemas.microsoft.com/office/drawing/2014/main" val="183734169"/>
                    </a:ext>
                  </a:extLst>
                </a:gridCol>
                <a:gridCol w="658368">
                  <a:extLst>
                    <a:ext uri="{9D8B030D-6E8A-4147-A177-3AD203B41FA5}">
                      <a16:colId xmlns:a16="http://schemas.microsoft.com/office/drawing/2014/main" val="169761987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627999602"/>
                  </a:ext>
                </a:extLst>
              </a:tr>
              <a:tr h="370840">
                <a:tc>
                  <a:txBody>
                    <a:bodyPr/>
                    <a:lstStyle/>
                    <a:p>
                      <a:r>
                        <a:rPr lang="en-US" sz="1000"/>
                        <a:t>24510</a:t>
                      </a:r>
                    </a:p>
                  </a:txBody>
                  <a:tcPr/>
                </a:tc>
                <a:tc>
                  <a:txBody>
                    <a:bodyPr/>
                    <a:lstStyle/>
                    <a:p>
                      <a:r>
                        <a:rPr lang="en-US" sz="1000"/>
                        <a:t>217</a:t>
                      </a:r>
                    </a:p>
                  </a:txBody>
                  <a:tcPr/>
                </a:tc>
                <a:tc>
                  <a:txBody>
                    <a:bodyPr/>
                    <a:lstStyle/>
                    <a:p>
                      <a:r>
                        <a:rPr lang="en-US" sz="1000"/>
                        <a:t>13</a:t>
                      </a:r>
                    </a:p>
                  </a:txBody>
                  <a:tcPr/>
                </a:tc>
                <a:tc>
                  <a:txBody>
                    <a:bodyPr/>
                    <a:lstStyle/>
                    <a:p>
                      <a:r>
                        <a:rPr lang="en-US" sz="1000"/>
                        <a:t>839</a:t>
                      </a:r>
                    </a:p>
                  </a:txBody>
                  <a:tcPr/>
                </a:tc>
                <a:tc>
                  <a:txBody>
                    <a:bodyPr/>
                    <a:lstStyle/>
                    <a:p>
                      <a:r>
                        <a:rPr lang="en-US" sz="1000"/>
                        <a:t>64.538461538462</a:t>
                      </a:r>
                    </a:p>
                  </a:txBody>
                  <a:tcPr/>
                </a:tc>
                <a:tc>
                  <a:txBody>
                    <a:bodyPr/>
                    <a:lstStyle/>
                    <a:p>
                      <a:r>
                        <a:rPr lang="en-US" sz="1000"/>
                        <a:t>13</a:t>
                      </a:r>
                    </a:p>
                  </a:txBody>
                  <a:tcPr/>
                </a:tc>
                <a:tc>
                  <a:txBody>
                    <a:bodyPr/>
                    <a:lstStyle/>
                    <a:p>
                      <a:r>
                        <a:rPr lang="en-US" sz="1000"/>
                        <a:t>2</a:t>
                      </a:r>
                    </a:p>
                  </a:txBody>
                  <a:tcPr/>
                </a:tc>
                <a:tc>
                  <a:txBody>
                    <a:bodyPr/>
                    <a:lstStyle/>
                    <a:p>
                      <a:r>
                        <a:rPr lang="en-US" sz="1000"/>
                        <a:t>5049</a:t>
                      </a:r>
                    </a:p>
                  </a:txBody>
                  <a:tcPr/>
                </a:tc>
                <a:tc>
                  <a:txBody>
                    <a:bodyPr/>
                    <a:lstStyle/>
                    <a:p>
                      <a:r>
                        <a:rPr lang="en-US" sz="1000"/>
                        <a:t>25678</a:t>
                      </a:r>
                    </a:p>
                  </a:txBody>
                  <a:tcPr/>
                </a:tc>
                <a:tc>
                  <a:txBody>
                    <a:bodyPr/>
                    <a:lstStyle/>
                    <a:p>
                      <a:r>
                        <a:rPr lang="en-US" sz="1000"/>
                        <a:t>1975.2307692308</a:t>
                      </a:r>
                    </a:p>
                  </a:txBody>
                  <a:tcPr/>
                </a:tc>
                <a:tc>
                  <a:txBody>
                    <a:bodyPr/>
                    <a:lstStyle/>
                    <a:p>
                      <a:r>
                        <a:rPr lang="en-US" sz="1000"/>
                        <a:t>17.183510741025 %</a:t>
                      </a:r>
                    </a:p>
                  </a:txBody>
                  <a:tcPr/>
                </a:tc>
                <a:tc>
                  <a:txBody>
                    <a:bodyPr/>
                    <a:lstStyle/>
                    <a:p>
                      <a:r>
                        <a:rPr lang="en-US" sz="1000"/>
                        <a:t>0</a:t>
                      </a:r>
                    </a:p>
                  </a:txBody>
                  <a:tcPr/>
                </a:tc>
                <a:extLst>
                  <a:ext uri="{0D108BD9-81ED-4DB2-BD59-A6C34878D82A}">
                    <a16:rowId xmlns:a16="http://schemas.microsoft.com/office/drawing/2014/main" val="3312370299"/>
                  </a:ext>
                </a:extLst>
              </a:tr>
            </a:tbl>
          </a:graphicData>
        </a:graphic>
      </p:graphicFrame>
      <p:sp>
        <p:nvSpPr>
          <p:cNvPr id="4" name="Text Placeholder 3">
            <a:extLst>
              <a:ext uri="{FF2B5EF4-FFF2-40B4-BE49-F238E27FC236}">
                <a16:creationId xmlns:a16="http://schemas.microsoft.com/office/drawing/2014/main" id="{1CD3FFF1-CF15-449F-965F-FD5BDDF5C0D2}"/>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667127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942A-339F-49AD-ADC2-ED988FFC485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AE3E5C53-B6C1-425D-8629-7F4CEA38D669}"/>
              </a:ext>
            </a:extLst>
          </p:cNvPr>
          <p:cNvGraphicFramePr>
            <a:graphicFrameLocks noGrp="1"/>
          </p:cNvGraphicFramePr>
          <p:nvPr>
            <p:ph type="chart" sz="quarter" idx="13"/>
            <p:extLst>
              <p:ext uri="{D42A27DB-BD31-4B8C-83A1-F6EECF244321}">
                <p14:modId xmlns:p14="http://schemas.microsoft.com/office/powerpoint/2010/main" val="51078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3C7DFA-2A60-451C-8584-CA170E45C1B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F1EF4A3-938D-4854-8666-65BEE2E66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344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24ABC-8989-4D41-B023-5B2DD2E298F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718CF5D-3FB1-485D-A116-804AFFC7B25D}"/>
              </a:ext>
            </a:extLst>
          </p:cNvPr>
          <p:cNvGraphicFramePr>
            <a:graphicFrameLocks noGrp="1"/>
          </p:cNvGraphicFramePr>
          <p:nvPr>
            <p:ph type="chart" sz="quarter" idx="13"/>
            <p:extLst>
              <p:ext uri="{D42A27DB-BD31-4B8C-83A1-F6EECF244321}">
                <p14:modId xmlns:p14="http://schemas.microsoft.com/office/powerpoint/2010/main" val="324875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D4D29-91AE-4251-9E7F-E7EC292AF4B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3ADAE00-EBB4-462C-8C3F-58FCBFAB4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338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9FDB6-19D9-4484-887C-E8C209D2B772}"/>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4A4D5B7-68B8-4E16-A4F3-9F37997D7B53}"/>
              </a:ext>
            </a:extLst>
          </p:cNvPr>
          <p:cNvGraphicFramePr>
            <a:graphicFrameLocks noGrp="1"/>
          </p:cNvGraphicFramePr>
          <p:nvPr>
            <p:ph type="chart" sz="quarter" idx="13"/>
            <p:extLst>
              <p:ext uri="{D42A27DB-BD31-4B8C-83A1-F6EECF244321}">
                <p14:modId xmlns:p14="http://schemas.microsoft.com/office/powerpoint/2010/main" val="22942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9EDCB-5A94-472C-B4EF-04E9AA5BFE1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D22204F-14B6-4E8B-B530-47477D0E88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238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7BFAA-1029-484F-BEB9-3BAC1B2A96E7}"/>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5E245234-3812-49E9-AE15-C498480B448A}"/>
              </a:ext>
            </a:extLst>
          </p:cNvPr>
          <p:cNvGraphicFramePr>
            <a:graphicFrameLocks noGrp="1"/>
          </p:cNvGraphicFramePr>
          <p:nvPr>
            <p:ph type="chart" sz="quarter" idx="13"/>
            <p:extLst>
              <p:ext uri="{D42A27DB-BD31-4B8C-83A1-F6EECF244321}">
                <p14:modId xmlns:p14="http://schemas.microsoft.com/office/powerpoint/2010/main" val="732671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CCDCBF-ECC4-4540-A826-94020ABA9C0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23BC670-ABAB-407D-822E-E51910DA0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764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AD489-F82E-4F15-A93B-3C117047B647}"/>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154B6187-42B4-4D5E-BB51-83530A58A676}"/>
              </a:ext>
            </a:extLst>
          </p:cNvPr>
          <p:cNvGraphicFramePr>
            <a:graphicFrameLocks noGrp="1"/>
          </p:cNvGraphicFramePr>
          <p:nvPr>
            <p:ph type="tbl" sz="quarter" idx="13"/>
            <p:extLst>
              <p:ext uri="{D42A27DB-BD31-4B8C-83A1-F6EECF244321}">
                <p14:modId xmlns:p14="http://schemas.microsoft.com/office/powerpoint/2010/main" val="12874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33780378"/>
                    </a:ext>
                  </a:extLst>
                </a:gridCol>
                <a:gridCol w="905256">
                  <a:extLst>
                    <a:ext uri="{9D8B030D-6E8A-4147-A177-3AD203B41FA5}">
                      <a16:colId xmlns:a16="http://schemas.microsoft.com/office/drawing/2014/main" val="163781832"/>
                    </a:ext>
                  </a:extLst>
                </a:gridCol>
                <a:gridCol w="576072">
                  <a:extLst>
                    <a:ext uri="{9D8B030D-6E8A-4147-A177-3AD203B41FA5}">
                      <a16:colId xmlns:a16="http://schemas.microsoft.com/office/drawing/2014/main" val="2590246680"/>
                    </a:ext>
                  </a:extLst>
                </a:gridCol>
                <a:gridCol w="576072">
                  <a:extLst>
                    <a:ext uri="{9D8B030D-6E8A-4147-A177-3AD203B41FA5}">
                      <a16:colId xmlns:a16="http://schemas.microsoft.com/office/drawing/2014/main" val="198482056"/>
                    </a:ext>
                  </a:extLst>
                </a:gridCol>
                <a:gridCol w="576072">
                  <a:extLst>
                    <a:ext uri="{9D8B030D-6E8A-4147-A177-3AD203B41FA5}">
                      <a16:colId xmlns:a16="http://schemas.microsoft.com/office/drawing/2014/main" val="4238538263"/>
                    </a:ext>
                  </a:extLst>
                </a:gridCol>
                <a:gridCol w="576072">
                  <a:extLst>
                    <a:ext uri="{9D8B030D-6E8A-4147-A177-3AD203B41FA5}">
                      <a16:colId xmlns:a16="http://schemas.microsoft.com/office/drawing/2014/main" val="3776364528"/>
                    </a:ext>
                  </a:extLst>
                </a:gridCol>
                <a:gridCol w="576072">
                  <a:extLst>
                    <a:ext uri="{9D8B030D-6E8A-4147-A177-3AD203B41FA5}">
                      <a16:colId xmlns:a16="http://schemas.microsoft.com/office/drawing/2014/main" val="2695512653"/>
                    </a:ext>
                  </a:extLst>
                </a:gridCol>
                <a:gridCol w="576072">
                  <a:extLst>
                    <a:ext uri="{9D8B030D-6E8A-4147-A177-3AD203B41FA5}">
                      <a16:colId xmlns:a16="http://schemas.microsoft.com/office/drawing/2014/main" val="938176099"/>
                    </a:ext>
                  </a:extLst>
                </a:gridCol>
                <a:gridCol w="576072">
                  <a:extLst>
                    <a:ext uri="{9D8B030D-6E8A-4147-A177-3AD203B41FA5}">
                      <a16:colId xmlns:a16="http://schemas.microsoft.com/office/drawing/2014/main" val="1232843823"/>
                    </a:ext>
                  </a:extLst>
                </a:gridCol>
                <a:gridCol w="576072">
                  <a:extLst>
                    <a:ext uri="{9D8B030D-6E8A-4147-A177-3AD203B41FA5}">
                      <a16:colId xmlns:a16="http://schemas.microsoft.com/office/drawing/2014/main" val="1947341999"/>
                    </a:ext>
                  </a:extLst>
                </a:gridCol>
                <a:gridCol w="576072">
                  <a:extLst>
                    <a:ext uri="{9D8B030D-6E8A-4147-A177-3AD203B41FA5}">
                      <a16:colId xmlns:a16="http://schemas.microsoft.com/office/drawing/2014/main" val="93302114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97635092"/>
                  </a:ext>
                </a:extLst>
              </a:tr>
              <a:tr h="370840">
                <a:tc>
                  <a:txBody>
                    <a:bodyPr/>
                    <a:lstStyle/>
                    <a:p>
                      <a:r>
                        <a:rPr lang="en-US" sz="1000"/>
                        <a:t>05/12/2025 13:57:14</a:t>
                      </a:r>
                    </a:p>
                  </a:txBody>
                  <a:tcPr/>
                </a:tc>
                <a:tc>
                  <a:txBody>
                    <a:bodyPr/>
                    <a:lstStyle/>
                    <a:p>
                      <a:r>
                        <a:rPr lang="en-US" sz="1000"/>
                        <a:t>05/12/2025 13:57:14</a:t>
                      </a:r>
                    </a:p>
                  </a:txBody>
                  <a:tcPr/>
                </a:tc>
                <a:tc>
                  <a:txBody>
                    <a:bodyPr/>
                    <a:lstStyle/>
                    <a:p>
                      <a:r>
                        <a:rPr lang="en-US" sz="1000"/>
                        <a:t>Gallery</a:t>
                      </a:r>
                    </a:p>
                  </a:txBody>
                  <a:tcPr/>
                </a:tc>
                <a:tc>
                  <a:txBody>
                    <a:bodyPr/>
                    <a:lstStyle/>
                    <a:p>
                      <a:r>
                        <a:rPr lang="en-US" sz="1000"/>
                        <a:t>239</a:t>
                      </a:r>
                    </a:p>
                  </a:txBody>
                  <a:tcPr/>
                </a:tc>
                <a:tc>
                  <a:txBody>
                    <a:bodyPr/>
                    <a:lstStyle/>
                    <a:p>
                      <a:r>
                        <a:rPr lang="en-US" sz="1000"/>
                        <a:t>4</a:t>
                      </a:r>
                    </a:p>
                  </a:txBody>
                  <a:tcPr/>
                </a:tc>
                <a:tc>
                  <a:txBody>
                    <a:bodyPr/>
                    <a:lstStyle/>
                    <a:p>
                      <a:r>
                        <a:rPr lang="en-US" sz="1000"/>
                        <a:t>0</a:t>
                      </a:r>
                    </a:p>
                  </a:txBody>
                  <a:tcPr/>
                </a:tc>
                <a:tc>
                  <a:txBody>
                    <a:bodyPr/>
                    <a:lstStyle/>
                    <a:p>
                      <a:r>
                        <a:rPr lang="en-US" sz="1000"/>
                        <a:t>1742</a:t>
                      </a:r>
                    </a:p>
                  </a:txBody>
                  <a:tcPr/>
                </a:tc>
                <a:tc>
                  <a:txBody>
                    <a:bodyPr/>
                    <a:lstStyle/>
                    <a:p>
                      <a:r>
                        <a:rPr lang="en-US" sz="1000"/>
                        <a:t>26.809832522961 %</a:t>
                      </a:r>
                    </a:p>
                  </a:txBody>
                  <a:tcPr/>
                </a:tc>
                <a:tc>
                  <a:txBody>
                    <a:bodyPr/>
                    <a:lstStyle/>
                    <a:p>
                      <a:r>
                        <a:rPr lang="en-US" sz="1000"/>
                        <a:t>7404</a:t>
                      </a:r>
                    </a:p>
                  </a:txBody>
                  <a:tcPr/>
                </a:tc>
                <a:tc>
                  <a:txBody>
                    <a:bodyPr/>
                    <a:lstStyle/>
                    <a:p>
                      <a:r>
                        <a:rPr lang="en-US" sz="1000"/>
                        <a:t>3984</a:t>
                      </a:r>
                    </a:p>
                  </a:txBody>
                  <a:tcPr/>
                </a:tc>
                <a:tc>
                  <a:txBody>
                    <a:bodyPr/>
                    <a:lstStyle/>
                    <a:p>
                      <a:r>
                        <a:rPr lang="en-US" sz="1000"/>
                        <a:t>n/a</a:t>
                      </a:r>
                    </a:p>
                  </a:txBody>
                  <a:tcPr/>
                </a:tc>
                <a:extLst>
                  <a:ext uri="{0D108BD9-81ED-4DB2-BD59-A6C34878D82A}">
                    <a16:rowId xmlns:a16="http://schemas.microsoft.com/office/drawing/2014/main" val="1869601641"/>
                  </a:ext>
                </a:extLst>
              </a:tr>
              <a:tr h="370840">
                <a:tc>
                  <a:txBody>
                    <a:bodyPr/>
                    <a:lstStyle/>
                    <a:p>
                      <a:r>
                        <a:rPr lang="en-US" sz="1000"/>
                        <a:t>05/05/2025 15:52:52</a:t>
                      </a:r>
                    </a:p>
                  </a:txBody>
                  <a:tcPr/>
                </a:tc>
                <a:tc>
                  <a:txBody>
                    <a:bodyPr/>
                    <a:lstStyle/>
                    <a:p>
                      <a:r>
                        <a:rPr lang="en-US" sz="1000"/>
                        <a:t>05/05/2025 15:52:52</a:t>
                      </a:r>
                    </a:p>
                  </a:txBody>
                  <a:tcPr/>
                </a:tc>
                <a:tc>
                  <a:txBody>
                    <a:bodyPr/>
                    <a:lstStyle/>
                    <a:p>
                      <a:r>
                        <a:rPr lang="en-US" sz="1000"/>
                        <a:t>Gallery</a:t>
                      </a:r>
                    </a:p>
                  </a:txBody>
                  <a:tcPr/>
                </a:tc>
                <a:tc>
                  <a:txBody>
                    <a:bodyPr/>
                    <a:lstStyle/>
                    <a:p>
                      <a:r>
                        <a:rPr lang="en-US" sz="1000"/>
                        <a:t>165</a:t>
                      </a:r>
                    </a:p>
                  </a:txBody>
                  <a:tcPr/>
                </a:tc>
                <a:tc>
                  <a:txBody>
                    <a:bodyPr/>
                    <a:lstStyle/>
                    <a:p>
                      <a:r>
                        <a:rPr lang="en-US" sz="1000"/>
                        <a:t>1</a:t>
                      </a:r>
                    </a:p>
                  </a:txBody>
                  <a:tcPr/>
                </a:tc>
                <a:tc>
                  <a:txBody>
                    <a:bodyPr/>
                    <a:lstStyle/>
                    <a:p>
                      <a:r>
                        <a:rPr lang="en-US" sz="1000"/>
                        <a:t>0</a:t>
                      </a:r>
                    </a:p>
                  </a:txBody>
                  <a:tcPr/>
                </a:tc>
                <a:tc>
                  <a:txBody>
                    <a:bodyPr/>
                    <a:lstStyle/>
                    <a:p>
                      <a:r>
                        <a:rPr lang="en-US" sz="1000"/>
                        <a:t>1111</a:t>
                      </a:r>
                    </a:p>
                  </a:txBody>
                  <a:tcPr/>
                </a:tc>
                <a:tc>
                  <a:txBody>
                    <a:bodyPr/>
                    <a:lstStyle/>
                    <a:p>
                      <a:r>
                        <a:rPr lang="en-US" sz="1000"/>
                        <a:t>24.970668752444 %</a:t>
                      </a:r>
                    </a:p>
                  </a:txBody>
                  <a:tcPr/>
                </a:tc>
                <a:tc>
                  <a:txBody>
                    <a:bodyPr/>
                    <a:lstStyle/>
                    <a:p>
                      <a:r>
                        <a:rPr lang="en-US" sz="1000"/>
                        <a:t>5114</a:t>
                      </a:r>
                    </a:p>
                  </a:txBody>
                  <a:tcPr/>
                </a:tc>
                <a:tc>
                  <a:txBody>
                    <a:bodyPr/>
                    <a:lstStyle/>
                    <a:p>
                      <a:r>
                        <a:rPr lang="en-US" sz="1000"/>
                        <a:t>2620</a:t>
                      </a:r>
                    </a:p>
                  </a:txBody>
                  <a:tcPr/>
                </a:tc>
                <a:tc>
                  <a:txBody>
                    <a:bodyPr/>
                    <a:lstStyle/>
                    <a:p>
                      <a:r>
                        <a:rPr lang="en-US" sz="1000"/>
                        <a:t>n/a</a:t>
                      </a:r>
                    </a:p>
                  </a:txBody>
                  <a:tcPr/>
                </a:tc>
                <a:extLst>
                  <a:ext uri="{0D108BD9-81ED-4DB2-BD59-A6C34878D82A}">
                    <a16:rowId xmlns:a16="http://schemas.microsoft.com/office/drawing/2014/main" val="2788237934"/>
                  </a:ext>
                </a:extLst>
              </a:tr>
              <a:tr h="370840">
                <a:tc>
                  <a:txBody>
                    <a:bodyPr/>
                    <a:lstStyle/>
                    <a:p>
                      <a:r>
                        <a:rPr lang="en-US" sz="1000"/>
                        <a:t>05/28/2025 16:09:44</a:t>
                      </a:r>
                    </a:p>
                  </a:txBody>
                  <a:tcPr/>
                </a:tc>
                <a:tc>
                  <a:txBody>
                    <a:bodyPr/>
                    <a:lstStyle/>
                    <a:p>
                      <a:r>
                        <a:rPr lang="en-US" sz="1000"/>
                        <a:t>05/28/2025 16:09:44</a:t>
                      </a:r>
                    </a:p>
                  </a:txBody>
                  <a:tcPr/>
                </a:tc>
                <a:tc>
                  <a:txBody>
                    <a:bodyPr/>
                    <a:lstStyle/>
                    <a:p>
                      <a:r>
                        <a:rPr lang="en-US" sz="1000"/>
                        <a:t>Gallery</a:t>
                      </a:r>
                    </a:p>
                  </a:txBody>
                  <a:tcPr/>
                </a:tc>
                <a:tc>
                  <a:txBody>
                    <a:bodyPr/>
                    <a:lstStyle/>
                    <a:p>
                      <a:r>
                        <a:rPr lang="en-US" sz="1000"/>
                        <a:t>101</a:t>
                      </a:r>
                    </a:p>
                  </a:txBody>
                  <a:tcPr/>
                </a:tc>
                <a:tc>
                  <a:txBody>
                    <a:bodyPr/>
                    <a:lstStyle/>
                    <a:p>
                      <a:r>
                        <a:rPr lang="en-US" sz="1000"/>
                        <a:t>2</a:t>
                      </a:r>
                    </a:p>
                  </a:txBody>
                  <a:tcPr/>
                </a:tc>
                <a:tc>
                  <a:txBody>
                    <a:bodyPr/>
                    <a:lstStyle/>
                    <a:p>
                      <a:r>
                        <a:rPr lang="en-US" sz="1000"/>
                        <a:t>0</a:t>
                      </a:r>
                    </a:p>
                  </a:txBody>
                  <a:tcPr/>
                </a:tc>
                <a:tc>
                  <a:txBody>
                    <a:bodyPr/>
                    <a:lstStyle/>
                    <a:p>
                      <a:r>
                        <a:rPr lang="en-US" sz="1000"/>
                        <a:t>827</a:t>
                      </a:r>
                    </a:p>
                  </a:txBody>
                  <a:tcPr/>
                </a:tc>
                <a:tc>
                  <a:txBody>
                    <a:bodyPr/>
                    <a:lstStyle/>
                    <a:p>
                      <a:r>
                        <a:rPr lang="en-US" sz="1000"/>
                        <a:t>27.177089421391 %</a:t>
                      </a:r>
                    </a:p>
                  </a:txBody>
                  <a:tcPr/>
                </a:tc>
                <a:tc>
                  <a:txBody>
                    <a:bodyPr/>
                    <a:lstStyle/>
                    <a:p>
                      <a:r>
                        <a:rPr lang="en-US" sz="1000"/>
                        <a:t>3422</a:t>
                      </a:r>
                    </a:p>
                  </a:txBody>
                  <a:tcPr/>
                </a:tc>
                <a:tc>
                  <a:txBody>
                    <a:bodyPr/>
                    <a:lstStyle/>
                    <a:p>
                      <a:r>
                        <a:rPr lang="en-US" sz="1000"/>
                        <a:t>1929</a:t>
                      </a:r>
                    </a:p>
                  </a:txBody>
                  <a:tcPr/>
                </a:tc>
                <a:tc>
                  <a:txBody>
                    <a:bodyPr/>
                    <a:lstStyle/>
                    <a:p>
                      <a:r>
                        <a:rPr lang="en-US" sz="1000"/>
                        <a:t>n/a</a:t>
                      </a:r>
                    </a:p>
                  </a:txBody>
                  <a:tcPr/>
                </a:tc>
                <a:extLst>
                  <a:ext uri="{0D108BD9-81ED-4DB2-BD59-A6C34878D82A}">
                    <a16:rowId xmlns:a16="http://schemas.microsoft.com/office/drawing/2014/main" val="4046138594"/>
                  </a:ext>
                </a:extLst>
              </a:tr>
            </a:tbl>
          </a:graphicData>
        </a:graphic>
      </p:graphicFrame>
      <p:sp>
        <p:nvSpPr>
          <p:cNvPr id="4" name="Text Placeholder 3">
            <a:extLst>
              <a:ext uri="{FF2B5EF4-FFF2-40B4-BE49-F238E27FC236}">
                <a16:creationId xmlns:a16="http://schemas.microsoft.com/office/drawing/2014/main" id="{D6C6E24F-80A8-49C1-B720-5978AB1DF3E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097861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0D4A-10A4-4A38-8881-17CA092D608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B8EBD41-4271-4184-BA52-AACEE5A43BC3}"/>
              </a:ext>
            </a:extLst>
          </p:cNvPr>
          <p:cNvGraphicFramePr>
            <a:graphicFrameLocks noGrp="1"/>
          </p:cNvGraphicFramePr>
          <p:nvPr>
            <p:ph type="tbl" sz="quarter" idx="13"/>
            <p:extLst>
              <p:ext uri="{D42A27DB-BD31-4B8C-83A1-F6EECF244321}">
                <p14:modId xmlns:p14="http://schemas.microsoft.com/office/powerpoint/2010/main" val="226111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42119639"/>
                    </a:ext>
                  </a:extLst>
                </a:gridCol>
                <a:gridCol w="576072">
                  <a:extLst>
                    <a:ext uri="{9D8B030D-6E8A-4147-A177-3AD203B41FA5}">
                      <a16:colId xmlns:a16="http://schemas.microsoft.com/office/drawing/2014/main" val="3541930717"/>
                    </a:ext>
                  </a:extLst>
                </a:gridCol>
                <a:gridCol w="576072">
                  <a:extLst>
                    <a:ext uri="{9D8B030D-6E8A-4147-A177-3AD203B41FA5}">
                      <a16:colId xmlns:a16="http://schemas.microsoft.com/office/drawing/2014/main" val="203175338"/>
                    </a:ext>
                  </a:extLst>
                </a:gridCol>
                <a:gridCol w="576072">
                  <a:extLst>
                    <a:ext uri="{9D8B030D-6E8A-4147-A177-3AD203B41FA5}">
                      <a16:colId xmlns:a16="http://schemas.microsoft.com/office/drawing/2014/main" val="2226178683"/>
                    </a:ext>
                  </a:extLst>
                </a:gridCol>
                <a:gridCol w="576072">
                  <a:extLst>
                    <a:ext uri="{9D8B030D-6E8A-4147-A177-3AD203B41FA5}">
                      <a16:colId xmlns:a16="http://schemas.microsoft.com/office/drawing/2014/main" val="2139433864"/>
                    </a:ext>
                  </a:extLst>
                </a:gridCol>
                <a:gridCol w="576072">
                  <a:extLst>
                    <a:ext uri="{9D8B030D-6E8A-4147-A177-3AD203B41FA5}">
                      <a16:colId xmlns:a16="http://schemas.microsoft.com/office/drawing/2014/main" val="795722222"/>
                    </a:ext>
                  </a:extLst>
                </a:gridCol>
                <a:gridCol w="576072">
                  <a:extLst>
                    <a:ext uri="{9D8B030D-6E8A-4147-A177-3AD203B41FA5}">
                      <a16:colId xmlns:a16="http://schemas.microsoft.com/office/drawing/2014/main" val="2041981381"/>
                    </a:ext>
                  </a:extLst>
                </a:gridCol>
                <a:gridCol w="576072">
                  <a:extLst>
                    <a:ext uri="{9D8B030D-6E8A-4147-A177-3AD203B41FA5}">
                      <a16:colId xmlns:a16="http://schemas.microsoft.com/office/drawing/2014/main" val="1516953913"/>
                    </a:ext>
                  </a:extLst>
                </a:gridCol>
                <a:gridCol w="576072">
                  <a:extLst>
                    <a:ext uri="{9D8B030D-6E8A-4147-A177-3AD203B41FA5}">
                      <a16:colId xmlns:a16="http://schemas.microsoft.com/office/drawing/2014/main" val="4253502903"/>
                    </a:ext>
                  </a:extLst>
                </a:gridCol>
                <a:gridCol w="576072">
                  <a:extLst>
                    <a:ext uri="{9D8B030D-6E8A-4147-A177-3AD203B41FA5}">
                      <a16:colId xmlns:a16="http://schemas.microsoft.com/office/drawing/2014/main" val="2634190627"/>
                    </a:ext>
                  </a:extLst>
                </a:gridCol>
                <a:gridCol w="576072">
                  <a:extLst>
                    <a:ext uri="{9D8B030D-6E8A-4147-A177-3AD203B41FA5}">
                      <a16:colId xmlns:a16="http://schemas.microsoft.com/office/drawing/2014/main" val="40974866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293706545"/>
                  </a:ext>
                </a:extLst>
              </a:tr>
              <a:tr h="370840">
                <a:tc>
                  <a:txBody>
                    <a:bodyPr/>
                    <a:lstStyle/>
                    <a:p>
                      <a:r>
                        <a:rPr lang="en-US" sz="1000"/>
                        <a:t>tmamerica</a:t>
                      </a:r>
                    </a:p>
                  </a:txBody>
                  <a:tcPr/>
                </a:tc>
                <a:tc>
                  <a:txBody>
                    <a:bodyPr/>
                    <a:lstStyle/>
                    <a:p>
                      <a:r>
                        <a:rPr lang="en-US" sz="1000"/>
                        <a:t>608</a:t>
                      </a:r>
                    </a:p>
                  </a:txBody>
                  <a:tcPr/>
                </a:tc>
                <a:tc>
                  <a:txBody>
                    <a:bodyPr/>
                    <a:lstStyle/>
                    <a:p>
                      <a:r>
                        <a:rPr lang="en-US" sz="1000"/>
                        <a:t>9</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122</a:t>
                      </a:r>
                    </a:p>
                  </a:txBody>
                  <a:tcPr/>
                </a:tc>
                <a:tc>
                  <a:txBody>
                    <a:bodyPr/>
                    <a:lstStyle/>
                    <a:p>
                      <a:r>
                        <a:rPr lang="en-US" sz="1000"/>
                        <a:t>0</a:t>
                      </a:r>
                    </a:p>
                  </a:txBody>
                  <a:tcPr/>
                </a:tc>
                <a:tc>
                  <a:txBody>
                    <a:bodyPr/>
                    <a:lstStyle/>
                    <a:p>
                      <a:r>
                        <a:rPr lang="en-US" sz="1000"/>
                        <a:t>1.5563 %</a:t>
                      </a:r>
                    </a:p>
                  </a:txBody>
                  <a:tcPr/>
                </a:tc>
                <a:extLst>
                  <a:ext uri="{0D108BD9-81ED-4DB2-BD59-A6C34878D82A}">
                    <a16:rowId xmlns:a16="http://schemas.microsoft.com/office/drawing/2014/main" val="2575270463"/>
                  </a:ext>
                </a:extLst>
              </a:tr>
            </a:tbl>
          </a:graphicData>
        </a:graphic>
      </p:graphicFrame>
      <p:sp>
        <p:nvSpPr>
          <p:cNvPr id="4" name="Text Placeholder 3">
            <a:extLst>
              <a:ext uri="{FF2B5EF4-FFF2-40B4-BE49-F238E27FC236}">
                <a16:creationId xmlns:a16="http://schemas.microsoft.com/office/drawing/2014/main" id="{BE427C77-FA6F-4593-92BA-F0DE14B3A9E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97718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5D538-F531-4A16-8293-493598C19C5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AC39F80-7091-48C5-B290-AC521B789CAB}"/>
              </a:ext>
            </a:extLst>
          </p:cNvPr>
          <p:cNvGraphicFramePr>
            <a:graphicFrameLocks noGrp="1"/>
          </p:cNvGraphicFramePr>
          <p:nvPr>
            <p:ph type="chart" sz="quarter" idx="13"/>
            <p:extLst>
              <p:ext uri="{D42A27DB-BD31-4B8C-83A1-F6EECF244321}">
                <p14:modId xmlns:p14="http://schemas.microsoft.com/office/powerpoint/2010/main" val="3490621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C3746-0343-4E83-BBD2-CA01424EA8F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AD02ECB-0BB1-41BB-BF10-8DBADEABF5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5079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92B77-61C7-43CE-93F7-BC4AFA41BD3F}"/>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5C3D7843-9F59-434F-82D1-F53CD3AFFA18}"/>
              </a:ext>
            </a:extLst>
          </p:cNvPr>
          <p:cNvGraphicFramePr>
            <a:graphicFrameLocks noGrp="1"/>
          </p:cNvGraphicFramePr>
          <p:nvPr>
            <p:ph type="chart" sz="quarter" idx="13"/>
            <p:extLst>
              <p:ext uri="{D42A27DB-BD31-4B8C-83A1-F6EECF244321}">
                <p14:modId xmlns:p14="http://schemas.microsoft.com/office/powerpoint/2010/main" val="1217728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E8B84-A0B5-4557-B4A8-AEAB2D2872D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F190008-B575-4AB8-B533-E4198B4F9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912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5784-D47C-4139-9E76-1545E9EC89A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2330951-2037-4D67-B224-F9592223E9A3}"/>
              </a:ext>
            </a:extLst>
          </p:cNvPr>
          <p:cNvGraphicFramePr>
            <a:graphicFrameLocks noGrp="1"/>
          </p:cNvGraphicFramePr>
          <p:nvPr>
            <p:ph type="chart" sz="quarter" idx="13"/>
            <p:extLst>
              <p:ext uri="{D42A27DB-BD31-4B8C-83A1-F6EECF244321}">
                <p14:modId xmlns:p14="http://schemas.microsoft.com/office/powerpoint/2010/main" val="1275152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3B0A78-8E67-4320-BC03-F7BD7CFD25F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FD15836-9A3E-42C8-AEDD-1692B6CB7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1744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7B62-69D0-46B2-8629-0BD30E76FEF4}"/>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4E0A94C4-47E8-4324-BE2C-87D7872E6C8F}"/>
              </a:ext>
            </a:extLst>
          </p:cNvPr>
          <p:cNvGraphicFramePr>
            <a:graphicFrameLocks noGrp="1"/>
          </p:cNvGraphicFramePr>
          <p:nvPr>
            <p:ph type="chart" sz="quarter" idx="13"/>
            <p:extLst>
              <p:ext uri="{D42A27DB-BD31-4B8C-83A1-F6EECF244321}">
                <p14:modId xmlns:p14="http://schemas.microsoft.com/office/powerpoint/2010/main" val="3375700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5B75B2-4916-4715-A9B5-C91C5E915FF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B98EDF-7A2B-4752-BBE1-B8F49F7D2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945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A6B2-6B96-4B5E-A268-2FF4B1CADD17}"/>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340265D3-2ADD-4674-893C-752DCF3105E7}"/>
              </a:ext>
            </a:extLst>
          </p:cNvPr>
          <p:cNvGraphicFramePr>
            <a:graphicFrameLocks noGrp="1"/>
          </p:cNvGraphicFramePr>
          <p:nvPr>
            <p:ph type="tbl" sz="quarter" idx="13"/>
            <p:extLst>
              <p:ext uri="{D42A27DB-BD31-4B8C-83A1-F6EECF244321}">
                <p14:modId xmlns:p14="http://schemas.microsoft.com/office/powerpoint/2010/main" val="893676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31955958"/>
                    </a:ext>
                  </a:extLst>
                </a:gridCol>
                <a:gridCol w="822960">
                  <a:extLst>
                    <a:ext uri="{9D8B030D-6E8A-4147-A177-3AD203B41FA5}">
                      <a16:colId xmlns:a16="http://schemas.microsoft.com/office/drawing/2014/main" val="3967123678"/>
                    </a:ext>
                  </a:extLst>
                </a:gridCol>
                <a:gridCol w="411480">
                  <a:extLst>
                    <a:ext uri="{9D8B030D-6E8A-4147-A177-3AD203B41FA5}">
                      <a16:colId xmlns:a16="http://schemas.microsoft.com/office/drawing/2014/main" val="3049555531"/>
                    </a:ext>
                  </a:extLst>
                </a:gridCol>
                <a:gridCol w="411480">
                  <a:extLst>
                    <a:ext uri="{9D8B030D-6E8A-4147-A177-3AD203B41FA5}">
                      <a16:colId xmlns:a16="http://schemas.microsoft.com/office/drawing/2014/main" val="967391263"/>
                    </a:ext>
                  </a:extLst>
                </a:gridCol>
                <a:gridCol w="411480">
                  <a:extLst>
                    <a:ext uri="{9D8B030D-6E8A-4147-A177-3AD203B41FA5}">
                      <a16:colId xmlns:a16="http://schemas.microsoft.com/office/drawing/2014/main" val="110385587"/>
                    </a:ext>
                  </a:extLst>
                </a:gridCol>
                <a:gridCol w="411480">
                  <a:extLst>
                    <a:ext uri="{9D8B030D-6E8A-4147-A177-3AD203B41FA5}">
                      <a16:colId xmlns:a16="http://schemas.microsoft.com/office/drawing/2014/main" val="257145159"/>
                    </a:ext>
                  </a:extLst>
                </a:gridCol>
                <a:gridCol w="411480">
                  <a:extLst>
                    <a:ext uri="{9D8B030D-6E8A-4147-A177-3AD203B41FA5}">
                      <a16:colId xmlns:a16="http://schemas.microsoft.com/office/drawing/2014/main" val="3776361772"/>
                    </a:ext>
                  </a:extLst>
                </a:gridCol>
                <a:gridCol w="411480">
                  <a:extLst>
                    <a:ext uri="{9D8B030D-6E8A-4147-A177-3AD203B41FA5}">
                      <a16:colId xmlns:a16="http://schemas.microsoft.com/office/drawing/2014/main" val="3347423866"/>
                    </a:ext>
                  </a:extLst>
                </a:gridCol>
                <a:gridCol w="411480">
                  <a:extLst>
                    <a:ext uri="{9D8B030D-6E8A-4147-A177-3AD203B41FA5}">
                      <a16:colId xmlns:a16="http://schemas.microsoft.com/office/drawing/2014/main" val="148779321"/>
                    </a:ext>
                  </a:extLst>
                </a:gridCol>
                <a:gridCol w="411480">
                  <a:extLst>
                    <a:ext uri="{9D8B030D-6E8A-4147-A177-3AD203B41FA5}">
                      <a16:colId xmlns:a16="http://schemas.microsoft.com/office/drawing/2014/main" val="2354742652"/>
                    </a:ext>
                  </a:extLst>
                </a:gridCol>
                <a:gridCol w="411480">
                  <a:extLst>
                    <a:ext uri="{9D8B030D-6E8A-4147-A177-3AD203B41FA5}">
                      <a16:colId xmlns:a16="http://schemas.microsoft.com/office/drawing/2014/main" val="1674868950"/>
                    </a:ext>
                  </a:extLst>
                </a:gridCol>
                <a:gridCol w="411480">
                  <a:extLst>
                    <a:ext uri="{9D8B030D-6E8A-4147-A177-3AD203B41FA5}">
                      <a16:colId xmlns:a16="http://schemas.microsoft.com/office/drawing/2014/main" val="809848372"/>
                    </a:ext>
                  </a:extLst>
                </a:gridCol>
                <a:gridCol w="411480">
                  <a:extLst>
                    <a:ext uri="{9D8B030D-6E8A-4147-A177-3AD203B41FA5}">
                      <a16:colId xmlns:a16="http://schemas.microsoft.com/office/drawing/2014/main" val="2217654938"/>
                    </a:ext>
                  </a:extLst>
                </a:gridCol>
                <a:gridCol w="411480">
                  <a:extLst>
                    <a:ext uri="{9D8B030D-6E8A-4147-A177-3AD203B41FA5}">
                      <a16:colId xmlns:a16="http://schemas.microsoft.com/office/drawing/2014/main" val="583256610"/>
                    </a:ext>
                  </a:extLst>
                </a:gridCol>
                <a:gridCol w="411480">
                  <a:extLst>
                    <a:ext uri="{9D8B030D-6E8A-4147-A177-3AD203B41FA5}">
                      <a16:colId xmlns:a16="http://schemas.microsoft.com/office/drawing/2014/main" val="184363848"/>
                    </a:ext>
                  </a:extLst>
                </a:gridCol>
                <a:gridCol w="411480">
                  <a:extLst>
                    <a:ext uri="{9D8B030D-6E8A-4147-A177-3AD203B41FA5}">
                      <a16:colId xmlns:a16="http://schemas.microsoft.com/office/drawing/2014/main" val="313434412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654502744"/>
                  </a:ext>
                </a:extLst>
              </a:tr>
              <a:tr h="370840">
                <a:tc>
                  <a:txBody>
                    <a:bodyPr/>
                    <a:lstStyle/>
                    <a:p>
                      <a:r>
                        <a:rPr lang="en-US" sz="1000"/>
                        <a:t>05/12/2025 13:59:30</a:t>
                      </a:r>
                    </a:p>
                  </a:txBody>
                  <a:tcPr/>
                </a:tc>
                <a:tc>
                  <a:txBody>
                    <a:bodyPr/>
                    <a:lstStyle/>
                    <a:p>
                      <a:r>
                        <a:rPr lang="en-US" sz="1000"/>
                        <a:t>05/12/2025 13:59:30</a:t>
                      </a:r>
                    </a:p>
                  </a:txBody>
                  <a:tcPr/>
                </a:tc>
                <a:tc>
                  <a:txBody>
                    <a:bodyPr/>
                    <a:lstStyle/>
                    <a:p>
                      <a:r>
                        <a:rPr lang="en-US" sz="1000"/>
                        <a:t>Carousel</a:t>
                      </a:r>
                    </a:p>
                  </a:txBody>
                  <a:tcPr/>
                </a:tc>
                <a:tc>
                  <a:txBody>
                    <a:bodyPr/>
                    <a:lstStyle/>
                    <a:p>
                      <a:r>
                        <a:rPr lang="en-US" sz="1000"/>
                        <a:t>244</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7.79 %</a:t>
                      </a:r>
                    </a:p>
                  </a:txBody>
                  <a:tcPr/>
                </a:tc>
                <a:tc>
                  <a:txBody>
                    <a:bodyPr/>
                    <a:lstStyle/>
                    <a:p>
                      <a:r>
                        <a:rPr lang="en-US" sz="1000"/>
                        <a:t>139</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208554029"/>
                  </a:ext>
                </a:extLst>
              </a:tr>
              <a:tr h="370840">
                <a:tc>
                  <a:txBody>
                    <a:bodyPr/>
                    <a:lstStyle/>
                    <a:p>
                      <a:r>
                        <a:rPr lang="en-US" sz="1000"/>
                        <a:t>05/09/2025 13:41:16</a:t>
                      </a:r>
                    </a:p>
                  </a:txBody>
                  <a:tcPr/>
                </a:tc>
                <a:tc>
                  <a:txBody>
                    <a:bodyPr/>
                    <a:lstStyle/>
                    <a:p>
                      <a:r>
                        <a:rPr lang="en-US" sz="1000"/>
                        <a:t>05/09/2025 13:41:16</a:t>
                      </a:r>
                    </a:p>
                  </a:txBody>
                  <a:tcPr/>
                </a:tc>
                <a:tc>
                  <a:txBody>
                    <a:bodyPr/>
                    <a:lstStyle/>
                    <a:p>
                      <a:r>
                        <a:rPr lang="en-US" sz="1000"/>
                        <a:t>Carousel</a:t>
                      </a:r>
                    </a:p>
                  </a:txBody>
                  <a:tcPr/>
                </a:tc>
                <a:tc>
                  <a:txBody>
                    <a:bodyPr/>
                    <a:lstStyle/>
                    <a:p>
                      <a:r>
                        <a:rPr lang="en-US" sz="1000"/>
                        <a:t>209</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7.18 %</a:t>
                      </a:r>
                    </a:p>
                  </a:txBody>
                  <a:tcPr/>
                </a:tc>
                <a:tc>
                  <a:txBody>
                    <a:bodyPr/>
                    <a:lstStyle/>
                    <a:p>
                      <a:r>
                        <a:rPr lang="en-US" sz="1000"/>
                        <a:t>115</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11845644"/>
                  </a:ext>
                </a:extLst>
              </a:tr>
              <a:tr h="370840">
                <a:tc>
                  <a:txBody>
                    <a:bodyPr/>
                    <a:lstStyle/>
                    <a:p>
                      <a:r>
                        <a:rPr lang="en-US" sz="1000"/>
                        <a:t>05/05/2025 16:02:24</a:t>
                      </a:r>
                    </a:p>
                  </a:txBody>
                  <a:tcPr/>
                </a:tc>
                <a:tc>
                  <a:txBody>
                    <a:bodyPr/>
                    <a:lstStyle/>
                    <a:p>
                      <a:r>
                        <a:rPr lang="en-US" sz="1000"/>
                        <a:t>05/05/2025 16:02:24</a:t>
                      </a:r>
                    </a:p>
                  </a:txBody>
                  <a:tcPr/>
                </a:tc>
                <a:tc>
                  <a:txBody>
                    <a:bodyPr/>
                    <a:lstStyle/>
                    <a:p>
                      <a:r>
                        <a:rPr lang="en-US" sz="1000"/>
                        <a:t>Carousel</a:t>
                      </a:r>
                    </a:p>
                  </a:txBody>
                  <a:tcPr/>
                </a:tc>
                <a:tc>
                  <a:txBody>
                    <a:bodyPr/>
                    <a:lstStyle/>
                    <a:p>
                      <a:r>
                        <a:rPr lang="en-US" sz="1000"/>
                        <a:t>206</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6.8 %</a:t>
                      </a:r>
                    </a:p>
                  </a:txBody>
                  <a:tcPr/>
                </a:tc>
                <a:tc>
                  <a:txBody>
                    <a:bodyPr/>
                    <a:lstStyle/>
                    <a:p>
                      <a:r>
                        <a:rPr lang="en-US" sz="1000"/>
                        <a:t>119</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163024039"/>
                  </a:ext>
                </a:extLst>
              </a:tr>
            </a:tbl>
          </a:graphicData>
        </a:graphic>
      </p:graphicFrame>
      <p:sp>
        <p:nvSpPr>
          <p:cNvPr id="4" name="Text Placeholder 3">
            <a:extLst>
              <a:ext uri="{FF2B5EF4-FFF2-40B4-BE49-F238E27FC236}">
                <a16:creationId xmlns:a16="http://schemas.microsoft.com/office/drawing/2014/main" id="{0A1F89AE-FFCB-4110-B744-C8748722987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2792417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1401</Words>
  <Application>Microsoft Office PowerPoint</Application>
  <PresentationFormat>On-screen Show (4:3)</PresentationFormat>
  <Paragraphs>406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2025-06-06T16:08:20Z</dcterms:created>
  <dcterms:modified xsi:type="dcterms:W3CDTF">2025-06-06T16:09:04Z</dcterms:modified>
</cp:coreProperties>
</file>