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45778</c:v>
                </c:pt>
              </c:numCache>
            </c:numRef>
          </c:cat>
          <c:val>
            <c:numRef>
              <c:f>Sheet1!$B$2</c:f>
              <c:numCache>
                <c:formatCode>General</c:formatCode>
                <c:ptCount val="1"/>
                <c:pt idx="0">
                  <c:v>197</c:v>
                </c:pt>
              </c:numCache>
            </c:numRef>
          </c:val>
          <c:extLst>
            <c:ext xmlns:c16="http://schemas.microsoft.com/office/drawing/2014/chart" uri="{C3380CC4-5D6E-409C-BE32-E72D297353CC}">
              <c16:uniqueId val="{00000000-0E86-4CAB-9C03-AE562A8F8F7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45778</c:v>
                </c:pt>
              </c:numCache>
            </c:numRef>
          </c:cat>
          <c:val>
            <c:numRef>
              <c:f>Sheet1!$C$2</c:f>
              <c:numCache>
                <c:formatCode>General</c:formatCode>
                <c:ptCount val="1"/>
                <c:pt idx="0">
                  <c:v>599</c:v>
                </c:pt>
              </c:numCache>
            </c:numRef>
          </c:val>
          <c:extLst>
            <c:ext xmlns:c16="http://schemas.microsoft.com/office/drawing/2014/chart" uri="{C3380CC4-5D6E-409C-BE32-E72D297353CC}">
              <c16:uniqueId val="{00000001-0E86-4CAB-9C03-AE562A8F8F7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45778</c:v>
                </c:pt>
              </c:numCache>
            </c:numRef>
          </c:cat>
          <c:val>
            <c:numRef>
              <c:f>Sheet1!$D$2</c:f>
              <c:numCache>
                <c:formatCode>General</c:formatCode>
                <c:ptCount val="1"/>
                <c:pt idx="0">
                  <c:v>27381</c:v>
                </c:pt>
              </c:numCache>
            </c:numRef>
          </c:val>
          <c:extLst>
            <c:ext xmlns:c16="http://schemas.microsoft.com/office/drawing/2014/chart" uri="{C3380CC4-5D6E-409C-BE32-E72D297353CC}">
              <c16:uniqueId val="{00000002-0E86-4CAB-9C03-AE562A8F8F7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45778</c:v>
                </c:pt>
              </c:numCache>
            </c:numRef>
          </c:cat>
          <c:val>
            <c:numRef>
              <c:f>Sheet1!$E$2</c:f>
              <c:numCache>
                <c:formatCode>General</c:formatCode>
                <c:ptCount val="1"/>
                <c:pt idx="0">
                  <c:v>193</c:v>
                </c:pt>
              </c:numCache>
            </c:numRef>
          </c:val>
          <c:extLst>
            <c:ext xmlns:c16="http://schemas.microsoft.com/office/drawing/2014/chart" uri="{C3380CC4-5D6E-409C-BE32-E72D297353CC}">
              <c16:uniqueId val="{00000003-0E86-4CAB-9C03-AE562A8F8F79}"/>
            </c:ext>
          </c:extLst>
        </c:ser>
        <c:dLbls>
          <c:showLegendKey val="0"/>
          <c:showVal val="0"/>
          <c:showCatName val="0"/>
          <c:showSerName val="0"/>
          <c:showPercent val="0"/>
          <c:showBubbleSize val="0"/>
        </c:dLbls>
        <c:gapWidth val="219"/>
        <c:overlap val="-27"/>
        <c:axId val="78701536"/>
        <c:axId val="347974928"/>
      </c:barChart>
      <c:dateAx>
        <c:axId val="7870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4928"/>
        <c:crosses val="autoZero"/>
        <c:auto val="1"/>
        <c:lblOffset val="100"/>
        <c:baseTimeUnit val="days"/>
      </c:dateAx>
      <c:valAx>
        <c:axId val="34797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70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c:v>
                </c:pt>
                <c:pt idx="1">
                  <c:v>0</c:v>
                </c:pt>
                <c:pt idx="2">
                  <c:v>-1</c:v>
                </c:pt>
              </c:numCache>
            </c:numRef>
          </c:val>
          <c:extLst>
            <c:ext xmlns:c16="http://schemas.microsoft.com/office/drawing/2014/chart" uri="{C3380CC4-5D6E-409C-BE32-E72D297353CC}">
              <c16:uniqueId val="{00000000-74C9-4910-A7A3-9CCB0177D6E8}"/>
            </c:ext>
          </c:extLst>
        </c:ser>
        <c:dLbls>
          <c:showLegendKey val="0"/>
          <c:showVal val="0"/>
          <c:showCatName val="0"/>
          <c:showSerName val="0"/>
          <c:showPercent val="0"/>
          <c:showBubbleSize val="0"/>
        </c:dLbls>
        <c:gapWidth val="219"/>
        <c:overlap val="-27"/>
        <c:axId val="387001544"/>
        <c:axId val="387001872"/>
      </c:barChart>
      <c:dateAx>
        <c:axId val="38700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01872"/>
        <c:crosses val="autoZero"/>
        <c:auto val="1"/>
        <c:lblOffset val="100"/>
        <c:baseTimeUnit val="months"/>
      </c:dateAx>
      <c:valAx>
        <c:axId val="38700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0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Sheet1!$B$2:$B$366</c:f>
              <c:numCache>
                <c:formatCode>General</c:formatCode>
                <c:ptCount val="365"/>
                <c:pt idx="0">
                  <c:v>0</c:v>
                </c:pt>
                <c:pt idx="1">
                  <c:v>0</c:v>
                </c:pt>
                <c:pt idx="2">
                  <c:v>2</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5</c:v>
                </c:pt>
                <c:pt idx="23">
                  <c:v>1</c:v>
                </c:pt>
                <c:pt idx="24">
                  <c:v>0</c:v>
                </c:pt>
                <c:pt idx="25">
                  <c:v>0</c:v>
                </c:pt>
                <c:pt idx="26">
                  <c:v>2</c:v>
                </c:pt>
                <c:pt idx="27">
                  <c:v>0</c:v>
                </c:pt>
                <c:pt idx="28">
                  <c:v>0</c:v>
                </c:pt>
                <c:pt idx="29">
                  <c:v>0</c:v>
                </c:pt>
                <c:pt idx="30">
                  <c:v>0</c:v>
                </c:pt>
                <c:pt idx="31">
                  <c:v>0</c:v>
                </c:pt>
                <c:pt idx="32">
                  <c:v>0</c:v>
                </c:pt>
                <c:pt idx="33">
                  <c:v>1</c:v>
                </c:pt>
                <c:pt idx="34">
                  <c:v>0</c:v>
                </c:pt>
                <c:pt idx="35">
                  <c:v>0</c:v>
                </c:pt>
                <c:pt idx="36">
                  <c:v>0</c:v>
                </c:pt>
                <c:pt idx="37">
                  <c:v>4</c:v>
                </c:pt>
                <c:pt idx="38">
                  <c:v>0</c:v>
                </c:pt>
                <c:pt idx="39">
                  <c:v>0</c:v>
                </c:pt>
                <c:pt idx="40">
                  <c:v>0</c:v>
                </c:pt>
                <c:pt idx="41">
                  <c:v>0</c:v>
                </c:pt>
                <c:pt idx="42">
                  <c:v>2</c:v>
                </c:pt>
                <c:pt idx="43">
                  <c:v>10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5</c:v>
                </c:pt>
                <c:pt idx="58">
                  <c:v>1</c:v>
                </c:pt>
                <c:pt idx="59">
                  <c:v>0</c:v>
                </c:pt>
                <c:pt idx="60">
                  <c:v>0</c:v>
                </c:pt>
                <c:pt idx="61">
                  <c:v>0</c:v>
                </c:pt>
                <c:pt idx="62">
                  <c:v>0</c:v>
                </c:pt>
                <c:pt idx="63">
                  <c:v>0</c:v>
                </c:pt>
                <c:pt idx="64">
                  <c:v>0</c:v>
                </c:pt>
                <c:pt idx="65">
                  <c:v>0</c:v>
                </c:pt>
                <c:pt idx="66">
                  <c:v>4</c:v>
                </c:pt>
                <c:pt idx="67">
                  <c:v>0</c:v>
                </c:pt>
                <c:pt idx="68">
                  <c:v>0</c:v>
                </c:pt>
                <c:pt idx="69">
                  <c:v>0</c:v>
                </c:pt>
                <c:pt idx="70">
                  <c:v>0</c:v>
                </c:pt>
                <c:pt idx="71">
                  <c:v>1</c:v>
                </c:pt>
                <c:pt idx="72">
                  <c:v>0</c:v>
                </c:pt>
                <c:pt idx="73">
                  <c:v>0</c:v>
                </c:pt>
                <c:pt idx="74">
                  <c:v>0</c:v>
                </c:pt>
                <c:pt idx="75">
                  <c:v>0</c:v>
                </c:pt>
                <c:pt idx="76">
                  <c:v>0</c:v>
                </c:pt>
                <c:pt idx="77">
                  <c:v>0</c:v>
                </c:pt>
                <c:pt idx="78">
                  <c:v>5</c:v>
                </c:pt>
                <c:pt idx="79">
                  <c:v>5</c:v>
                </c:pt>
                <c:pt idx="80">
                  <c:v>0</c:v>
                </c:pt>
                <c:pt idx="81">
                  <c:v>0</c:v>
                </c:pt>
                <c:pt idx="82">
                  <c:v>0</c:v>
                </c:pt>
                <c:pt idx="83">
                  <c:v>0</c:v>
                </c:pt>
                <c:pt idx="84">
                  <c:v>0</c:v>
                </c:pt>
                <c:pt idx="85">
                  <c:v>0</c:v>
                </c:pt>
                <c:pt idx="86">
                  <c:v>0</c:v>
                </c:pt>
                <c:pt idx="87">
                  <c:v>0</c:v>
                </c:pt>
                <c:pt idx="88">
                  <c:v>0</c:v>
                </c:pt>
                <c:pt idx="89">
                  <c:v>0</c:v>
                </c:pt>
                <c:pt idx="90">
                  <c:v>0</c:v>
                </c:pt>
                <c:pt idx="91">
                  <c:v>0</c:v>
                </c:pt>
                <c:pt idx="92">
                  <c:v>0</c:v>
                </c:pt>
                <c:pt idx="93">
                  <c:v>1</c:v>
                </c:pt>
                <c:pt idx="94">
                  <c:v>0</c:v>
                </c:pt>
                <c:pt idx="95">
                  <c:v>0</c:v>
                </c:pt>
                <c:pt idx="96">
                  <c:v>0</c:v>
                </c:pt>
                <c:pt idx="97">
                  <c:v>0</c:v>
                </c:pt>
                <c:pt idx="98">
                  <c:v>1</c:v>
                </c:pt>
                <c:pt idx="99">
                  <c:v>0</c:v>
                </c:pt>
                <c:pt idx="100">
                  <c:v>1</c:v>
                </c:pt>
                <c:pt idx="101">
                  <c:v>0</c:v>
                </c:pt>
                <c:pt idx="102">
                  <c:v>0</c:v>
                </c:pt>
                <c:pt idx="103">
                  <c:v>11</c:v>
                </c:pt>
                <c:pt idx="104">
                  <c:v>0</c:v>
                </c:pt>
                <c:pt idx="105">
                  <c:v>0</c:v>
                </c:pt>
                <c:pt idx="106">
                  <c:v>1</c:v>
                </c:pt>
                <c:pt idx="107">
                  <c:v>4</c:v>
                </c:pt>
                <c:pt idx="108">
                  <c:v>0</c:v>
                </c:pt>
                <c:pt idx="109">
                  <c:v>0</c:v>
                </c:pt>
                <c:pt idx="110">
                  <c:v>0</c:v>
                </c:pt>
                <c:pt idx="111">
                  <c:v>6</c:v>
                </c:pt>
                <c:pt idx="112">
                  <c:v>0</c:v>
                </c:pt>
                <c:pt idx="113">
                  <c:v>0</c:v>
                </c:pt>
                <c:pt idx="114">
                  <c:v>0</c:v>
                </c:pt>
                <c:pt idx="115">
                  <c:v>0</c:v>
                </c:pt>
                <c:pt idx="116">
                  <c:v>0</c:v>
                </c:pt>
                <c:pt idx="117">
                  <c:v>0</c:v>
                </c:pt>
                <c:pt idx="118">
                  <c:v>0</c:v>
                </c:pt>
                <c:pt idx="119">
                  <c:v>7</c:v>
                </c:pt>
                <c:pt idx="120">
                  <c:v>6</c:v>
                </c:pt>
                <c:pt idx="121">
                  <c:v>0</c:v>
                </c:pt>
                <c:pt idx="122">
                  <c:v>0</c:v>
                </c:pt>
                <c:pt idx="123">
                  <c:v>0</c:v>
                </c:pt>
                <c:pt idx="124">
                  <c:v>14</c:v>
                </c:pt>
                <c:pt idx="125">
                  <c:v>0</c:v>
                </c:pt>
                <c:pt idx="126">
                  <c:v>6</c:v>
                </c:pt>
                <c:pt idx="127">
                  <c:v>0</c:v>
                </c:pt>
                <c:pt idx="128">
                  <c:v>0</c:v>
                </c:pt>
                <c:pt idx="129">
                  <c:v>0</c:v>
                </c:pt>
                <c:pt idx="130">
                  <c:v>3</c:v>
                </c:pt>
                <c:pt idx="131">
                  <c:v>0</c:v>
                </c:pt>
                <c:pt idx="132">
                  <c:v>0</c:v>
                </c:pt>
                <c:pt idx="133">
                  <c:v>0</c:v>
                </c:pt>
                <c:pt idx="134">
                  <c:v>12</c:v>
                </c:pt>
                <c:pt idx="135">
                  <c:v>0</c:v>
                </c:pt>
                <c:pt idx="136">
                  <c:v>0</c:v>
                </c:pt>
                <c:pt idx="137">
                  <c:v>0</c:v>
                </c:pt>
                <c:pt idx="138">
                  <c:v>0</c:v>
                </c:pt>
                <c:pt idx="139">
                  <c:v>2</c:v>
                </c:pt>
                <c:pt idx="140">
                  <c:v>6</c:v>
                </c:pt>
                <c:pt idx="141">
                  <c:v>8</c:v>
                </c:pt>
                <c:pt idx="142">
                  <c:v>2</c:v>
                </c:pt>
                <c:pt idx="143">
                  <c:v>0</c:v>
                </c:pt>
                <c:pt idx="144">
                  <c:v>0</c:v>
                </c:pt>
                <c:pt idx="145">
                  <c:v>0</c:v>
                </c:pt>
                <c:pt idx="146">
                  <c:v>0</c:v>
                </c:pt>
                <c:pt idx="147">
                  <c:v>0</c:v>
                </c:pt>
                <c:pt idx="148">
                  <c:v>4</c:v>
                </c:pt>
                <c:pt idx="149">
                  <c:v>10</c:v>
                </c:pt>
                <c:pt idx="150">
                  <c:v>0</c:v>
                </c:pt>
                <c:pt idx="151">
                  <c:v>0</c:v>
                </c:pt>
                <c:pt idx="152">
                  <c:v>0</c:v>
                </c:pt>
                <c:pt idx="153">
                  <c:v>0</c:v>
                </c:pt>
                <c:pt idx="154">
                  <c:v>9</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654D-4236-AAE5-8A28C975B66D}"/>
            </c:ext>
          </c:extLst>
        </c:ser>
        <c:dLbls>
          <c:showLegendKey val="0"/>
          <c:showVal val="0"/>
          <c:showCatName val="0"/>
          <c:showSerName val="0"/>
          <c:showPercent val="0"/>
          <c:showBubbleSize val="0"/>
        </c:dLbls>
        <c:gapWidth val="219"/>
        <c:overlap val="-27"/>
        <c:axId val="387004168"/>
        <c:axId val="85630096"/>
      </c:barChart>
      <c:dateAx>
        <c:axId val="38700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630096"/>
        <c:crosses val="autoZero"/>
        <c:auto val="1"/>
        <c:lblOffset val="100"/>
        <c:baseTimeUnit val="days"/>
      </c:dateAx>
      <c:valAx>
        <c:axId val="8563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0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12</c:v>
                </c:pt>
                <c:pt idx="1">
                  <c:v>18</c:v>
                </c:pt>
                <c:pt idx="2">
                  <c:v>8</c:v>
                </c:pt>
                <c:pt idx="3">
                  <c:v>26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367-447A-A8C9-2034103614BB}"/>
            </c:ext>
          </c:extLst>
        </c:ser>
        <c:ser>
          <c:idx val="1"/>
          <c:order val="1"/>
          <c:tx>
            <c:strRef>
              <c:f>Sheet1!$C$1</c:f>
              <c:strCache>
                <c:ptCount val="1"/>
                <c:pt idx="0">
                  <c:v>First Insurance Company of Hawaii, LTD</c:v>
                </c:pt>
              </c:strCache>
            </c:strRef>
          </c:tx>
          <c:spPr>
            <a:solidFill>
              <a:schemeClr val="accent2"/>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Sheet1!$C$2:$C$13</c:f>
              <c:numCache>
                <c:formatCode>General</c:formatCode>
                <c:ptCount val="12"/>
                <c:pt idx="0">
                  <c:v>0</c:v>
                </c:pt>
                <c:pt idx="1">
                  <c:v>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7367-447A-A8C9-2034103614BB}"/>
            </c:ext>
          </c:extLst>
        </c:ser>
        <c:ser>
          <c:idx val="2"/>
          <c:order val="2"/>
          <c:tx>
            <c:strRef>
              <c:f>Sheet1!$D$1</c:f>
              <c:strCache>
                <c:ptCount val="1"/>
                <c:pt idx="0">
                  <c:v>Tokio Marine America</c:v>
                </c:pt>
              </c:strCache>
            </c:strRef>
          </c:tx>
          <c:spPr>
            <a:solidFill>
              <a:schemeClr val="accent3"/>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Sheet1!$D$2:$D$13</c:f>
              <c:numCache>
                <c:formatCode>General</c:formatCode>
                <c:ptCount val="12"/>
                <c:pt idx="0">
                  <c:v>0</c:v>
                </c:pt>
                <c:pt idx="1">
                  <c:v>0</c:v>
                </c:pt>
                <c:pt idx="2">
                  <c:v>6</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7367-447A-A8C9-2034103614BB}"/>
            </c:ext>
          </c:extLst>
        </c:ser>
        <c:ser>
          <c:idx val="3"/>
          <c:order val="3"/>
          <c:tx>
            <c:strRef>
              <c:f>Sheet1!$E$1</c:f>
              <c:strCache>
                <c:ptCount val="1"/>
                <c:pt idx="0">
                  <c:v>Tokio Marine North America Services</c:v>
                </c:pt>
              </c:strCache>
            </c:strRef>
          </c:tx>
          <c:spPr>
            <a:solidFill>
              <a:schemeClr val="accent4"/>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Sheet1!$E$2:$E$13</c:f>
              <c:numCache>
                <c:formatCode>General</c:formatCode>
                <c:ptCount val="12"/>
                <c:pt idx="0">
                  <c:v>0</c:v>
                </c:pt>
                <c:pt idx="1">
                  <c:v>1</c:v>
                </c:pt>
                <c:pt idx="2">
                  <c:v>0</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7367-447A-A8C9-2034103614BB}"/>
            </c:ext>
          </c:extLst>
        </c:ser>
        <c:dLbls>
          <c:showLegendKey val="0"/>
          <c:showVal val="0"/>
          <c:showCatName val="0"/>
          <c:showSerName val="0"/>
          <c:showPercent val="0"/>
          <c:showBubbleSize val="0"/>
        </c:dLbls>
        <c:gapWidth val="219"/>
        <c:overlap val="-27"/>
        <c:axId val="395127728"/>
        <c:axId val="395127072"/>
      </c:barChart>
      <c:catAx>
        <c:axId val="39512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27072"/>
        <c:crosses val="autoZero"/>
        <c:auto val="1"/>
        <c:lblAlgn val="ctr"/>
        <c:lblOffset val="100"/>
        <c:noMultiLvlLbl val="0"/>
      </c:catAx>
      <c:valAx>
        <c:axId val="39512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2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Sheet1!$B$2:$B$366</c:f>
              <c:numCache>
                <c:formatCode>General</c:formatCode>
                <c:ptCount val="365"/>
                <c:pt idx="0">
                  <c:v>12</c:v>
                </c:pt>
                <c:pt idx="1">
                  <c:v>8</c:v>
                </c:pt>
                <c:pt idx="2">
                  <c:v>41</c:v>
                </c:pt>
                <c:pt idx="3">
                  <c:v>15</c:v>
                </c:pt>
                <c:pt idx="4">
                  <c:v>24</c:v>
                </c:pt>
                <c:pt idx="5">
                  <c:v>32</c:v>
                </c:pt>
                <c:pt idx="6">
                  <c:v>73</c:v>
                </c:pt>
                <c:pt idx="7">
                  <c:v>23</c:v>
                </c:pt>
                <c:pt idx="8">
                  <c:v>8</c:v>
                </c:pt>
                <c:pt idx="9">
                  <c:v>3</c:v>
                </c:pt>
                <c:pt idx="10">
                  <c:v>5</c:v>
                </c:pt>
                <c:pt idx="11">
                  <c:v>5</c:v>
                </c:pt>
                <c:pt idx="12">
                  <c:v>8</c:v>
                </c:pt>
                <c:pt idx="13">
                  <c:v>3</c:v>
                </c:pt>
                <c:pt idx="14">
                  <c:v>14</c:v>
                </c:pt>
                <c:pt idx="15">
                  <c:v>47</c:v>
                </c:pt>
                <c:pt idx="16">
                  <c:v>95</c:v>
                </c:pt>
                <c:pt idx="17">
                  <c:v>17</c:v>
                </c:pt>
                <c:pt idx="18">
                  <c:v>12</c:v>
                </c:pt>
                <c:pt idx="19">
                  <c:v>28</c:v>
                </c:pt>
                <c:pt idx="20">
                  <c:v>18</c:v>
                </c:pt>
                <c:pt idx="21">
                  <c:v>30</c:v>
                </c:pt>
                <c:pt idx="22">
                  <c:v>85</c:v>
                </c:pt>
                <c:pt idx="23">
                  <c:v>151</c:v>
                </c:pt>
                <c:pt idx="24">
                  <c:v>7</c:v>
                </c:pt>
                <c:pt idx="25">
                  <c:v>26</c:v>
                </c:pt>
                <c:pt idx="26">
                  <c:v>77</c:v>
                </c:pt>
                <c:pt idx="27">
                  <c:v>122</c:v>
                </c:pt>
                <c:pt idx="28">
                  <c:v>22</c:v>
                </c:pt>
                <c:pt idx="29">
                  <c:v>10</c:v>
                </c:pt>
                <c:pt idx="30">
                  <c:v>11</c:v>
                </c:pt>
                <c:pt idx="31">
                  <c:v>10</c:v>
                </c:pt>
                <c:pt idx="32">
                  <c:v>41</c:v>
                </c:pt>
                <c:pt idx="33">
                  <c:v>59</c:v>
                </c:pt>
                <c:pt idx="34">
                  <c:v>18</c:v>
                </c:pt>
                <c:pt idx="35">
                  <c:v>10</c:v>
                </c:pt>
                <c:pt idx="36">
                  <c:v>2</c:v>
                </c:pt>
                <c:pt idx="37">
                  <c:v>55</c:v>
                </c:pt>
                <c:pt idx="38">
                  <c:v>27</c:v>
                </c:pt>
                <c:pt idx="39">
                  <c:v>38</c:v>
                </c:pt>
                <c:pt idx="40">
                  <c:v>16</c:v>
                </c:pt>
                <c:pt idx="41">
                  <c:v>1</c:v>
                </c:pt>
                <c:pt idx="42">
                  <c:v>85</c:v>
                </c:pt>
                <c:pt idx="43">
                  <c:v>132</c:v>
                </c:pt>
                <c:pt idx="44">
                  <c:v>50</c:v>
                </c:pt>
                <c:pt idx="45">
                  <c:v>8</c:v>
                </c:pt>
                <c:pt idx="46">
                  <c:v>9</c:v>
                </c:pt>
                <c:pt idx="47">
                  <c:v>8</c:v>
                </c:pt>
                <c:pt idx="48">
                  <c:v>7</c:v>
                </c:pt>
                <c:pt idx="49">
                  <c:v>3</c:v>
                </c:pt>
                <c:pt idx="50">
                  <c:v>13</c:v>
                </c:pt>
                <c:pt idx="51">
                  <c:v>13</c:v>
                </c:pt>
                <c:pt idx="52">
                  <c:v>4</c:v>
                </c:pt>
                <c:pt idx="53">
                  <c:v>0</c:v>
                </c:pt>
                <c:pt idx="54">
                  <c:v>2</c:v>
                </c:pt>
                <c:pt idx="55">
                  <c:v>4</c:v>
                </c:pt>
                <c:pt idx="56">
                  <c:v>7</c:v>
                </c:pt>
                <c:pt idx="57">
                  <c:v>93</c:v>
                </c:pt>
                <c:pt idx="58">
                  <c:v>66</c:v>
                </c:pt>
                <c:pt idx="59">
                  <c:v>39</c:v>
                </c:pt>
                <c:pt idx="60">
                  <c:v>2</c:v>
                </c:pt>
                <c:pt idx="61">
                  <c:v>23</c:v>
                </c:pt>
                <c:pt idx="62">
                  <c:v>4</c:v>
                </c:pt>
                <c:pt idx="63">
                  <c:v>0</c:v>
                </c:pt>
                <c:pt idx="64">
                  <c:v>13</c:v>
                </c:pt>
                <c:pt idx="65">
                  <c:v>93</c:v>
                </c:pt>
                <c:pt idx="66">
                  <c:v>49</c:v>
                </c:pt>
                <c:pt idx="67">
                  <c:v>39</c:v>
                </c:pt>
                <c:pt idx="68">
                  <c:v>19</c:v>
                </c:pt>
                <c:pt idx="69">
                  <c:v>33</c:v>
                </c:pt>
                <c:pt idx="70">
                  <c:v>15</c:v>
                </c:pt>
                <c:pt idx="71">
                  <c:v>92</c:v>
                </c:pt>
                <c:pt idx="72">
                  <c:v>22</c:v>
                </c:pt>
                <c:pt idx="73">
                  <c:v>7</c:v>
                </c:pt>
                <c:pt idx="74">
                  <c:v>3</c:v>
                </c:pt>
                <c:pt idx="75">
                  <c:v>2</c:v>
                </c:pt>
                <c:pt idx="76">
                  <c:v>5</c:v>
                </c:pt>
                <c:pt idx="77">
                  <c:v>7</c:v>
                </c:pt>
                <c:pt idx="78">
                  <c:v>71</c:v>
                </c:pt>
                <c:pt idx="79">
                  <c:v>72</c:v>
                </c:pt>
                <c:pt idx="80">
                  <c:v>19</c:v>
                </c:pt>
                <c:pt idx="81">
                  <c:v>4</c:v>
                </c:pt>
                <c:pt idx="82">
                  <c:v>11</c:v>
                </c:pt>
                <c:pt idx="83">
                  <c:v>2</c:v>
                </c:pt>
                <c:pt idx="84">
                  <c:v>3</c:v>
                </c:pt>
                <c:pt idx="85">
                  <c:v>0</c:v>
                </c:pt>
                <c:pt idx="86">
                  <c:v>1</c:v>
                </c:pt>
                <c:pt idx="87">
                  <c:v>6</c:v>
                </c:pt>
                <c:pt idx="88">
                  <c:v>3</c:v>
                </c:pt>
                <c:pt idx="89">
                  <c:v>3</c:v>
                </c:pt>
                <c:pt idx="90">
                  <c:v>34</c:v>
                </c:pt>
                <c:pt idx="91">
                  <c:v>9</c:v>
                </c:pt>
                <c:pt idx="92">
                  <c:v>4</c:v>
                </c:pt>
                <c:pt idx="93">
                  <c:v>21</c:v>
                </c:pt>
                <c:pt idx="94">
                  <c:v>17</c:v>
                </c:pt>
                <c:pt idx="95">
                  <c:v>27</c:v>
                </c:pt>
                <c:pt idx="96">
                  <c:v>3</c:v>
                </c:pt>
                <c:pt idx="97">
                  <c:v>5</c:v>
                </c:pt>
                <c:pt idx="98">
                  <c:v>29</c:v>
                </c:pt>
                <c:pt idx="99">
                  <c:v>10</c:v>
                </c:pt>
                <c:pt idx="100">
                  <c:v>37</c:v>
                </c:pt>
                <c:pt idx="101">
                  <c:v>25</c:v>
                </c:pt>
                <c:pt idx="102">
                  <c:v>4</c:v>
                </c:pt>
                <c:pt idx="103">
                  <c:v>85</c:v>
                </c:pt>
                <c:pt idx="104">
                  <c:v>37</c:v>
                </c:pt>
                <c:pt idx="105">
                  <c:v>3</c:v>
                </c:pt>
                <c:pt idx="106">
                  <c:v>94</c:v>
                </c:pt>
                <c:pt idx="107">
                  <c:v>50</c:v>
                </c:pt>
                <c:pt idx="108">
                  <c:v>9</c:v>
                </c:pt>
                <c:pt idx="109">
                  <c:v>4</c:v>
                </c:pt>
                <c:pt idx="110">
                  <c:v>24</c:v>
                </c:pt>
                <c:pt idx="111">
                  <c:v>37</c:v>
                </c:pt>
                <c:pt idx="112">
                  <c:v>21</c:v>
                </c:pt>
                <c:pt idx="113">
                  <c:v>87</c:v>
                </c:pt>
                <c:pt idx="114">
                  <c:v>1</c:v>
                </c:pt>
                <c:pt idx="115">
                  <c:v>9</c:v>
                </c:pt>
                <c:pt idx="116">
                  <c:v>1</c:v>
                </c:pt>
                <c:pt idx="117">
                  <c:v>5</c:v>
                </c:pt>
                <c:pt idx="118">
                  <c:v>20</c:v>
                </c:pt>
                <c:pt idx="119">
                  <c:v>96</c:v>
                </c:pt>
                <c:pt idx="120">
                  <c:v>65</c:v>
                </c:pt>
                <c:pt idx="121">
                  <c:v>19</c:v>
                </c:pt>
                <c:pt idx="122">
                  <c:v>5</c:v>
                </c:pt>
                <c:pt idx="123">
                  <c:v>6</c:v>
                </c:pt>
                <c:pt idx="124">
                  <c:v>145</c:v>
                </c:pt>
                <c:pt idx="125">
                  <c:v>40</c:v>
                </c:pt>
                <c:pt idx="126">
                  <c:v>116</c:v>
                </c:pt>
                <c:pt idx="127">
                  <c:v>27</c:v>
                </c:pt>
                <c:pt idx="128">
                  <c:v>10</c:v>
                </c:pt>
                <c:pt idx="129">
                  <c:v>8</c:v>
                </c:pt>
                <c:pt idx="130">
                  <c:v>30</c:v>
                </c:pt>
                <c:pt idx="131">
                  <c:v>12</c:v>
                </c:pt>
                <c:pt idx="132">
                  <c:v>6</c:v>
                </c:pt>
                <c:pt idx="133">
                  <c:v>5</c:v>
                </c:pt>
                <c:pt idx="134">
                  <c:v>74</c:v>
                </c:pt>
                <c:pt idx="135">
                  <c:v>29</c:v>
                </c:pt>
                <c:pt idx="136">
                  <c:v>12</c:v>
                </c:pt>
                <c:pt idx="137">
                  <c:v>9</c:v>
                </c:pt>
                <c:pt idx="138">
                  <c:v>8</c:v>
                </c:pt>
                <c:pt idx="139">
                  <c:v>68</c:v>
                </c:pt>
                <c:pt idx="140">
                  <c:v>66</c:v>
                </c:pt>
                <c:pt idx="141">
                  <c:v>99</c:v>
                </c:pt>
                <c:pt idx="142">
                  <c:v>152</c:v>
                </c:pt>
                <c:pt idx="143">
                  <c:v>30</c:v>
                </c:pt>
                <c:pt idx="144">
                  <c:v>14</c:v>
                </c:pt>
                <c:pt idx="145">
                  <c:v>18</c:v>
                </c:pt>
                <c:pt idx="146">
                  <c:v>63</c:v>
                </c:pt>
                <c:pt idx="147">
                  <c:v>65</c:v>
                </c:pt>
                <c:pt idx="148">
                  <c:v>107</c:v>
                </c:pt>
                <c:pt idx="149">
                  <c:v>140</c:v>
                </c:pt>
                <c:pt idx="150">
                  <c:v>98</c:v>
                </c:pt>
                <c:pt idx="151">
                  <c:v>13</c:v>
                </c:pt>
                <c:pt idx="152">
                  <c:v>16</c:v>
                </c:pt>
                <c:pt idx="153">
                  <c:v>26</c:v>
                </c:pt>
                <c:pt idx="154">
                  <c:v>75</c:v>
                </c:pt>
                <c:pt idx="155">
                  <c:v>64</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numCache>
            </c:numRef>
          </c:val>
          <c:extLst>
            <c:ext xmlns:c16="http://schemas.microsoft.com/office/drawing/2014/chart" uri="{C3380CC4-5D6E-409C-BE32-E72D297353CC}">
              <c16:uniqueId val="{00000000-C348-48AD-A22F-8DE360A96CF1}"/>
            </c:ext>
          </c:extLst>
        </c:ser>
        <c:dLbls>
          <c:showLegendKey val="0"/>
          <c:showVal val="0"/>
          <c:showCatName val="0"/>
          <c:showSerName val="0"/>
          <c:showPercent val="0"/>
          <c:showBubbleSize val="0"/>
        </c:dLbls>
        <c:gapWidth val="219"/>
        <c:overlap val="-27"/>
        <c:axId val="395129696"/>
        <c:axId val="395130352"/>
      </c:barChart>
      <c:dateAx>
        <c:axId val="39512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30352"/>
        <c:crosses val="autoZero"/>
        <c:auto val="1"/>
        <c:lblOffset val="100"/>
        <c:baseTimeUnit val="days"/>
      </c:dateAx>
      <c:valAx>
        <c:axId val="39513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2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Sheet1!$B$2:$B$366</c:f>
              <c:numCache>
                <c:formatCode>General</c:formatCode>
                <c:ptCount val="365"/>
                <c:pt idx="0">
                  <c:v>0</c:v>
                </c:pt>
                <c:pt idx="1">
                  <c:v>0</c:v>
                </c:pt>
                <c:pt idx="2">
                  <c:v>0</c:v>
                </c:pt>
                <c:pt idx="3">
                  <c:v>0</c:v>
                </c:pt>
                <c:pt idx="4">
                  <c:v>0</c:v>
                </c:pt>
                <c:pt idx="5">
                  <c:v>0</c:v>
                </c:pt>
                <c:pt idx="6">
                  <c:v>0</c:v>
                </c:pt>
                <c:pt idx="7">
                  <c:v>1</c:v>
                </c:pt>
                <c:pt idx="8">
                  <c:v>0</c:v>
                </c:pt>
                <c:pt idx="9">
                  <c:v>0</c:v>
                </c:pt>
                <c:pt idx="10">
                  <c:v>1</c:v>
                </c:pt>
                <c:pt idx="11">
                  <c:v>0</c:v>
                </c:pt>
                <c:pt idx="12">
                  <c:v>0</c:v>
                </c:pt>
                <c:pt idx="13">
                  <c:v>0</c:v>
                </c:pt>
                <c:pt idx="14">
                  <c:v>0</c:v>
                </c:pt>
                <c:pt idx="15">
                  <c:v>0</c:v>
                </c:pt>
                <c:pt idx="16">
                  <c:v>0</c:v>
                </c:pt>
                <c:pt idx="17">
                  <c:v>0</c:v>
                </c:pt>
                <c:pt idx="18">
                  <c:v>0</c:v>
                </c:pt>
                <c:pt idx="19">
                  <c:v>0</c:v>
                </c:pt>
                <c:pt idx="20">
                  <c:v>0</c:v>
                </c:pt>
                <c:pt idx="21">
                  <c:v>-1</c:v>
                </c:pt>
                <c:pt idx="22">
                  <c:v>-1</c:v>
                </c:pt>
                <c:pt idx="23">
                  <c:v>0</c:v>
                </c:pt>
                <c:pt idx="24">
                  <c:v>0</c:v>
                </c:pt>
                <c:pt idx="25">
                  <c:v>0</c:v>
                </c:pt>
                <c:pt idx="26">
                  <c:v>-1</c:v>
                </c:pt>
                <c:pt idx="27">
                  <c:v>0</c:v>
                </c:pt>
                <c:pt idx="28">
                  <c:v>0</c:v>
                </c:pt>
                <c:pt idx="29">
                  <c:v>0</c:v>
                </c:pt>
                <c:pt idx="30">
                  <c:v>0</c:v>
                </c:pt>
                <c:pt idx="31">
                  <c:v>0</c:v>
                </c:pt>
                <c:pt idx="32">
                  <c:v>0</c:v>
                </c:pt>
                <c:pt idx="33">
                  <c:v>0</c:v>
                </c:pt>
                <c:pt idx="34">
                  <c:v>0</c:v>
                </c:pt>
                <c:pt idx="35">
                  <c:v>0</c:v>
                </c:pt>
                <c:pt idx="36">
                  <c:v>-1</c:v>
                </c:pt>
                <c:pt idx="37">
                  <c:v>-1</c:v>
                </c:pt>
                <c:pt idx="38">
                  <c:v>1</c:v>
                </c:pt>
                <c:pt idx="39">
                  <c:v>0</c:v>
                </c:pt>
                <c:pt idx="40">
                  <c:v>-1</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0</c:v>
                </c:pt>
                <c:pt idx="65">
                  <c:v>0</c:v>
                </c:pt>
                <c:pt idx="66">
                  <c:v>1</c:v>
                </c:pt>
                <c:pt idx="67">
                  <c:v>0</c:v>
                </c:pt>
                <c:pt idx="68">
                  <c:v>-1</c:v>
                </c:pt>
                <c:pt idx="69">
                  <c:v>1</c:v>
                </c:pt>
                <c:pt idx="70">
                  <c:v>0</c:v>
                </c:pt>
                <c:pt idx="71">
                  <c:v>0</c:v>
                </c:pt>
                <c:pt idx="72">
                  <c:v>0</c:v>
                </c:pt>
                <c:pt idx="73">
                  <c:v>0</c:v>
                </c:pt>
                <c:pt idx="74">
                  <c:v>0</c:v>
                </c:pt>
                <c:pt idx="75">
                  <c:v>-1</c:v>
                </c:pt>
                <c:pt idx="76">
                  <c:v>0</c:v>
                </c:pt>
                <c:pt idx="77">
                  <c:v>0</c:v>
                </c:pt>
                <c:pt idx="78">
                  <c:v>0</c:v>
                </c:pt>
                <c:pt idx="79">
                  <c:v>0</c:v>
                </c:pt>
                <c:pt idx="80">
                  <c:v>0</c:v>
                </c:pt>
                <c:pt idx="81">
                  <c:v>0</c:v>
                </c:pt>
                <c:pt idx="82">
                  <c:v>0</c:v>
                </c:pt>
                <c:pt idx="83">
                  <c:v>0</c:v>
                </c:pt>
                <c:pt idx="84">
                  <c:v>0</c:v>
                </c:pt>
                <c:pt idx="85">
                  <c:v>-1</c:v>
                </c:pt>
                <c:pt idx="86">
                  <c:v>0</c:v>
                </c:pt>
                <c:pt idx="87">
                  <c:v>0</c:v>
                </c:pt>
                <c:pt idx="88">
                  <c:v>0</c:v>
                </c:pt>
                <c:pt idx="89">
                  <c:v>-1</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1</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-2</c:v>
                </c:pt>
                <c:pt idx="131">
                  <c:v>0</c:v>
                </c:pt>
                <c:pt idx="132">
                  <c:v>1</c:v>
                </c:pt>
                <c:pt idx="133">
                  <c:v>0</c:v>
                </c:pt>
                <c:pt idx="134">
                  <c:v>-1</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numCache>
            </c:numRef>
          </c:val>
          <c:extLst>
            <c:ext xmlns:c16="http://schemas.microsoft.com/office/drawing/2014/chart" uri="{C3380CC4-5D6E-409C-BE32-E72D297353CC}">
              <c16:uniqueId val="{00000000-A6BF-44CB-8FEC-AFA27F02AF2F}"/>
            </c:ext>
          </c:extLst>
        </c:ser>
        <c:dLbls>
          <c:showLegendKey val="0"/>
          <c:showVal val="0"/>
          <c:showCatName val="0"/>
          <c:showSerName val="0"/>
          <c:showPercent val="0"/>
          <c:showBubbleSize val="0"/>
        </c:dLbls>
        <c:gapWidth val="219"/>
        <c:overlap val="-27"/>
        <c:axId val="495209136"/>
        <c:axId val="495212416"/>
      </c:barChart>
      <c:dateAx>
        <c:axId val="49520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12416"/>
        <c:crosses val="autoZero"/>
        <c:auto val="1"/>
        <c:lblOffset val="100"/>
        <c:baseTimeUnit val="days"/>
      </c:dateAx>
      <c:valAx>
        <c:axId val="49521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0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Sheet1!$B$2:$B$366</c:f>
              <c:numCache>
                <c:formatCode>General</c:formatCode>
                <c:ptCount val="365"/>
                <c:pt idx="0">
                  <c:v>0</c:v>
                </c:pt>
                <c:pt idx="1">
                  <c:v>0</c:v>
                </c:pt>
                <c:pt idx="2">
                  <c:v>1</c:v>
                </c:pt>
                <c:pt idx="3">
                  <c:v>0</c:v>
                </c:pt>
                <c:pt idx="4">
                  <c:v>0</c:v>
                </c:pt>
                <c:pt idx="5">
                  <c:v>1</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1</c:v>
                </c:pt>
                <c:pt idx="21">
                  <c:v>0</c:v>
                </c:pt>
                <c:pt idx="22">
                  <c:v>1</c:v>
                </c:pt>
                <c:pt idx="23">
                  <c:v>1</c:v>
                </c:pt>
                <c:pt idx="24">
                  <c:v>0</c:v>
                </c:pt>
                <c:pt idx="25">
                  <c:v>0</c:v>
                </c:pt>
                <c:pt idx="26">
                  <c:v>1</c:v>
                </c:pt>
                <c:pt idx="27">
                  <c:v>0</c:v>
                </c:pt>
                <c:pt idx="28">
                  <c:v>0</c:v>
                </c:pt>
                <c:pt idx="29">
                  <c:v>0</c:v>
                </c:pt>
                <c:pt idx="30">
                  <c:v>0</c:v>
                </c:pt>
                <c:pt idx="31">
                  <c:v>0</c:v>
                </c:pt>
                <c:pt idx="32">
                  <c:v>0</c:v>
                </c:pt>
                <c:pt idx="33">
                  <c:v>0</c:v>
                </c:pt>
                <c:pt idx="34">
                  <c:v>0</c:v>
                </c:pt>
                <c:pt idx="35">
                  <c:v>0</c:v>
                </c:pt>
                <c:pt idx="36">
                  <c:v>0</c:v>
                </c:pt>
                <c:pt idx="37">
                  <c:v>3</c:v>
                </c:pt>
                <c:pt idx="38">
                  <c:v>0</c:v>
                </c:pt>
                <c:pt idx="39">
                  <c:v>0</c:v>
                </c:pt>
                <c:pt idx="40">
                  <c:v>0</c:v>
                </c:pt>
                <c:pt idx="41">
                  <c:v>0</c:v>
                </c:pt>
                <c:pt idx="42">
                  <c:v>1</c:v>
                </c:pt>
                <c:pt idx="43">
                  <c:v>1</c:v>
                </c:pt>
                <c:pt idx="44">
                  <c:v>1</c:v>
                </c:pt>
                <c:pt idx="45">
                  <c:v>0</c:v>
                </c:pt>
                <c:pt idx="46">
                  <c:v>0</c:v>
                </c:pt>
                <c:pt idx="47">
                  <c:v>0</c:v>
                </c:pt>
                <c:pt idx="48">
                  <c:v>0</c:v>
                </c:pt>
                <c:pt idx="49">
                  <c:v>0</c:v>
                </c:pt>
                <c:pt idx="50">
                  <c:v>0</c:v>
                </c:pt>
                <c:pt idx="51">
                  <c:v>0</c:v>
                </c:pt>
                <c:pt idx="52">
                  <c:v>0</c:v>
                </c:pt>
                <c:pt idx="53">
                  <c:v>0</c:v>
                </c:pt>
                <c:pt idx="54">
                  <c:v>0</c:v>
                </c:pt>
                <c:pt idx="55">
                  <c:v>0</c:v>
                </c:pt>
                <c:pt idx="56">
                  <c:v>0</c:v>
                </c:pt>
                <c:pt idx="57">
                  <c:v>1</c:v>
                </c:pt>
                <c:pt idx="58">
                  <c:v>1</c:v>
                </c:pt>
                <c:pt idx="59">
                  <c:v>0</c:v>
                </c:pt>
                <c:pt idx="60">
                  <c:v>0</c:v>
                </c:pt>
                <c:pt idx="61">
                  <c:v>0</c:v>
                </c:pt>
                <c:pt idx="62">
                  <c:v>0</c:v>
                </c:pt>
                <c:pt idx="63">
                  <c:v>0</c:v>
                </c:pt>
                <c:pt idx="64">
                  <c:v>0</c:v>
                </c:pt>
                <c:pt idx="65">
                  <c:v>2</c:v>
                </c:pt>
                <c:pt idx="66">
                  <c:v>1</c:v>
                </c:pt>
                <c:pt idx="67">
                  <c:v>0</c:v>
                </c:pt>
                <c:pt idx="68">
                  <c:v>0</c:v>
                </c:pt>
                <c:pt idx="69">
                  <c:v>0</c:v>
                </c:pt>
                <c:pt idx="70">
                  <c:v>0</c:v>
                </c:pt>
                <c:pt idx="71">
                  <c:v>2</c:v>
                </c:pt>
                <c:pt idx="72">
                  <c:v>0</c:v>
                </c:pt>
                <c:pt idx="73">
                  <c:v>0</c:v>
                </c:pt>
                <c:pt idx="74">
                  <c:v>0</c:v>
                </c:pt>
                <c:pt idx="75">
                  <c:v>0</c:v>
                </c:pt>
                <c:pt idx="76">
                  <c:v>0</c:v>
                </c:pt>
                <c:pt idx="77">
                  <c:v>0</c:v>
                </c:pt>
                <c:pt idx="78">
                  <c:v>1</c:v>
                </c:pt>
                <c:pt idx="79">
                  <c:v>2</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4</c:v>
                </c:pt>
                <c:pt idx="99">
                  <c:v>0</c:v>
                </c:pt>
                <c:pt idx="100">
                  <c:v>1</c:v>
                </c:pt>
                <c:pt idx="101">
                  <c:v>0</c:v>
                </c:pt>
                <c:pt idx="102">
                  <c:v>0</c:v>
                </c:pt>
                <c:pt idx="103">
                  <c:v>2</c:v>
                </c:pt>
                <c:pt idx="104">
                  <c:v>0</c:v>
                </c:pt>
                <c:pt idx="105">
                  <c:v>0</c:v>
                </c:pt>
                <c:pt idx="106">
                  <c:v>0</c:v>
                </c:pt>
                <c:pt idx="107">
                  <c:v>1</c:v>
                </c:pt>
                <c:pt idx="108">
                  <c:v>0</c:v>
                </c:pt>
                <c:pt idx="109">
                  <c:v>0</c:v>
                </c:pt>
                <c:pt idx="110">
                  <c:v>0</c:v>
                </c:pt>
                <c:pt idx="111">
                  <c:v>2</c:v>
                </c:pt>
                <c:pt idx="112">
                  <c:v>0</c:v>
                </c:pt>
                <c:pt idx="113">
                  <c:v>0</c:v>
                </c:pt>
                <c:pt idx="114">
                  <c:v>0</c:v>
                </c:pt>
                <c:pt idx="115">
                  <c:v>0</c:v>
                </c:pt>
                <c:pt idx="116">
                  <c:v>0</c:v>
                </c:pt>
                <c:pt idx="117">
                  <c:v>0</c:v>
                </c:pt>
                <c:pt idx="118">
                  <c:v>0</c:v>
                </c:pt>
                <c:pt idx="119">
                  <c:v>1</c:v>
                </c:pt>
                <c:pt idx="120">
                  <c:v>1</c:v>
                </c:pt>
                <c:pt idx="121">
                  <c:v>0</c:v>
                </c:pt>
                <c:pt idx="122">
                  <c:v>0</c:v>
                </c:pt>
                <c:pt idx="123">
                  <c:v>0</c:v>
                </c:pt>
                <c:pt idx="124">
                  <c:v>1</c:v>
                </c:pt>
                <c:pt idx="125">
                  <c:v>0</c:v>
                </c:pt>
                <c:pt idx="126">
                  <c:v>1</c:v>
                </c:pt>
                <c:pt idx="127">
                  <c:v>0</c:v>
                </c:pt>
                <c:pt idx="128">
                  <c:v>0</c:v>
                </c:pt>
                <c:pt idx="129">
                  <c:v>0</c:v>
                </c:pt>
                <c:pt idx="130">
                  <c:v>0</c:v>
                </c:pt>
                <c:pt idx="131">
                  <c:v>0</c:v>
                </c:pt>
                <c:pt idx="132">
                  <c:v>0</c:v>
                </c:pt>
                <c:pt idx="133">
                  <c:v>0</c:v>
                </c:pt>
                <c:pt idx="134">
                  <c:v>1</c:v>
                </c:pt>
                <c:pt idx="135">
                  <c:v>0</c:v>
                </c:pt>
                <c:pt idx="136">
                  <c:v>0</c:v>
                </c:pt>
                <c:pt idx="137">
                  <c:v>0</c:v>
                </c:pt>
                <c:pt idx="138">
                  <c:v>0</c:v>
                </c:pt>
                <c:pt idx="139">
                  <c:v>1</c:v>
                </c:pt>
                <c:pt idx="140">
                  <c:v>1</c:v>
                </c:pt>
                <c:pt idx="141">
                  <c:v>2</c:v>
                </c:pt>
                <c:pt idx="142">
                  <c:v>0</c:v>
                </c:pt>
                <c:pt idx="143">
                  <c:v>0</c:v>
                </c:pt>
                <c:pt idx="144">
                  <c:v>0</c:v>
                </c:pt>
                <c:pt idx="145">
                  <c:v>0</c:v>
                </c:pt>
                <c:pt idx="146">
                  <c:v>0</c:v>
                </c:pt>
                <c:pt idx="147">
                  <c:v>0</c:v>
                </c:pt>
                <c:pt idx="148">
                  <c:v>0</c:v>
                </c:pt>
                <c:pt idx="149">
                  <c:v>0</c:v>
                </c:pt>
                <c:pt idx="150">
                  <c:v>0</c:v>
                </c:pt>
                <c:pt idx="151">
                  <c:v>0</c:v>
                </c:pt>
                <c:pt idx="152">
                  <c:v>0</c:v>
                </c:pt>
                <c:pt idx="153">
                  <c:v>0</c:v>
                </c:pt>
                <c:pt idx="154">
                  <c:v>1</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4033-45D2-8CC4-A8C905373B6B}"/>
            </c:ext>
          </c:extLst>
        </c:ser>
        <c:dLbls>
          <c:showLegendKey val="0"/>
          <c:showVal val="0"/>
          <c:showCatName val="0"/>
          <c:showSerName val="0"/>
          <c:showPercent val="0"/>
          <c:showBubbleSize val="0"/>
        </c:dLbls>
        <c:gapWidth val="219"/>
        <c:overlap val="-27"/>
        <c:axId val="495209792"/>
        <c:axId val="495207496"/>
      </c:barChart>
      <c:dateAx>
        <c:axId val="49520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07496"/>
        <c:crosses val="autoZero"/>
        <c:auto val="1"/>
        <c:lblOffset val="100"/>
        <c:baseTimeUnit val="days"/>
      </c:dateAx>
      <c:valAx>
        <c:axId val="49520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0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1</c:v>
                </c:pt>
                <c:pt idx="2">
                  <c:v>0</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2A4-42D0-9A4D-7F71D2ED0475}"/>
            </c:ext>
          </c:extLst>
        </c:ser>
        <c:dLbls>
          <c:showLegendKey val="0"/>
          <c:showVal val="0"/>
          <c:showCatName val="0"/>
          <c:showSerName val="0"/>
          <c:showPercent val="0"/>
          <c:showBubbleSize val="0"/>
        </c:dLbls>
        <c:gapWidth val="219"/>
        <c:overlap val="-27"/>
        <c:axId val="495211104"/>
        <c:axId val="495216680"/>
      </c:barChart>
      <c:catAx>
        <c:axId val="49521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16680"/>
        <c:crosses val="autoZero"/>
        <c:auto val="1"/>
        <c:lblAlgn val="ctr"/>
        <c:lblOffset val="100"/>
        <c:noMultiLvlLbl val="0"/>
      </c:catAx>
      <c:valAx>
        <c:axId val="49521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1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Sheet1!$B$2:$B$366</c:f>
              <c:numCache>
                <c:formatCode>General</c:formatCode>
                <c:ptCount val="365"/>
                <c:pt idx="0">
                  <c:v>5</c:v>
                </c:pt>
                <c:pt idx="1">
                  <c:v>9</c:v>
                </c:pt>
                <c:pt idx="2">
                  <c:v>9</c:v>
                </c:pt>
                <c:pt idx="3">
                  <c:v>4</c:v>
                </c:pt>
                <c:pt idx="4">
                  <c:v>10</c:v>
                </c:pt>
                <c:pt idx="5">
                  <c:v>18</c:v>
                </c:pt>
                <c:pt idx="6">
                  <c:v>15</c:v>
                </c:pt>
                <c:pt idx="7">
                  <c:v>28</c:v>
                </c:pt>
                <c:pt idx="8">
                  <c:v>16</c:v>
                </c:pt>
                <c:pt idx="9">
                  <c:v>15</c:v>
                </c:pt>
                <c:pt idx="10">
                  <c:v>17</c:v>
                </c:pt>
                <c:pt idx="11">
                  <c:v>6</c:v>
                </c:pt>
                <c:pt idx="12">
                  <c:v>20</c:v>
                </c:pt>
                <c:pt idx="13">
                  <c:v>19</c:v>
                </c:pt>
                <c:pt idx="14">
                  <c:v>17</c:v>
                </c:pt>
                <c:pt idx="15">
                  <c:v>30</c:v>
                </c:pt>
                <c:pt idx="16">
                  <c:v>7</c:v>
                </c:pt>
                <c:pt idx="17">
                  <c:v>15</c:v>
                </c:pt>
                <c:pt idx="18">
                  <c:v>9</c:v>
                </c:pt>
                <c:pt idx="19">
                  <c:v>12</c:v>
                </c:pt>
                <c:pt idx="20">
                  <c:v>5</c:v>
                </c:pt>
                <c:pt idx="21">
                  <c:v>15</c:v>
                </c:pt>
                <c:pt idx="22">
                  <c:v>23</c:v>
                </c:pt>
                <c:pt idx="23">
                  <c:v>20</c:v>
                </c:pt>
                <c:pt idx="24">
                  <c:v>8</c:v>
                </c:pt>
                <c:pt idx="25">
                  <c:v>4</c:v>
                </c:pt>
                <c:pt idx="26">
                  <c:v>14</c:v>
                </c:pt>
                <c:pt idx="27">
                  <c:v>13</c:v>
                </c:pt>
                <c:pt idx="28">
                  <c:v>18</c:v>
                </c:pt>
                <c:pt idx="29">
                  <c:v>11</c:v>
                </c:pt>
                <c:pt idx="30">
                  <c:v>25</c:v>
                </c:pt>
                <c:pt idx="31">
                  <c:v>9</c:v>
                </c:pt>
                <c:pt idx="32">
                  <c:v>8</c:v>
                </c:pt>
                <c:pt idx="33">
                  <c:v>10</c:v>
                </c:pt>
                <c:pt idx="34">
                  <c:v>11</c:v>
                </c:pt>
                <c:pt idx="35">
                  <c:v>19</c:v>
                </c:pt>
                <c:pt idx="36">
                  <c:v>17</c:v>
                </c:pt>
                <c:pt idx="37">
                  <c:v>11</c:v>
                </c:pt>
                <c:pt idx="38">
                  <c:v>3</c:v>
                </c:pt>
                <c:pt idx="39">
                  <c:v>12</c:v>
                </c:pt>
                <c:pt idx="40">
                  <c:v>12</c:v>
                </c:pt>
                <c:pt idx="41">
                  <c:v>13</c:v>
                </c:pt>
                <c:pt idx="42">
                  <c:v>19</c:v>
                </c:pt>
                <c:pt idx="43">
                  <c:v>35</c:v>
                </c:pt>
                <c:pt idx="44">
                  <c:v>12</c:v>
                </c:pt>
                <c:pt idx="45">
                  <c:v>17</c:v>
                </c:pt>
                <c:pt idx="46">
                  <c:v>17</c:v>
                </c:pt>
                <c:pt idx="47">
                  <c:v>9</c:v>
                </c:pt>
                <c:pt idx="48">
                  <c:v>13</c:v>
                </c:pt>
                <c:pt idx="49">
                  <c:v>17</c:v>
                </c:pt>
                <c:pt idx="50">
                  <c:v>25</c:v>
                </c:pt>
                <c:pt idx="51">
                  <c:v>14</c:v>
                </c:pt>
                <c:pt idx="52">
                  <c:v>9</c:v>
                </c:pt>
                <c:pt idx="53">
                  <c:v>12</c:v>
                </c:pt>
                <c:pt idx="54">
                  <c:v>16</c:v>
                </c:pt>
                <c:pt idx="55">
                  <c:v>12</c:v>
                </c:pt>
                <c:pt idx="56">
                  <c:v>36</c:v>
                </c:pt>
                <c:pt idx="57">
                  <c:v>30</c:v>
                </c:pt>
                <c:pt idx="58">
                  <c:v>18</c:v>
                </c:pt>
                <c:pt idx="59">
                  <c:v>3</c:v>
                </c:pt>
                <c:pt idx="60">
                  <c:v>31</c:v>
                </c:pt>
                <c:pt idx="61">
                  <c:v>30</c:v>
                </c:pt>
                <c:pt idx="62">
                  <c:v>29</c:v>
                </c:pt>
                <c:pt idx="63">
                  <c:v>20</c:v>
                </c:pt>
                <c:pt idx="64">
                  <c:v>36</c:v>
                </c:pt>
                <c:pt idx="65">
                  <c:v>22</c:v>
                </c:pt>
                <c:pt idx="66">
                  <c:v>12</c:v>
                </c:pt>
                <c:pt idx="67">
                  <c:v>15</c:v>
                </c:pt>
                <c:pt idx="68">
                  <c:v>11</c:v>
                </c:pt>
                <c:pt idx="69">
                  <c:v>28</c:v>
                </c:pt>
                <c:pt idx="70">
                  <c:v>5</c:v>
                </c:pt>
                <c:pt idx="71">
                  <c:v>3</c:v>
                </c:pt>
                <c:pt idx="72">
                  <c:v>18</c:v>
                </c:pt>
                <c:pt idx="73">
                  <c:v>6</c:v>
                </c:pt>
                <c:pt idx="74">
                  <c:v>2</c:v>
                </c:pt>
                <c:pt idx="75">
                  <c:v>20</c:v>
                </c:pt>
                <c:pt idx="76">
                  <c:v>25</c:v>
                </c:pt>
                <c:pt idx="77">
                  <c:v>26</c:v>
                </c:pt>
                <c:pt idx="78">
                  <c:v>26</c:v>
                </c:pt>
                <c:pt idx="79">
                  <c:v>21</c:v>
                </c:pt>
                <c:pt idx="80">
                  <c:v>14</c:v>
                </c:pt>
                <c:pt idx="81">
                  <c:v>3</c:v>
                </c:pt>
                <c:pt idx="82">
                  <c:v>21</c:v>
                </c:pt>
                <c:pt idx="83">
                  <c:v>16</c:v>
                </c:pt>
                <c:pt idx="84">
                  <c:v>33</c:v>
                </c:pt>
                <c:pt idx="85">
                  <c:v>8</c:v>
                </c:pt>
                <c:pt idx="86">
                  <c:v>35</c:v>
                </c:pt>
                <c:pt idx="87">
                  <c:v>9</c:v>
                </c:pt>
                <c:pt idx="88">
                  <c:v>12</c:v>
                </c:pt>
                <c:pt idx="89">
                  <c:v>24</c:v>
                </c:pt>
                <c:pt idx="90">
                  <c:v>34</c:v>
                </c:pt>
                <c:pt idx="91">
                  <c:v>41</c:v>
                </c:pt>
                <c:pt idx="92">
                  <c:v>28</c:v>
                </c:pt>
                <c:pt idx="93">
                  <c:v>25</c:v>
                </c:pt>
                <c:pt idx="94">
                  <c:v>10</c:v>
                </c:pt>
                <c:pt idx="95">
                  <c:v>19</c:v>
                </c:pt>
                <c:pt idx="96">
                  <c:v>15</c:v>
                </c:pt>
                <c:pt idx="97">
                  <c:v>26</c:v>
                </c:pt>
                <c:pt idx="98">
                  <c:v>33</c:v>
                </c:pt>
                <c:pt idx="99">
                  <c:v>18</c:v>
                </c:pt>
                <c:pt idx="100">
                  <c:v>27</c:v>
                </c:pt>
                <c:pt idx="101">
                  <c:v>16</c:v>
                </c:pt>
                <c:pt idx="102">
                  <c:v>12</c:v>
                </c:pt>
                <c:pt idx="103">
                  <c:v>36</c:v>
                </c:pt>
                <c:pt idx="104">
                  <c:v>35</c:v>
                </c:pt>
                <c:pt idx="105">
                  <c:v>43</c:v>
                </c:pt>
                <c:pt idx="106">
                  <c:v>37</c:v>
                </c:pt>
                <c:pt idx="107">
                  <c:v>29</c:v>
                </c:pt>
                <c:pt idx="108">
                  <c:v>12</c:v>
                </c:pt>
                <c:pt idx="109">
                  <c:v>11</c:v>
                </c:pt>
                <c:pt idx="110">
                  <c:v>10</c:v>
                </c:pt>
                <c:pt idx="111">
                  <c:v>32</c:v>
                </c:pt>
                <c:pt idx="112">
                  <c:v>32</c:v>
                </c:pt>
                <c:pt idx="113">
                  <c:v>31</c:v>
                </c:pt>
                <c:pt idx="114">
                  <c:v>27</c:v>
                </c:pt>
                <c:pt idx="115">
                  <c:v>10</c:v>
                </c:pt>
                <c:pt idx="116">
                  <c:v>14</c:v>
                </c:pt>
                <c:pt idx="117">
                  <c:v>26</c:v>
                </c:pt>
                <c:pt idx="118">
                  <c:v>50</c:v>
                </c:pt>
                <c:pt idx="119">
                  <c:v>33</c:v>
                </c:pt>
                <c:pt idx="120">
                  <c:v>20</c:v>
                </c:pt>
                <c:pt idx="121">
                  <c:v>35</c:v>
                </c:pt>
                <c:pt idx="122">
                  <c:v>8</c:v>
                </c:pt>
                <c:pt idx="123">
                  <c:v>2</c:v>
                </c:pt>
                <c:pt idx="124">
                  <c:v>25</c:v>
                </c:pt>
                <c:pt idx="125">
                  <c:v>20</c:v>
                </c:pt>
                <c:pt idx="126">
                  <c:v>25</c:v>
                </c:pt>
                <c:pt idx="127">
                  <c:v>24</c:v>
                </c:pt>
                <c:pt idx="128">
                  <c:v>21</c:v>
                </c:pt>
                <c:pt idx="129">
                  <c:v>4</c:v>
                </c:pt>
                <c:pt idx="130">
                  <c:v>10</c:v>
                </c:pt>
                <c:pt idx="131">
                  <c:v>17</c:v>
                </c:pt>
                <c:pt idx="132">
                  <c:v>27</c:v>
                </c:pt>
                <c:pt idx="133">
                  <c:v>25</c:v>
                </c:pt>
                <c:pt idx="134">
                  <c:v>25</c:v>
                </c:pt>
                <c:pt idx="135">
                  <c:v>24</c:v>
                </c:pt>
                <c:pt idx="136">
                  <c:v>4</c:v>
                </c:pt>
                <c:pt idx="137">
                  <c:v>2</c:v>
                </c:pt>
                <c:pt idx="138">
                  <c:v>16</c:v>
                </c:pt>
                <c:pt idx="139">
                  <c:v>29</c:v>
                </c:pt>
                <c:pt idx="140">
                  <c:v>32</c:v>
                </c:pt>
                <c:pt idx="141">
                  <c:v>39</c:v>
                </c:pt>
                <c:pt idx="142">
                  <c:v>20</c:v>
                </c:pt>
                <c:pt idx="143">
                  <c:v>4</c:v>
                </c:pt>
                <c:pt idx="144">
                  <c:v>8</c:v>
                </c:pt>
                <c:pt idx="145">
                  <c:v>11</c:v>
                </c:pt>
                <c:pt idx="146">
                  <c:v>25</c:v>
                </c:pt>
                <c:pt idx="147">
                  <c:v>11</c:v>
                </c:pt>
                <c:pt idx="148">
                  <c:v>24</c:v>
                </c:pt>
                <c:pt idx="149">
                  <c:v>16</c:v>
                </c:pt>
                <c:pt idx="150">
                  <c:v>13</c:v>
                </c:pt>
                <c:pt idx="151">
                  <c:v>14</c:v>
                </c:pt>
                <c:pt idx="152">
                  <c:v>19</c:v>
                </c:pt>
                <c:pt idx="153">
                  <c:v>21</c:v>
                </c:pt>
                <c:pt idx="154">
                  <c:v>21</c:v>
                </c:pt>
                <c:pt idx="155">
                  <c:v>4</c:v>
                </c:pt>
              </c:numCache>
            </c:numRef>
          </c:val>
          <c:extLst>
            <c:ext xmlns:c16="http://schemas.microsoft.com/office/drawing/2014/chart" uri="{C3380CC4-5D6E-409C-BE32-E72D297353CC}">
              <c16:uniqueId val="{00000000-6035-4E5F-BDCA-A6833013378B}"/>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Sheet1!$C$2:$C$366</c:f>
              <c:numCache>
                <c:formatCode>General</c:formatCode>
                <c:ptCount val="365"/>
                <c:pt idx="0">
                  <c:v>0</c:v>
                </c:pt>
                <c:pt idx="1">
                  <c:v>3</c:v>
                </c:pt>
                <c:pt idx="2">
                  <c:v>2</c:v>
                </c:pt>
                <c:pt idx="3">
                  <c:v>0</c:v>
                </c:pt>
                <c:pt idx="4">
                  <c:v>-1</c:v>
                </c:pt>
                <c:pt idx="5">
                  <c:v>-1</c:v>
                </c:pt>
                <c:pt idx="6">
                  <c:v>3</c:v>
                </c:pt>
                <c:pt idx="7">
                  <c:v>0</c:v>
                </c:pt>
                <c:pt idx="8">
                  <c:v>4</c:v>
                </c:pt>
                <c:pt idx="9">
                  <c:v>1</c:v>
                </c:pt>
                <c:pt idx="10">
                  <c:v>0</c:v>
                </c:pt>
                <c:pt idx="11">
                  <c:v>-1</c:v>
                </c:pt>
                <c:pt idx="12">
                  <c:v>-1</c:v>
                </c:pt>
                <c:pt idx="13">
                  <c:v>4</c:v>
                </c:pt>
                <c:pt idx="14">
                  <c:v>0</c:v>
                </c:pt>
                <c:pt idx="15">
                  <c:v>1</c:v>
                </c:pt>
                <c:pt idx="16">
                  <c:v>1</c:v>
                </c:pt>
                <c:pt idx="17">
                  <c:v>-1</c:v>
                </c:pt>
                <c:pt idx="18">
                  <c:v>1</c:v>
                </c:pt>
                <c:pt idx="19">
                  <c:v>3</c:v>
                </c:pt>
                <c:pt idx="20">
                  <c:v>0</c:v>
                </c:pt>
                <c:pt idx="21">
                  <c:v>1</c:v>
                </c:pt>
                <c:pt idx="22">
                  <c:v>2</c:v>
                </c:pt>
                <c:pt idx="23">
                  <c:v>0</c:v>
                </c:pt>
                <c:pt idx="24">
                  <c:v>0</c:v>
                </c:pt>
                <c:pt idx="25">
                  <c:v>0</c:v>
                </c:pt>
                <c:pt idx="26">
                  <c:v>1</c:v>
                </c:pt>
                <c:pt idx="27">
                  <c:v>0</c:v>
                </c:pt>
                <c:pt idx="28">
                  <c:v>1</c:v>
                </c:pt>
                <c:pt idx="29">
                  <c:v>3</c:v>
                </c:pt>
                <c:pt idx="30">
                  <c:v>2</c:v>
                </c:pt>
                <c:pt idx="31">
                  <c:v>0</c:v>
                </c:pt>
                <c:pt idx="32">
                  <c:v>1</c:v>
                </c:pt>
                <c:pt idx="33">
                  <c:v>0</c:v>
                </c:pt>
                <c:pt idx="34">
                  <c:v>1</c:v>
                </c:pt>
                <c:pt idx="35">
                  <c:v>0</c:v>
                </c:pt>
                <c:pt idx="36">
                  <c:v>-1</c:v>
                </c:pt>
                <c:pt idx="37">
                  <c:v>-1</c:v>
                </c:pt>
                <c:pt idx="38">
                  <c:v>0</c:v>
                </c:pt>
                <c:pt idx="39">
                  <c:v>0</c:v>
                </c:pt>
                <c:pt idx="40">
                  <c:v>1</c:v>
                </c:pt>
                <c:pt idx="41">
                  <c:v>3</c:v>
                </c:pt>
                <c:pt idx="42">
                  <c:v>4</c:v>
                </c:pt>
                <c:pt idx="43">
                  <c:v>1</c:v>
                </c:pt>
                <c:pt idx="44">
                  <c:v>0</c:v>
                </c:pt>
                <c:pt idx="45">
                  <c:v>1</c:v>
                </c:pt>
                <c:pt idx="46">
                  <c:v>0</c:v>
                </c:pt>
                <c:pt idx="47">
                  <c:v>-1</c:v>
                </c:pt>
                <c:pt idx="48">
                  <c:v>0</c:v>
                </c:pt>
                <c:pt idx="49">
                  <c:v>1</c:v>
                </c:pt>
                <c:pt idx="50">
                  <c:v>1</c:v>
                </c:pt>
                <c:pt idx="51">
                  <c:v>1</c:v>
                </c:pt>
                <c:pt idx="52">
                  <c:v>0</c:v>
                </c:pt>
                <c:pt idx="53">
                  <c:v>0</c:v>
                </c:pt>
                <c:pt idx="54">
                  <c:v>1</c:v>
                </c:pt>
                <c:pt idx="55">
                  <c:v>2</c:v>
                </c:pt>
                <c:pt idx="56">
                  <c:v>0</c:v>
                </c:pt>
                <c:pt idx="57">
                  <c:v>3</c:v>
                </c:pt>
                <c:pt idx="58">
                  <c:v>2</c:v>
                </c:pt>
                <c:pt idx="59">
                  <c:v>0</c:v>
                </c:pt>
                <c:pt idx="60">
                  <c:v>0</c:v>
                </c:pt>
                <c:pt idx="61">
                  <c:v>3</c:v>
                </c:pt>
                <c:pt idx="62">
                  <c:v>7</c:v>
                </c:pt>
                <c:pt idx="63">
                  <c:v>5</c:v>
                </c:pt>
                <c:pt idx="64">
                  <c:v>0</c:v>
                </c:pt>
                <c:pt idx="65">
                  <c:v>3</c:v>
                </c:pt>
                <c:pt idx="66">
                  <c:v>0</c:v>
                </c:pt>
                <c:pt idx="67">
                  <c:v>2</c:v>
                </c:pt>
                <c:pt idx="68">
                  <c:v>2</c:v>
                </c:pt>
                <c:pt idx="69">
                  <c:v>1</c:v>
                </c:pt>
                <c:pt idx="70">
                  <c:v>2</c:v>
                </c:pt>
                <c:pt idx="71">
                  <c:v>0</c:v>
                </c:pt>
                <c:pt idx="72">
                  <c:v>1</c:v>
                </c:pt>
                <c:pt idx="73">
                  <c:v>4</c:v>
                </c:pt>
                <c:pt idx="74">
                  <c:v>0</c:v>
                </c:pt>
                <c:pt idx="75">
                  <c:v>3</c:v>
                </c:pt>
                <c:pt idx="76">
                  <c:v>2</c:v>
                </c:pt>
                <c:pt idx="77">
                  <c:v>0</c:v>
                </c:pt>
                <c:pt idx="78">
                  <c:v>0</c:v>
                </c:pt>
                <c:pt idx="79">
                  <c:v>0</c:v>
                </c:pt>
                <c:pt idx="80">
                  <c:v>1</c:v>
                </c:pt>
                <c:pt idx="81">
                  <c:v>0</c:v>
                </c:pt>
                <c:pt idx="82">
                  <c:v>2</c:v>
                </c:pt>
                <c:pt idx="83">
                  <c:v>0</c:v>
                </c:pt>
                <c:pt idx="84">
                  <c:v>0</c:v>
                </c:pt>
                <c:pt idx="85">
                  <c:v>2</c:v>
                </c:pt>
                <c:pt idx="86">
                  <c:v>0</c:v>
                </c:pt>
                <c:pt idx="87">
                  <c:v>-1</c:v>
                </c:pt>
                <c:pt idx="88">
                  <c:v>0</c:v>
                </c:pt>
                <c:pt idx="89">
                  <c:v>2</c:v>
                </c:pt>
                <c:pt idx="90">
                  <c:v>0</c:v>
                </c:pt>
                <c:pt idx="91">
                  <c:v>2</c:v>
                </c:pt>
                <c:pt idx="92">
                  <c:v>2</c:v>
                </c:pt>
                <c:pt idx="93">
                  <c:v>2</c:v>
                </c:pt>
                <c:pt idx="94">
                  <c:v>1</c:v>
                </c:pt>
                <c:pt idx="95">
                  <c:v>1</c:v>
                </c:pt>
                <c:pt idx="96">
                  <c:v>2</c:v>
                </c:pt>
                <c:pt idx="97">
                  <c:v>3</c:v>
                </c:pt>
                <c:pt idx="98">
                  <c:v>-2</c:v>
                </c:pt>
                <c:pt idx="99">
                  <c:v>1</c:v>
                </c:pt>
                <c:pt idx="100">
                  <c:v>5</c:v>
                </c:pt>
                <c:pt idx="101">
                  <c:v>0</c:v>
                </c:pt>
                <c:pt idx="102">
                  <c:v>2</c:v>
                </c:pt>
                <c:pt idx="103">
                  <c:v>-1</c:v>
                </c:pt>
                <c:pt idx="104">
                  <c:v>1</c:v>
                </c:pt>
                <c:pt idx="105">
                  <c:v>2</c:v>
                </c:pt>
                <c:pt idx="106">
                  <c:v>1</c:v>
                </c:pt>
                <c:pt idx="107">
                  <c:v>0</c:v>
                </c:pt>
                <c:pt idx="108">
                  <c:v>2</c:v>
                </c:pt>
                <c:pt idx="109">
                  <c:v>0</c:v>
                </c:pt>
                <c:pt idx="110">
                  <c:v>0</c:v>
                </c:pt>
                <c:pt idx="111">
                  <c:v>1</c:v>
                </c:pt>
                <c:pt idx="112">
                  <c:v>5</c:v>
                </c:pt>
                <c:pt idx="113">
                  <c:v>4</c:v>
                </c:pt>
                <c:pt idx="114">
                  <c:v>2</c:v>
                </c:pt>
                <c:pt idx="115">
                  <c:v>2</c:v>
                </c:pt>
                <c:pt idx="116">
                  <c:v>0</c:v>
                </c:pt>
                <c:pt idx="117">
                  <c:v>3</c:v>
                </c:pt>
                <c:pt idx="118">
                  <c:v>-2</c:v>
                </c:pt>
                <c:pt idx="119">
                  <c:v>3</c:v>
                </c:pt>
                <c:pt idx="120">
                  <c:v>-1</c:v>
                </c:pt>
                <c:pt idx="121">
                  <c:v>1</c:v>
                </c:pt>
                <c:pt idx="122">
                  <c:v>0</c:v>
                </c:pt>
                <c:pt idx="123">
                  <c:v>1</c:v>
                </c:pt>
                <c:pt idx="124">
                  <c:v>0</c:v>
                </c:pt>
                <c:pt idx="125">
                  <c:v>0</c:v>
                </c:pt>
                <c:pt idx="126">
                  <c:v>9</c:v>
                </c:pt>
                <c:pt idx="127">
                  <c:v>2</c:v>
                </c:pt>
                <c:pt idx="128">
                  <c:v>3</c:v>
                </c:pt>
                <c:pt idx="129">
                  <c:v>2</c:v>
                </c:pt>
                <c:pt idx="130">
                  <c:v>-1</c:v>
                </c:pt>
                <c:pt idx="131">
                  <c:v>0</c:v>
                </c:pt>
                <c:pt idx="132">
                  <c:v>2</c:v>
                </c:pt>
                <c:pt idx="133">
                  <c:v>2</c:v>
                </c:pt>
                <c:pt idx="134">
                  <c:v>2</c:v>
                </c:pt>
                <c:pt idx="135">
                  <c:v>2</c:v>
                </c:pt>
                <c:pt idx="136">
                  <c:v>-1</c:v>
                </c:pt>
                <c:pt idx="137">
                  <c:v>2</c:v>
                </c:pt>
                <c:pt idx="138">
                  <c:v>3</c:v>
                </c:pt>
                <c:pt idx="139">
                  <c:v>-1</c:v>
                </c:pt>
                <c:pt idx="140">
                  <c:v>5</c:v>
                </c:pt>
                <c:pt idx="141">
                  <c:v>1</c:v>
                </c:pt>
                <c:pt idx="142">
                  <c:v>2</c:v>
                </c:pt>
                <c:pt idx="143">
                  <c:v>4</c:v>
                </c:pt>
                <c:pt idx="144">
                  <c:v>2</c:v>
                </c:pt>
                <c:pt idx="145">
                  <c:v>-2</c:v>
                </c:pt>
                <c:pt idx="146">
                  <c:v>-1</c:v>
                </c:pt>
                <c:pt idx="147">
                  <c:v>-1</c:v>
                </c:pt>
                <c:pt idx="148">
                  <c:v>1</c:v>
                </c:pt>
                <c:pt idx="149">
                  <c:v>1</c:v>
                </c:pt>
                <c:pt idx="150">
                  <c:v>5</c:v>
                </c:pt>
                <c:pt idx="151">
                  <c:v>2</c:v>
                </c:pt>
                <c:pt idx="152">
                  <c:v>1</c:v>
                </c:pt>
                <c:pt idx="153">
                  <c:v>2</c:v>
                </c:pt>
                <c:pt idx="154">
                  <c:v>3</c:v>
                </c:pt>
                <c:pt idx="155">
                  <c:v>3</c:v>
                </c:pt>
              </c:numCache>
            </c:numRef>
          </c:val>
          <c:extLst>
            <c:ext xmlns:c16="http://schemas.microsoft.com/office/drawing/2014/chart" uri="{C3380CC4-5D6E-409C-BE32-E72D297353CC}">
              <c16:uniqueId val="{00000001-6035-4E5F-BDCA-A6833013378B}"/>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Sheet1!$D$2:$D$366</c:f>
              <c:numCache>
                <c:formatCode>General</c:formatCode>
                <c:ptCount val="365"/>
                <c:pt idx="0">
                  <c:v>8</c:v>
                </c:pt>
                <c:pt idx="1">
                  <c:v>13</c:v>
                </c:pt>
                <c:pt idx="2">
                  <c:v>10</c:v>
                </c:pt>
                <c:pt idx="3">
                  <c:v>-1</c:v>
                </c:pt>
                <c:pt idx="4">
                  <c:v>9</c:v>
                </c:pt>
                <c:pt idx="5">
                  <c:v>11</c:v>
                </c:pt>
                <c:pt idx="6">
                  <c:v>10</c:v>
                </c:pt>
                <c:pt idx="7">
                  <c:v>9</c:v>
                </c:pt>
                <c:pt idx="8">
                  <c:v>7</c:v>
                </c:pt>
                <c:pt idx="9">
                  <c:v>6</c:v>
                </c:pt>
                <c:pt idx="10">
                  <c:v>4</c:v>
                </c:pt>
                <c:pt idx="11">
                  <c:v>8</c:v>
                </c:pt>
                <c:pt idx="12">
                  <c:v>5</c:v>
                </c:pt>
                <c:pt idx="13">
                  <c:v>20</c:v>
                </c:pt>
                <c:pt idx="14">
                  <c:v>14</c:v>
                </c:pt>
                <c:pt idx="15">
                  <c:v>-1</c:v>
                </c:pt>
                <c:pt idx="16">
                  <c:v>14</c:v>
                </c:pt>
                <c:pt idx="17">
                  <c:v>12</c:v>
                </c:pt>
                <c:pt idx="18">
                  <c:v>1</c:v>
                </c:pt>
                <c:pt idx="19">
                  <c:v>27</c:v>
                </c:pt>
                <c:pt idx="20">
                  <c:v>1</c:v>
                </c:pt>
                <c:pt idx="21">
                  <c:v>3</c:v>
                </c:pt>
                <c:pt idx="22">
                  <c:v>7</c:v>
                </c:pt>
                <c:pt idx="23">
                  <c:v>10</c:v>
                </c:pt>
                <c:pt idx="24">
                  <c:v>-8</c:v>
                </c:pt>
                <c:pt idx="25">
                  <c:v>-1</c:v>
                </c:pt>
                <c:pt idx="26">
                  <c:v>47</c:v>
                </c:pt>
                <c:pt idx="27">
                  <c:v>51</c:v>
                </c:pt>
                <c:pt idx="28">
                  <c:v>28</c:v>
                </c:pt>
                <c:pt idx="29">
                  <c:v>-10</c:v>
                </c:pt>
                <c:pt idx="30">
                  <c:v>21</c:v>
                </c:pt>
                <c:pt idx="31">
                  <c:v>-1</c:v>
                </c:pt>
                <c:pt idx="32">
                  <c:v>5</c:v>
                </c:pt>
                <c:pt idx="33">
                  <c:v>43</c:v>
                </c:pt>
                <c:pt idx="34">
                  <c:v>105</c:v>
                </c:pt>
                <c:pt idx="35">
                  <c:v>6</c:v>
                </c:pt>
                <c:pt idx="36">
                  <c:v>2</c:v>
                </c:pt>
                <c:pt idx="37">
                  <c:v>1</c:v>
                </c:pt>
                <c:pt idx="38">
                  <c:v>5</c:v>
                </c:pt>
                <c:pt idx="39">
                  <c:v>4</c:v>
                </c:pt>
                <c:pt idx="40">
                  <c:v>12</c:v>
                </c:pt>
                <c:pt idx="41">
                  <c:v>4</c:v>
                </c:pt>
                <c:pt idx="42">
                  <c:v>12</c:v>
                </c:pt>
                <c:pt idx="43">
                  <c:v>-1</c:v>
                </c:pt>
                <c:pt idx="44">
                  <c:v>9</c:v>
                </c:pt>
                <c:pt idx="45">
                  <c:v>2</c:v>
                </c:pt>
                <c:pt idx="46">
                  <c:v>1</c:v>
                </c:pt>
                <c:pt idx="47">
                  <c:v>7</c:v>
                </c:pt>
                <c:pt idx="48">
                  <c:v>3</c:v>
                </c:pt>
                <c:pt idx="49">
                  <c:v>6</c:v>
                </c:pt>
                <c:pt idx="50">
                  <c:v>9</c:v>
                </c:pt>
                <c:pt idx="51">
                  <c:v>3</c:v>
                </c:pt>
                <c:pt idx="52">
                  <c:v>1</c:v>
                </c:pt>
                <c:pt idx="53">
                  <c:v>1</c:v>
                </c:pt>
                <c:pt idx="54">
                  <c:v>1</c:v>
                </c:pt>
                <c:pt idx="55">
                  <c:v>14</c:v>
                </c:pt>
                <c:pt idx="56">
                  <c:v>14</c:v>
                </c:pt>
                <c:pt idx="57">
                  <c:v>-1</c:v>
                </c:pt>
                <c:pt idx="58">
                  <c:v>-1</c:v>
                </c:pt>
                <c:pt idx="59">
                  <c:v>1</c:v>
                </c:pt>
                <c:pt idx="60">
                  <c:v>0</c:v>
                </c:pt>
                <c:pt idx="61">
                  <c:v>35</c:v>
                </c:pt>
                <c:pt idx="62">
                  <c:v>9</c:v>
                </c:pt>
                <c:pt idx="63">
                  <c:v>-2</c:v>
                </c:pt>
                <c:pt idx="64">
                  <c:v>90</c:v>
                </c:pt>
                <c:pt idx="65">
                  <c:v>183</c:v>
                </c:pt>
                <c:pt idx="66">
                  <c:v>38</c:v>
                </c:pt>
                <c:pt idx="67">
                  <c:v>34</c:v>
                </c:pt>
                <c:pt idx="68">
                  <c:v>44</c:v>
                </c:pt>
                <c:pt idx="69">
                  <c:v>46</c:v>
                </c:pt>
                <c:pt idx="70">
                  <c:v>26</c:v>
                </c:pt>
                <c:pt idx="71">
                  <c:v>21</c:v>
                </c:pt>
                <c:pt idx="72">
                  <c:v>9</c:v>
                </c:pt>
                <c:pt idx="73">
                  <c:v>4</c:v>
                </c:pt>
                <c:pt idx="74">
                  <c:v>6</c:v>
                </c:pt>
                <c:pt idx="75">
                  <c:v>13</c:v>
                </c:pt>
                <c:pt idx="76">
                  <c:v>9</c:v>
                </c:pt>
                <c:pt idx="77">
                  <c:v>8</c:v>
                </c:pt>
                <c:pt idx="78">
                  <c:v>6</c:v>
                </c:pt>
                <c:pt idx="79">
                  <c:v>8</c:v>
                </c:pt>
                <c:pt idx="80">
                  <c:v>8</c:v>
                </c:pt>
                <c:pt idx="81">
                  <c:v>2</c:v>
                </c:pt>
                <c:pt idx="82">
                  <c:v>19</c:v>
                </c:pt>
                <c:pt idx="83">
                  <c:v>9</c:v>
                </c:pt>
                <c:pt idx="84">
                  <c:v>18</c:v>
                </c:pt>
                <c:pt idx="85">
                  <c:v>117</c:v>
                </c:pt>
                <c:pt idx="86">
                  <c:v>135</c:v>
                </c:pt>
                <c:pt idx="87">
                  <c:v>27</c:v>
                </c:pt>
                <c:pt idx="88">
                  <c:v>29</c:v>
                </c:pt>
                <c:pt idx="89">
                  <c:v>222</c:v>
                </c:pt>
                <c:pt idx="90">
                  <c:v>28</c:v>
                </c:pt>
                <c:pt idx="91">
                  <c:v>15</c:v>
                </c:pt>
                <c:pt idx="92">
                  <c:v>17</c:v>
                </c:pt>
                <c:pt idx="93">
                  <c:v>12</c:v>
                </c:pt>
                <c:pt idx="94">
                  <c:v>5</c:v>
                </c:pt>
                <c:pt idx="95">
                  <c:v>3</c:v>
                </c:pt>
                <c:pt idx="96">
                  <c:v>93</c:v>
                </c:pt>
                <c:pt idx="97">
                  <c:v>43</c:v>
                </c:pt>
                <c:pt idx="98">
                  <c:v>27</c:v>
                </c:pt>
                <c:pt idx="99">
                  <c:v>16</c:v>
                </c:pt>
                <c:pt idx="100">
                  <c:v>7</c:v>
                </c:pt>
                <c:pt idx="101">
                  <c:v>4</c:v>
                </c:pt>
                <c:pt idx="102">
                  <c:v>-1</c:v>
                </c:pt>
                <c:pt idx="103">
                  <c:v>18</c:v>
                </c:pt>
                <c:pt idx="104">
                  <c:v>20</c:v>
                </c:pt>
                <c:pt idx="105">
                  <c:v>-3</c:v>
                </c:pt>
                <c:pt idx="106">
                  <c:v>8</c:v>
                </c:pt>
                <c:pt idx="107">
                  <c:v>24</c:v>
                </c:pt>
                <c:pt idx="108">
                  <c:v>5</c:v>
                </c:pt>
                <c:pt idx="109">
                  <c:v>2</c:v>
                </c:pt>
                <c:pt idx="110">
                  <c:v>10</c:v>
                </c:pt>
                <c:pt idx="111">
                  <c:v>4</c:v>
                </c:pt>
                <c:pt idx="112">
                  <c:v>3</c:v>
                </c:pt>
                <c:pt idx="113">
                  <c:v>6</c:v>
                </c:pt>
                <c:pt idx="114">
                  <c:v>6</c:v>
                </c:pt>
                <c:pt idx="115">
                  <c:v>1</c:v>
                </c:pt>
                <c:pt idx="116">
                  <c:v>3</c:v>
                </c:pt>
                <c:pt idx="117">
                  <c:v>9</c:v>
                </c:pt>
                <c:pt idx="118">
                  <c:v>-7</c:v>
                </c:pt>
                <c:pt idx="119">
                  <c:v>16</c:v>
                </c:pt>
                <c:pt idx="120">
                  <c:v>9</c:v>
                </c:pt>
                <c:pt idx="121">
                  <c:v>7</c:v>
                </c:pt>
                <c:pt idx="122">
                  <c:v>-3</c:v>
                </c:pt>
                <c:pt idx="123">
                  <c:v>0</c:v>
                </c:pt>
                <c:pt idx="124">
                  <c:v>18</c:v>
                </c:pt>
                <c:pt idx="125">
                  <c:v>9</c:v>
                </c:pt>
                <c:pt idx="126">
                  <c:v>48</c:v>
                </c:pt>
                <c:pt idx="127">
                  <c:v>19</c:v>
                </c:pt>
                <c:pt idx="128">
                  <c:v>8</c:v>
                </c:pt>
                <c:pt idx="129">
                  <c:v>0</c:v>
                </c:pt>
                <c:pt idx="130">
                  <c:v>-2</c:v>
                </c:pt>
                <c:pt idx="131">
                  <c:v>7</c:v>
                </c:pt>
                <c:pt idx="132">
                  <c:v>3</c:v>
                </c:pt>
                <c:pt idx="133">
                  <c:v>7</c:v>
                </c:pt>
                <c:pt idx="134">
                  <c:v>7</c:v>
                </c:pt>
                <c:pt idx="135">
                  <c:v>-5</c:v>
                </c:pt>
                <c:pt idx="136">
                  <c:v>-10</c:v>
                </c:pt>
                <c:pt idx="137">
                  <c:v>-5</c:v>
                </c:pt>
                <c:pt idx="138">
                  <c:v>27</c:v>
                </c:pt>
                <c:pt idx="139">
                  <c:v>22</c:v>
                </c:pt>
                <c:pt idx="140">
                  <c:v>11</c:v>
                </c:pt>
                <c:pt idx="141">
                  <c:v>9</c:v>
                </c:pt>
                <c:pt idx="142">
                  <c:v>12</c:v>
                </c:pt>
                <c:pt idx="143">
                  <c:v>-4</c:v>
                </c:pt>
                <c:pt idx="144">
                  <c:v>-1</c:v>
                </c:pt>
                <c:pt idx="145">
                  <c:v>-2</c:v>
                </c:pt>
                <c:pt idx="146">
                  <c:v>178</c:v>
                </c:pt>
                <c:pt idx="147">
                  <c:v>99</c:v>
                </c:pt>
                <c:pt idx="148">
                  <c:v>29</c:v>
                </c:pt>
                <c:pt idx="149">
                  <c:v>-1</c:v>
                </c:pt>
                <c:pt idx="150">
                  <c:v>2</c:v>
                </c:pt>
                <c:pt idx="151">
                  <c:v>5</c:v>
                </c:pt>
                <c:pt idx="152">
                  <c:v>2</c:v>
                </c:pt>
                <c:pt idx="153">
                  <c:v>-6</c:v>
                </c:pt>
                <c:pt idx="154">
                  <c:v>63</c:v>
                </c:pt>
                <c:pt idx="155">
                  <c:v>122</c:v>
                </c:pt>
              </c:numCache>
            </c:numRef>
          </c:val>
          <c:extLst>
            <c:ext xmlns:c16="http://schemas.microsoft.com/office/drawing/2014/chart" uri="{C3380CC4-5D6E-409C-BE32-E72D297353CC}">
              <c16:uniqueId val="{00000002-6035-4E5F-BDCA-A6833013378B}"/>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Sheet1!$E$2:$E$366</c:f>
              <c:numCache>
                <c:formatCode>General</c:formatCode>
                <c:ptCount val="365"/>
                <c:pt idx="0">
                  <c:v>3</c:v>
                </c:pt>
                <c:pt idx="1">
                  <c:v>2</c:v>
                </c:pt>
                <c:pt idx="2">
                  <c:v>-3</c:v>
                </c:pt>
                <c:pt idx="3">
                  <c:v>0</c:v>
                </c:pt>
                <c:pt idx="4">
                  <c:v>-2</c:v>
                </c:pt>
                <c:pt idx="5">
                  <c:v>4</c:v>
                </c:pt>
                <c:pt idx="6">
                  <c:v>1</c:v>
                </c:pt>
                <c:pt idx="7">
                  <c:v>4</c:v>
                </c:pt>
                <c:pt idx="8">
                  <c:v>1</c:v>
                </c:pt>
                <c:pt idx="9">
                  <c:v>10</c:v>
                </c:pt>
                <c:pt idx="10">
                  <c:v>0</c:v>
                </c:pt>
                <c:pt idx="11">
                  <c:v>0</c:v>
                </c:pt>
                <c:pt idx="12">
                  <c:v>5</c:v>
                </c:pt>
                <c:pt idx="13">
                  <c:v>0</c:v>
                </c:pt>
                <c:pt idx="14">
                  <c:v>6</c:v>
                </c:pt>
                <c:pt idx="15">
                  <c:v>4</c:v>
                </c:pt>
                <c:pt idx="16">
                  <c:v>1</c:v>
                </c:pt>
                <c:pt idx="17">
                  <c:v>1</c:v>
                </c:pt>
                <c:pt idx="18">
                  <c:v>3</c:v>
                </c:pt>
                <c:pt idx="19">
                  <c:v>8</c:v>
                </c:pt>
                <c:pt idx="20">
                  <c:v>9</c:v>
                </c:pt>
                <c:pt idx="21">
                  <c:v>6</c:v>
                </c:pt>
                <c:pt idx="22">
                  <c:v>5</c:v>
                </c:pt>
                <c:pt idx="23">
                  <c:v>3</c:v>
                </c:pt>
                <c:pt idx="24">
                  <c:v>2</c:v>
                </c:pt>
                <c:pt idx="25">
                  <c:v>0</c:v>
                </c:pt>
                <c:pt idx="26">
                  <c:v>3</c:v>
                </c:pt>
                <c:pt idx="27">
                  <c:v>5</c:v>
                </c:pt>
                <c:pt idx="28">
                  <c:v>4</c:v>
                </c:pt>
                <c:pt idx="29">
                  <c:v>6</c:v>
                </c:pt>
                <c:pt idx="30">
                  <c:v>5</c:v>
                </c:pt>
                <c:pt idx="31">
                  <c:v>3</c:v>
                </c:pt>
                <c:pt idx="32">
                  <c:v>-1</c:v>
                </c:pt>
                <c:pt idx="33">
                  <c:v>0</c:v>
                </c:pt>
                <c:pt idx="34">
                  <c:v>3</c:v>
                </c:pt>
                <c:pt idx="35">
                  <c:v>-4</c:v>
                </c:pt>
                <c:pt idx="36">
                  <c:v>-1</c:v>
                </c:pt>
                <c:pt idx="37">
                  <c:v>2</c:v>
                </c:pt>
                <c:pt idx="38">
                  <c:v>3</c:v>
                </c:pt>
                <c:pt idx="39">
                  <c:v>-1</c:v>
                </c:pt>
                <c:pt idx="40">
                  <c:v>9</c:v>
                </c:pt>
                <c:pt idx="41">
                  <c:v>4</c:v>
                </c:pt>
                <c:pt idx="42">
                  <c:v>10</c:v>
                </c:pt>
                <c:pt idx="43">
                  <c:v>5</c:v>
                </c:pt>
                <c:pt idx="44">
                  <c:v>5</c:v>
                </c:pt>
                <c:pt idx="45">
                  <c:v>2</c:v>
                </c:pt>
                <c:pt idx="46">
                  <c:v>0</c:v>
                </c:pt>
                <c:pt idx="47">
                  <c:v>3</c:v>
                </c:pt>
                <c:pt idx="48">
                  <c:v>7</c:v>
                </c:pt>
                <c:pt idx="49">
                  <c:v>8</c:v>
                </c:pt>
                <c:pt idx="50">
                  <c:v>0</c:v>
                </c:pt>
                <c:pt idx="51">
                  <c:v>5</c:v>
                </c:pt>
                <c:pt idx="52">
                  <c:v>2</c:v>
                </c:pt>
                <c:pt idx="53">
                  <c:v>0</c:v>
                </c:pt>
                <c:pt idx="54">
                  <c:v>1</c:v>
                </c:pt>
                <c:pt idx="55">
                  <c:v>1</c:v>
                </c:pt>
                <c:pt idx="56">
                  <c:v>7</c:v>
                </c:pt>
                <c:pt idx="57">
                  <c:v>17</c:v>
                </c:pt>
                <c:pt idx="58">
                  <c:v>7</c:v>
                </c:pt>
                <c:pt idx="59">
                  <c:v>0</c:v>
                </c:pt>
                <c:pt idx="60">
                  <c:v>0</c:v>
                </c:pt>
                <c:pt idx="61">
                  <c:v>9</c:v>
                </c:pt>
                <c:pt idx="62">
                  <c:v>-1</c:v>
                </c:pt>
                <c:pt idx="63">
                  <c:v>-6</c:v>
                </c:pt>
                <c:pt idx="64">
                  <c:v>10</c:v>
                </c:pt>
                <c:pt idx="65">
                  <c:v>6</c:v>
                </c:pt>
                <c:pt idx="66">
                  <c:v>8</c:v>
                </c:pt>
                <c:pt idx="67">
                  <c:v>5</c:v>
                </c:pt>
                <c:pt idx="68">
                  <c:v>2</c:v>
                </c:pt>
                <c:pt idx="69">
                  <c:v>7</c:v>
                </c:pt>
                <c:pt idx="70">
                  <c:v>10</c:v>
                </c:pt>
                <c:pt idx="71">
                  <c:v>8</c:v>
                </c:pt>
                <c:pt idx="72">
                  <c:v>7</c:v>
                </c:pt>
                <c:pt idx="73">
                  <c:v>3</c:v>
                </c:pt>
                <c:pt idx="74">
                  <c:v>5</c:v>
                </c:pt>
                <c:pt idx="75">
                  <c:v>2</c:v>
                </c:pt>
                <c:pt idx="76">
                  <c:v>8</c:v>
                </c:pt>
                <c:pt idx="77">
                  <c:v>1</c:v>
                </c:pt>
                <c:pt idx="78">
                  <c:v>8</c:v>
                </c:pt>
                <c:pt idx="79">
                  <c:v>4</c:v>
                </c:pt>
                <c:pt idx="80">
                  <c:v>5</c:v>
                </c:pt>
                <c:pt idx="81">
                  <c:v>3</c:v>
                </c:pt>
                <c:pt idx="82">
                  <c:v>3</c:v>
                </c:pt>
                <c:pt idx="83">
                  <c:v>5</c:v>
                </c:pt>
                <c:pt idx="84">
                  <c:v>11</c:v>
                </c:pt>
                <c:pt idx="85">
                  <c:v>2</c:v>
                </c:pt>
                <c:pt idx="86">
                  <c:v>6</c:v>
                </c:pt>
                <c:pt idx="87">
                  <c:v>0</c:v>
                </c:pt>
                <c:pt idx="88">
                  <c:v>4</c:v>
                </c:pt>
                <c:pt idx="89">
                  <c:v>6</c:v>
                </c:pt>
                <c:pt idx="90">
                  <c:v>4</c:v>
                </c:pt>
                <c:pt idx="91">
                  <c:v>11</c:v>
                </c:pt>
                <c:pt idx="92">
                  <c:v>1</c:v>
                </c:pt>
                <c:pt idx="93">
                  <c:v>5</c:v>
                </c:pt>
                <c:pt idx="94">
                  <c:v>2</c:v>
                </c:pt>
                <c:pt idx="95">
                  <c:v>2</c:v>
                </c:pt>
                <c:pt idx="96">
                  <c:v>9</c:v>
                </c:pt>
                <c:pt idx="97">
                  <c:v>7</c:v>
                </c:pt>
                <c:pt idx="98">
                  <c:v>4</c:v>
                </c:pt>
                <c:pt idx="99">
                  <c:v>-2</c:v>
                </c:pt>
                <c:pt idx="100">
                  <c:v>8</c:v>
                </c:pt>
                <c:pt idx="101">
                  <c:v>-1</c:v>
                </c:pt>
                <c:pt idx="102">
                  <c:v>4</c:v>
                </c:pt>
                <c:pt idx="103">
                  <c:v>13</c:v>
                </c:pt>
                <c:pt idx="104">
                  <c:v>1</c:v>
                </c:pt>
                <c:pt idx="105">
                  <c:v>10</c:v>
                </c:pt>
                <c:pt idx="106">
                  <c:v>1</c:v>
                </c:pt>
                <c:pt idx="107">
                  <c:v>1</c:v>
                </c:pt>
                <c:pt idx="108">
                  <c:v>3</c:v>
                </c:pt>
                <c:pt idx="109">
                  <c:v>-2</c:v>
                </c:pt>
                <c:pt idx="110">
                  <c:v>12</c:v>
                </c:pt>
                <c:pt idx="111">
                  <c:v>19</c:v>
                </c:pt>
                <c:pt idx="112">
                  <c:v>10</c:v>
                </c:pt>
                <c:pt idx="113">
                  <c:v>13</c:v>
                </c:pt>
                <c:pt idx="114">
                  <c:v>7</c:v>
                </c:pt>
                <c:pt idx="115">
                  <c:v>8</c:v>
                </c:pt>
                <c:pt idx="116">
                  <c:v>8</c:v>
                </c:pt>
                <c:pt idx="117">
                  <c:v>3</c:v>
                </c:pt>
                <c:pt idx="118">
                  <c:v>6</c:v>
                </c:pt>
                <c:pt idx="119">
                  <c:v>10</c:v>
                </c:pt>
                <c:pt idx="120">
                  <c:v>4</c:v>
                </c:pt>
                <c:pt idx="121">
                  <c:v>12</c:v>
                </c:pt>
                <c:pt idx="122">
                  <c:v>4</c:v>
                </c:pt>
                <c:pt idx="123">
                  <c:v>1</c:v>
                </c:pt>
                <c:pt idx="124">
                  <c:v>8</c:v>
                </c:pt>
                <c:pt idx="125">
                  <c:v>5</c:v>
                </c:pt>
                <c:pt idx="126">
                  <c:v>11</c:v>
                </c:pt>
                <c:pt idx="127">
                  <c:v>5</c:v>
                </c:pt>
                <c:pt idx="128">
                  <c:v>3</c:v>
                </c:pt>
                <c:pt idx="129">
                  <c:v>1</c:v>
                </c:pt>
                <c:pt idx="130">
                  <c:v>6</c:v>
                </c:pt>
                <c:pt idx="131">
                  <c:v>3</c:v>
                </c:pt>
                <c:pt idx="132">
                  <c:v>8</c:v>
                </c:pt>
                <c:pt idx="133">
                  <c:v>13</c:v>
                </c:pt>
                <c:pt idx="134">
                  <c:v>11</c:v>
                </c:pt>
                <c:pt idx="135">
                  <c:v>5</c:v>
                </c:pt>
                <c:pt idx="136">
                  <c:v>1</c:v>
                </c:pt>
                <c:pt idx="137">
                  <c:v>9</c:v>
                </c:pt>
                <c:pt idx="138">
                  <c:v>4</c:v>
                </c:pt>
                <c:pt idx="139">
                  <c:v>13</c:v>
                </c:pt>
                <c:pt idx="140">
                  <c:v>10</c:v>
                </c:pt>
                <c:pt idx="141">
                  <c:v>16</c:v>
                </c:pt>
                <c:pt idx="142">
                  <c:v>5</c:v>
                </c:pt>
                <c:pt idx="143">
                  <c:v>6</c:v>
                </c:pt>
                <c:pt idx="144">
                  <c:v>10</c:v>
                </c:pt>
                <c:pt idx="145">
                  <c:v>2</c:v>
                </c:pt>
                <c:pt idx="146">
                  <c:v>3</c:v>
                </c:pt>
                <c:pt idx="147">
                  <c:v>11</c:v>
                </c:pt>
                <c:pt idx="148">
                  <c:v>14</c:v>
                </c:pt>
                <c:pt idx="149">
                  <c:v>6</c:v>
                </c:pt>
                <c:pt idx="150">
                  <c:v>7</c:v>
                </c:pt>
                <c:pt idx="151">
                  <c:v>4</c:v>
                </c:pt>
                <c:pt idx="152">
                  <c:v>3</c:v>
                </c:pt>
                <c:pt idx="153">
                  <c:v>-3</c:v>
                </c:pt>
                <c:pt idx="154">
                  <c:v>10</c:v>
                </c:pt>
                <c:pt idx="155">
                  <c:v>1</c:v>
                </c:pt>
              </c:numCache>
            </c:numRef>
          </c:val>
          <c:extLst>
            <c:ext xmlns:c16="http://schemas.microsoft.com/office/drawing/2014/chart" uri="{C3380CC4-5D6E-409C-BE32-E72D297353CC}">
              <c16:uniqueId val="{00000003-6035-4E5F-BDCA-A6833013378B}"/>
            </c:ext>
          </c:extLst>
        </c:ser>
        <c:dLbls>
          <c:showLegendKey val="0"/>
          <c:showVal val="0"/>
          <c:showCatName val="0"/>
          <c:showSerName val="0"/>
          <c:showPercent val="0"/>
          <c:showBubbleSize val="0"/>
        </c:dLbls>
        <c:gapWidth val="219"/>
        <c:overlap val="-27"/>
        <c:axId val="259499208"/>
        <c:axId val="259503472"/>
      </c:barChart>
      <c:dateAx>
        <c:axId val="25949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03472"/>
        <c:crosses val="autoZero"/>
        <c:auto val="1"/>
        <c:lblOffset val="100"/>
        <c:baseTimeUnit val="days"/>
      </c:dateAx>
      <c:valAx>
        <c:axId val="25950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49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98</c:v>
                </c:pt>
                <c:pt idx="1">
                  <c:v>99</c:v>
                </c:pt>
                <c:pt idx="2">
                  <c:v>84</c:v>
                </c:pt>
                <c:pt idx="3">
                  <c:v>92</c:v>
                </c:pt>
                <c:pt idx="4">
                  <c:v>92</c:v>
                </c:pt>
                <c:pt idx="5">
                  <c:v>41</c:v>
                </c:pt>
              </c:numCache>
            </c:numRef>
          </c:val>
          <c:extLst>
            <c:ext xmlns:c16="http://schemas.microsoft.com/office/drawing/2014/chart" uri="{C3380CC4-5D6E-409C-BE32-E72D297353CC}">
              <c16:uniqueId val="{00000000-979E-40AB-93B0-A9AC07E67E50}"/>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Sheet1!$C$2:$C$7</c:f>
              <c:numCache>
                <c:formatCode>General</c:formatCode>
                <c:ptCount val="6"/>
                <c:pt idx="0">
                  <c:v>48</c:v>
                </c:pt>
                <c:pt idx="1">
                  <c:v>53</c:v>
                </c:pt>
                <c:pt idx="2">
                  <c:v>32</c:v>
                </c:pt>
                <c:pt idx="3">
                  <c:v>68</c:v>
                </c:pt>
                <c:pt idx="4">
                  <c:v>31</c:v>
                </c:pt>
                <c:pt idx="5">
                  <c:v>34</c:v>
                </c:pt>
              </c:numCache>
            </c:numRef>
          </c:val>
          <c:extLst>
            <c:ext xmlns:c16="http://schemas.microsoft.com/office/drawing/2014/chart" uri="{C3380CC4-5D6E-409C-BE32-E72D297353CC}">
              <c16:uniqueId val="{00000001-979E-40AB-93B0-A9AC07E67E50}"/>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Sheet1!$D$2:$D$7</c:f>
              <c:numCache>
                <c:formatCode>General</c:formatCode>
                <c:ptCount val="6"/>
                <c:pt idx="0">
                  <c:v>48</c:v>
                </c:pt>
                <c:pt idx="1">
                  <c:v>58</c:v>
                </c:pt>
                <c:pt idx="2">
                  <c:v>37</c:v>
                </c:pt>
                <c:pt idx="3">
                  <c:v>56</c:v>
                </c:pt>
                <c:pt idx="4">
                  <c:v>71</c:v>
                </c:pt>
                <c:pt idx="5">
                  <c:v>128</c:v>
                </c:pt>
              </c:numCache>
            </c:numRef>
          </c:val>
          <c:extLst>
            <c:ext xmlns:c16="http://schemas.microsoft.com/office/drawing/2014/chart" uri="{C3380CC4-5D6E-409C-BE32-E72D297353CC}">
              <c16:uniqueId val="{00000002-979E-40AB-93B0-A9AC07E67E50}"/>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Sheet1!$E$2:$E$7</c:f>
              <c:numCache>
                <c:formatCode>General</c:formatCode>
                <c:ptCount val="6"/>
                <c:pt idx="0">
                  <c:v>30</c:v>
                </c:pt>
                <c:pt idx="1">
                  <c:v>45</c:v>
                </c:pt>
                <c:pt idx="2">
                  <c:v>47</c:v>
                </c:pt>
                <c:pt idx="3">
                  <c:v>70</c:v>
                </c:pt>
                <c:pt idx="4">
                  <c:v>65</c:v>
                </c:pt>
                <c:pt idx="5">
                  <c:v>28</c:v>
                </c:pt>
              </c:numCache>
            </c:numRef>
          </c:val>
          <c:extLst>
            <c:ext xmlns:c16="http://schemas.microsoft.com/office/drawing/2014/chart" uri="{C3380CC4-5D6E-409C-BE32-E72D297353CC}">
              <c16:uniqueId val="{00000003-979E-40AB-93B0-A9AC07E67E50}"/>
            </c:ext>
          </c:extLst>
        </c:ser>
        <c:dLbls>
          <c:showLegendKey val="0"/>
          <c:showVal val="0"/>
          <c:showCatName val="0"/>
          <c:showSerName val="0"/>
          <c:showPercent val="0"/>
          <c:showBubbleSize val="0"/>
        </c:dLbls>
        <c:gapWidth val="219"/>
        <c:overlap val="-27"/>
        <c:axId val="259513312"/>
        <c:axId val="259514624"/>
      </c:barChart>
      <c:catAx>
        <c:axId val="25951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14624"/>
        <c:crosses val="autoZero"/>
        <c:auto val="1"/>
        <c:lblAlgn val="ctr"/>
        <c:lblOffset val="100"/>
        <c:noMultiLvlLbl val="0"/>
      </c:catAx>
      <c:valAx>
        <c:axId val="25951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1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1977</c:v>
                </c:pt>
                <c:pt idx="1">
                  <c:v>1997</c:v>
                </c:pt>
                <c:pt idx="2">
                  <c:v>1946</c:v>
                </c:pt>
                <c:pt idx="3">
                  <c:v>2780</c:v>
                </c:pt>
                <c:pt idx="4">
                  <c:v>2028</c:v>
                </c:pt>
                <c:pt idx="5">
                  <c:v>164</c:v>
                </c:pt>
              </c:numCache>
            </c:numRef>
          </c:val>
          <c:extLst>
            <c:ext xmlns:c16="http://schemas.microsoft.com/office/drawing/2014/chart" uri="{C3380CC4-5D6E-409C-BE32-E72D297353CC}">
              <c16:uniqueId val="{00000000-0D59-4134-8271-F06C71A8940E}"/>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Sheet1!$C$2:$C$7</c:f>
              <c:numCache>
                <c:formatCode>General</c:formatCode>
                <c:ptCount val="6"/>
                <c:pt idx="0">
                  <c:v>240</c:v>
                </c:pt>
                <c:pt idx="1">
                  <c:v>477</c:v>
                </c:pt>
                <c:pt idx="2">
                  <c:v>263</c:v>
                </c:pt>
                <c:pt idx="3">
                  <c:v>680</c:v>
                </c:pt>
                <c:pt idx="4">
                  <c:v>376</c:v>
                </c:pt>
                <c:pt idx="5">
                  <c:v>34</c:v>
                </c:pt>
              </c:numCache>
            </c:numRef>
          </c:val>
          <c:extLst>
            <c:ext xmlns:c16="http://schemas.microsoft.com/office/drawing/2014/chart" uri="{C3380CC4-5D6E-409C-BE32-E72D297353CC}">
              <c16:uniqueId val="{00000001-0D59-4134-8271-F06C71A8940E}"/>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Sheet1!$D$2:$D$7</c:f>
              <c:numCache>
                <c:formatCode>General</c:formatCode>
                <c:ptCount val="6"/>
                <c:pt idx="0">
                  <c:v>339</c:v>
                </c:pt>
                <c:pt idx="1">
                  <c:v>464</c:v>
                </c:pt>
                <c:pt idx="2">
                  <c:v>303</c:v>
                </c:pt>
                <c:pt idx="3">
                  <c:v>511</c:v>
                </c:pt>
                <c:pt idx="4">
                  <c:v>932</c:v>
                </c:pt>
                <c:pt idx="5">
                  <c:v>128</c:v>
                </c:pt>
              </c:numCache>
            </c:numRef>
          </c:val>
          <c:extLst>
            <c:ext xmlns:c16="http://schemas.microsoft.com/office/drawing/2014/chart" uri="{C3380CC4-5D6E-409C-BE32-E72D297353CC}">
              <c16:uniqueId val="{00000002-0D59-4134-8271-F06C71A8940E}"/>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Sheet1!$E$2:$E$7</c:f>
              <c:numCache>
                <c:formatCode>General</c:formatCode>
                <c:ptCount val="6"/>
                <c:pt idx="0">
                  <c:v>398</c:v>
                </c:pt>
                <c:pt idx="1">
                  <c:v>544</c:v>
                </c:pt>
                <c:pt idx="2">
                  <c:v>620</c:v>
                </c:pt>
                <c:pt idx="3">
                  <c:v>911</c:v>
                </c:pt>
                <c:pt idx="4">
                  <c:v>849</c:v>
                </c:pt>
                <c:pt idx="5">
                  <c:v>85</c:v>
                </c:pt>
              </c:numCache>
            </c:numRef>
          </c:val>
          <c:extLst>
            <c:ext xmlns:c16="http://schemas.microsoft.com/office/drawing/2014/chart" uri="{C3380CC4-5D6E-409C-BE32-E72D297353CC}">
              <c16:uniqueId val="{00000003-0D59-4134-8271-F06C71A8940E}"/>
            </c:ext>
          </c:extLst>
        </c:ser>
        <c:dLbls>
          <c:showLegendKey val="0"/>
          <c:showVal val="0"/>
          <c:showCatName val="0"/>
          <c:showSerName val="0"/>
          <c:showPercent val="0"/>
          <c:showBubbleSize val="0"/>
        </c:dLbls>
        <c:gapWidth val="219"/>
        <c:overlap val="-27"/>
        <c:axId val="259510360"/>
        <c:axId val="259511672"/>
      </c:barChart>
      <c:catAx>
        <c:axId val="25951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11672"/>
        <c:crosses val="autoZero"/>
        <c:auto val="1"/>
        <c:lblAlgn val="ctr"/>
        <c:lblOffset val="100"/>
        <c:noMultiLvlLbl val="0"/>
      </c:catAx>
      <c:valAx>
        <c:axId val="25951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1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60209</c:v>
                </c:pt>
                <c:pt idx="6">
                  <c:v>7690</c:v>
                </c:pt>
              </c:numCache>
            </c:numRef>
          </c:val>
          <c:extLst>
            <c:ext xmlns:c16="http://schemas.microsoft.com/office/drawing/2014/chart" uri="{C3380CC4-5D6E-409C-BE32-E72D297353CC}">
              <c16:uniqueId val="{00000000-A01C-4F62-B4A9-EFB643191835}"/>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Sheet1!$C$2:$C$14</c:f>
              <c:numCache>
                <c:formatCode>General</c:formatCode>
                <c:ptCount val="13"/>
                <c:pt idx="0">
                  <c:v>192</c:v>
                </c:pt>
                <c:pt idx="1">
                  <c:v>10192</c:v>
                </c:pt>
                <c:pt idx="2">
                  <c:v>12057</c:v>
                </c:pt>
                <c:pt idx="3">
                  <c:v>11017</c:v>
                </c:pt>
                <c:pt idx="4">
                  <c:v>11726</c:v>
                </c:pt>
                <c:pt idx="5">
                  <c:v>15839</c:v>
                </c:pt>
                <c:pt idx="6">
                  <c:v>1506</c:v>
                </c:pt>
              </c:numCache>
            </c:numRef>
          </c:val>
          <c:extLst>
            <c:ext xmlns:c16="http://schemas.microsoft.com/office/drawing/2014/chart" uri="{C3380CC4-5D6E-409C-BE32-E72D297353CC}">
              <c16:uniqueId val="{00000001-A01C-4F62-B4A9-EFB643191835}"/>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Sheet1!$D$2:$D$14</c:f>
              <c:numCache>
                <c:formatCode>General</c:formatCode>
                <c:ptCount val="13"/>
                <c:pt idx="0">
                  <c:v>472</c:v>
                </c:pt>
                <c:pt idx="1">
                  <c:v>14180</c:v>
                </c:pt>
                <c:pt idx="2">
                  <c:v>13576</c:v>
                </c:pt>
                <c:pt idx="3">
                  <c:v>10606</c:v>
                </c:pt>
                <c:pt idx="4">
                  <c:v>15033</c:v>
                </c:pt>
                <c:pt idx="5">
                  <c:v>31746</c:v>
                </c:pt>
                <c:pt idx="6">
                  <c:v>7168</c:v>
                </c:pt>
              </c:numCache>
            </c:numRef>
          </c:val>
          <c:extLst>
            <c:ext xmlns:c16="http://schemas.microsoft.com/office/drawing/2014/chart" uri="{C3380CC4-5D6E-409C-BE32-E72D297353CC}">
              <c16:uniqueId val="{00000002-A01C-4F62-B4A9-EFB643191835}"/>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Sheet1!$E$2:$E$14</c:f>
              <c:numCache>
                <c:formatCode>General</c:formatCode>
                <c:ptCount val="13"/>
                <c:pt idx="0">
                  <c:v>568</c:v>
                </c:pt>
                <c:pt idx="1">
                  <c:v>19492</c:v>
                </c:pt>
                <c:pt idx="2">
                  <c:v>15168</c:v>
                </c:pt>
                <c:pt idx="3">
                  <c:v>18809</c:v>
                </c:pt>
                <c:pt idx="4">
                  <c:v>23244</c:v>
                </c:pt>
                <c:pt idx="5">
                  <c:v>31596</c:v>
                </c:pt>
                <c:pt idx="6">
                  <c:v>5812</c:v>
                </c:pt>
              </c:numCache>
            </c:numRef>
          </c:val>
          <c:extLst>
            <c:ext xmlns:c16="http://schemas.microsoft.com/office/drawing/2014/chart" uri="{C3380CC4-5D6E-409C-BE32-E72D297353CC}">
              <c16:uniqueId val="{00000003-A01C-4F62-B4A9-EFB643191835}"/>
            </c:ext>
          </c:extLst>
        </c:ser>
        <c:dLbls>
          <c:showLegendKey val="0"/>
          <c:showVal val="0"/>
          <c:showCatName val="0"/>
          <c:showSerName val="0"/>
          <c:showPercent val="0"/>
          <c:showBubbleSize val="0"/>
        </c:dLbls>
        <c:gapWidth val="219"/>
        <c:overlap val="-27"/>
        <c:axId val="259516592"/>
        <c:axId val="259516920"/>
      </c:barChart>
      <c:catAx>
        <c:axId val="25951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16920"/>
        <c:crosses val="autoZero"/>
        <c:auto val="1"/>
        <c:lblAlgn val="ctr"/>
        <c:lblOffset val="100"/>
        <c:noMultiLvlLbl val="0"/>
      </c:catAx>
      <c:valAx>
        <c:axId val="25951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1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Sheet1!$B$2:$B$366</c:f>
              <c:numCache>
                <c:formatCode>General</c:formatCode>
                <c:ptCount val="365"/>
                <c:pt idx="0">
                  <c:v>-2</c:v>
                </c:pt>
                <c:pt idx="1">
                  <c:v>2</c:v>
                </c:pt>
                <c:pt idx="2">
                  <c:v>4</c:v>
                </c:pt>
                <c:pt idx="3">
                  <c:v>4</c:v>
                </c:pt>
                <c:pt idx="4">
                  <c:v>-5</c:v>
                </c:pt>
                <c:pt idx="5">
                  <c:v>6</c:v>
                </c:pt>
                <c:pt idx="6">
                  <c:v>0</c:v>
                </c:pt>
                <c:pt idx="7">
                  <c:v>-2</c:v>
                </c:pt>
                <c:pt idx="8">
                  <c:v>2</c:v>
                </c:pt>
                <c:pt idx="9">
                  <c:v>3</c:v>
                </c:pt>
                <c:pt idx="10">
                  <c:v>1</c:v>
                </c:pt>
                <c:pt idx="11">
                  <c:v>0</c:v>
                </c:pt>
                <c:pt idx="12">
                  <c:v>2</c:v>
                </c:pt>
                <c:pt idx="13">
                  <c:v>-5</c:v>
                </c:pt>
                <c:pt idx="14">
                  <c:v>3</c:v>
                </c:pt>
                <c:pt idx="15">
                  <c:v>2</c:v>
                </c:pt>
                <c:pt idx="16">
                  <c:v>4</c:v>
                </c:pt>
                <c:pt idx="17">
                  <c:v>3</c:v>
                </c:pt>
                <c:pt idx="18">
                  <c:v>-1</c:v>
                </c:pt>
                <c:pt idx="19">
                  <c:v>3</c:v>
                </c:pt>
                <c:pt idx="20">
                  <c:v>-2</c:v>
                </c:pt>
                <c:pt idx="21">
                  <c:v>-2</c:v>
                </c:pt>
                <c:pt idx="22">
                  <c:v>3</c:v>
                </c:pt>
                <c:pt idx="23">
                  <c:v>0</c:v>
                </c:pt>
                <c:pt idx="24">
                  <c:v>3</c:v>
                </c:pt>
                <c:pt idx="25">
                  <c:v>-4</c:v>
                </c:pt>
                <c:pt idx="26">
                  <c:v>6</c:v>
                </c:pt>
                <c:pt idx="27">
                  <c:v>-2</c:v>
                </c:pt>
                <c:pt idx="28">
                  <c:v>12</c:v>
                </c:pt>
                <c:pt idx="29">
                  <c:v>4</c:v>
                </c:pt>
                <c:pt idx="30">
                  <c:v>6</c:v>
                </c:pt>
                <c:pt idx="31">
                  <c:v>7</c:v>
                </c:pt>
                <c:pt idx="32">
                  <c:v>-1</c:v>
                </c:pt>
                <c:pt idx="33">
                  <c:v>5</c:v>
                </c:pt>
                <c:pt idx="34">
                  <c:v>3</c:v>
                </c:pt>
                <c:pt idx="35">
                  <c:v>5</c:v>
                </c:pt>
                <c:pt idx="36">
                  <c:v>1</c:v>
                </c:pt>
                <c:pt idx="37">
                  <c:v>1</c:v>
                </c:pt>
                <c:pt idx="38">
                  <c:v>2</c:v>
                </c:pt>
                <c:pt idx="39">
                  <c:v>5</c:v>
                </c:pt>
                <c:pt idx="40">
                  <c:v>7</c:v>
                </c:pt>
                <c:pt idx="41">
                  <c:v>4</c:v>
                </c:pt>
                <c:pt idx="42">
                  <c:v>0</c:v>
                </c:pt>
                <c:pt idx="43">
                  <c:v>11</c:v>
                </c:pt>
                <c:pt idx="44">
                  <c:v>8</c:v>
                </c:pt>
                <c:pt idx="45">
                  <c:v>5</c:v>
                </c:pt>
                <c:pt idx="46">
                  <c:v>1</c:v>
                </c:pt>
                <c:pt idx="47">
                  <c:v>1</c:v>
                </c:pt>
                <c:pt idx="48">
                  <c:v>3</c:v>
                </c:pt>
                <c:pt idx="49">
                  <c:v>1</c:v>
                </c:pt>
                <c:pt idx="50">
                  <c:v>1</c:v>
                </c:pt>
                <c:pt idx="51">
                  <c:v>4</c:v>
                </c:pt>
                <c:pt idx="52">
                  <c:v>-2</c:v>
                </c:pt>
                <c:pt idx="53">
                  <c:v>-1</c:v>
                </c:pt>
                <c:pt idx="54">
                  <c:v>4</c:v>
                </c:pt>
                <c:pt idx="55">
                  <c:v>5</c:v>
                </c:pt>
                <c:pt idx="56">
                  <c:v>2</c:v>
                </c:pt>
                <c:pt idx="57">
                  <c:v>6</c:v>
                </c:pt>
                <c:pt idx="58">
                  <c:v>2</c:v>
                </c:pt>
                <c:pt idx="59">
                  <c:v>4</c:v>
                </c:pt>
                <c:pt idx="60">
                  <c:v>0</c:v>
                </c:pt>
                <c:pt idx="61">
                  <c:v>-1</c:v>
                </c:pt>
                <c:pt idx="62">
                  <c:v>1</c:v>
                </c:pt>
                <c:pt idx="63">
                  <c:v>-1</c:v>
                </c:pt>
                <c:pt idx="64">
                  <c:v>2</c:v>
                </c:pt>
                <c:pt idx="65">
                  <c:v>-2</c:v>
                </c:pt>
                <c:pt idx="66">
                  <c:v>-2</c:v>
                </c:pt>
                <c:pt idx="67">
                  <c:v>-1</c:v>
                </c:pt>
                <c:pt idx="68">
                  <c:v>4</c:v>
                </c:pt>
                <c:pt idx="69">
                  <c:v>5</c:v>
                </c:pt>
                <c:pt idx="70">
                  <c:v>4</c:v>
                </c:pt>
                <c:pt idx="71">
                  <c:v>0</c:v>
                </c:pt>
                <c:pt idx="72">
                  <c:v>1</c:v>
                </c:pt>
                <c:pt idx="73">
                  <c:v>1</c:v>
                </c:pt>
                <c:pt idx="74">
                  <c:v>0</c:v>
                </c:pt>
                <c:pt idx="75">
                  <c:v>2</c:v>
                </c:pt>
                <c:pt idx="76">
                  <c:v>0</c:v>
                </c:pt>
                <c:pt idx="77">
                  <c:v>4</c:v>
                </c:pt>
                <c:pt idx="78">
                  <c:v>1</c:v>
                </c:pt>
                <c:pt idx="79">
                  <c:v>0</c:v>
                </c:pt>
                <c:pt idx="80">
                  <c:v>0</c:v>
                </c:pt>
                <c:pt idx="81">
                  <c:v>0</c:v>
                </c:pt>
                <c:pt idx="82">
                  <c:v>3</c:v>
                </c:pt>
                <c:pt idx="83">
                  <c:v>3</c:v>
                </c:pt>
                <c:pt idx="84">
                  <c:v>3</c:v>
                </c:pt>
                <c:pt idx="85">
                  <c:v>1</c:v>
                </c:pt>
                <c:pt idx="86">
                  <c:v>0</c:v>
                </c:pt>
                <c:pt idx="87">
                  <c:v>4</c:v>
                </c:pt>
                <c:pt idx="88">
                  <c:v>0</c:v>
                </c:pt>
                <c:pt idx="89">
                  <c:v>0</c:v>
                </c:pt>
                <c:pt idx="90">
                  <c:v>0</c:v>
                </c:pt>
                <c:pt idx="91">
                  <c:v>3</c:v>
                </c:pt>
                <c:pt idx="92">
                  <c:v>0</c:v>
                </c:pt>
                <c:pt idx="93">
                  <c:v>5</c:v>
                </c:pt>
                <c:pt idx="94">
                  <c:v>-1</c:v>
                </c:pt>
                <c:pt idx="95">
                  <c:v>0</c:v>
                </c:pt>
                <c:pt idx="96">
                  <c:v>0</c:v>
                </c:pt>
                <c:pt idx="97">
                  <c:v>0</c:v>
                </c:pt>
                <c:pt idx="98">
                  <c:v>3</c:v>
                </c:pt>
                <c:pt idx="99">
                  <c:v>3</c:v>
                </c:pt>
                <c:pt idx="100">
                  <c:v>-2</c:v>
                </c:pt>
                <c:pt idx="101">
                  <c:v>1</c:v>
                </c:pt>
                <c:pt idx="102">
                  <c:v>-1</c:v>
                </c:pt>
                <c:pt idx="103">
                  <c:v>-1</c:v>
                </c:pt>
                <c:pt idx="104">
                  <c:v>-5</c:v>
                </c:pt>
                <c:pt idx="105">
                  <c:v>-3</c:v>
                </c:pt>
                <c:pt idx="106">
                  <c:v>2</c:v>
                </c:pt>
                <c:pt idx="107">
                  <c:v>2</c:v>
                </c:pt>
                <c:pt idx="108">
                  <c:v>1</c:v>
                </c:pt>
                <c:pt idx="109">
                  <c:v>1</c:v>
                </c:pt>
                <c:pt idx="110">
                  <c:v>2</c:v>
                </c:pt>
                <c:pt idx="111">
                  <c:v>-2</c:v>
                </c:pt>
                <c:pt idx="112">
                  <c:v>5</c:v>
                </c:pt>
                <c:pt idx="113">
                  <c:v>0</c:v>
                </c:pt>
                <c:pt idx="114">
                  <c:v>-1</c:v>
                </c:pt>
                <c:pt idx="115">
                  <c:v>-1</c:v>
                </c:pt>
                <c:pt idx="116">
                  <c:v>4</c:v>
                </c:pt>
                <c:pt idx="117">
                  <c:v>-3</c:v>
                </c:pt>
                <c:pt idx="118">
                  <c:v>0</c:v>
                </c:pt>
                <c:pt idx="119">
                  <c:v>1</c:v>
                </c:pt>
                <c:pt idx="120">
                  <c:v>1</c:v>
                </c:pt>
                <c:pt idx="121">
                  <c:v>4</c:v>
                </c:pt>
                <c:pt idx="122">
                  <c:v>-1</c:v>
                </c:pt>
                <c:pt idx="123">
                  <c:v>1</c:v>
                </c:pt>
                <c:pt idx="124">
                  <c:v>-1</c:v>
                </c:pt>
                <c:pt idx="125">
                  <c:v>5</c:v>
                </c:pt>
                <c:pt idx="126">
                  <c:v>4</c:v>
                </c:pt>
                <c:pt idx="127">
                  <c:v>2</c:v>
                </c:pt>
                <c:pt idx="128">
                  <c:v>-1</c:v>
                </c:pt>
                <c:pt idx="129">
                  <c:v>1</c:v>
                </c:pt>
                <c:pt idx="130">
                  <c:v>0</c:v>
                </c:pt>
                <c:pt idx="131">
                  <c:v>1</c:v>
                </c:pt>
                <c:pt idx="132">
                  <c:v>-1</c:v>
                </c:pt>
                <c:pt idx="133">
                  <c:v>1</c:v>
                </c:pt>
                <c:pt idx="134">
                  <c:v>4</c:v>
                </c:pt>
                <c:pt idx="135">
                  <c:v>6</c:v>
                </c:pt>
                <c:pt idx="136">
                  <c:v>-2</c:v>
                </c:pt>
                <c:pt idx="137">
                  <c:v>0</c:v>
                </c:pt>
                <c:pt idx="138">
                  <c:v>2</c:v>
                </c:pt>
                <c:pt idx="139">
                  <c:v>4</c:v>
                </c:pt>
                <c:pt idx="140">
                  <c:v>-3</c:v>
                </c:pt>
                <c:pt idx="141">
                  <c:v>3</c:v>
                </c:pt>
                <c:pt idx="142">
                  <c:v>6</c:v>
                </c:pt>
                <c:pt idx="143">
                  <c:v>1</c:v>
                </c:pt>
                <c:pt idx="144">
                  <c:v>2</c:v>
                </c:pt>
                <c:pt idx="145">
                  <c:v>2</c:v>
                </c:pt>
                <c:pt idx="146">
                  <c:v>3</c:v>
                </c:pt>
                <c:pt idx="147">
                  <c:v>2</c:v>
                </c:pt>
                <c:pt idx="148">
                  <c:v>3</c:v>
                </c:pt>
                <c:pt idx="149">
                  <c:v>-1</c:v>
                </c:pt>
                <c:pt idx="150">
                  <c:v>0</c:v>
                </c:pt>
                <c:pt idx="151">
                  <c:v>-3</c:v>
                </c:pt>
                <c:pt idx="152">
                  <c:v>1</c:v>
                </c:pt>
                <c:pt idx="153">
                  <c:v>0</c:v>
                </c:pt>
                <c:pt idx="154">
                  <c:v>2</c:v>
                </c:pt>
                <c:pt idx="155">
                  <c:v>3</c:v>
                </c:pt>
              </c:numCache>
            </c:numRef>
          </c:val>
          <c:extLst>
            <c:ext xmlns:c16="http://schemas.microsoft.com/office/drawing/2014/chart" uri="{C3380CC4-5D6E-409C-BE32-E72D297353CC}">
              <c16:uniqueId val="{00000000-91C3-4AFF-B3C0-5B01E2D634CC}"/>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Sheet1!$C$2:$C$366</c:f>
              <c:numCache>
                <c:formatCode>General</c:formatCode>
                <c:ptCount val="365"/>
                <c:pt idx="0">
                  <c:v>-1</c:v>
                </c:pt>
                <c:pt idx="1">
                  <c:v>0</c:v>
                </c:pt>
                <c:pt idx="2">
                  <c:v>-2</c:v>
                </c:pt>
                <c:pt idx="3">
                  <c:v>1</c:v>
                </c:pt>
                <c:pt idx="4">
                  <c:v>0</c:v>
                </c:pt>
                <c:pt idx="5">
                  <c:v>1</c:v>
                </c:pt>
                <c:pt idx="6">
                  <c:v>1</c:v>
                </c:pt>
                <c:pt idx="7">
                  <c:v>1</c:v>
                </c:pt>
                <c:pt idx="8">
                  <c:v>-1</c:v>
                </c:pt>
                <c:pt idx="9">
                  <c:v>0</c:v>
                </c:pt>
                <c:pt idx="10">
                  <c:v>0</c:v>
                </c:pt>
                <c:pt idx="11">
                  <c:v>-1</c:v>
                </c:pt>
                <c:pt idx="12">
                  <c:v>0</c:v>
                </c:pt>
                <c:pt idx="13">
                  <c:v>1</c:v>
                </c:pt>
                <c:pt idx="14">
                  <c:v>-2</c:v>
                </c:pt>
                <c:pt idx="15">
                  <c:v>-1</c:v>
                </c:pt>
                <c:pt idx="16">
                  <c:v>-1</c:v>
                </c:pt>
                <c:pt idx="17">
                  <c:v>0</c:v>
                </c:pt>
                <c:pt idx="18">
                  <c:v>0</c:v>
                </c:pt>
                <c:pt idx="19">
                  <c:v>0</c:v>
                </c:pt>
                <c:pt idx="20">
                  <c:v>-1</c:v>
                </c:pt>
                <c:pt idx="21">
                  <c:v>0</c:v>
                </c:pt>
                <c:pt idx="22">
                  <c:v>0</c:v>
                </c:pt>
                <c:pt idx="23">
                  <c:v>-1</c:v>
                </c:pt>
                <c:pt idx="24">
                  <c:v>1</c:v>
                </c:pt>
                <c:pt idx="25">
                  <c:v>2</c:v>
                </c:pt>
                <c:pt idx="26">
                  <c:v>-1</c:v>
                </c:pt>
                <c:pt idx="27">
                  <c:v>0</c:v>
                </c:pt>
                <c:pt idx="28">
                  <c:v>1</c:v>
                </c:pt>
                <c:pt idx="29">
                  <c:v>0</c:v>
                </c:pt>
                <c:pt idx="30">
                  <c:v>0</c:v>
                </c:pt>
                <c:pt idx="31">
                  <c:v>0</c:v>
                </c:pt>
                <c:pt idx="32">
                  <c:v>-1</c:v>
                </c:pt>
                <c:pt idx="33">
                  <c:v>0</c:v>
                </c:pt>
                <c:pt idx="34">
                  <c:v>1</c:v>
                </c:pt>
                <c:pt idx="35">
                  <c:v>-1</c:v>
                </c:pt>
                <c:pt idx="36">
                  <c:v>0</c:v>
                </c:pt>
                <c:pt idx="37">
                  <c:v>0</c:v>
                </c:pt>
                <c:pt idx="38">
                  <c:v>2</c:v>
                </c:pt>
                <c:pt idx="39">
                  <c:v>0</c:v>
                </c:pt>
                <c:pt idx="40">
                  <c:v>0</c:v>
                </c:pt>
                <c:pt idx="41">
                  <c:v>1</c:v>
                </c:pt>
                <c:pt idx="42">
                  <c:v>0</c:v>
                </c:pt>
                <c:pt idx="43">
                  <c:v>1</c:v>
                </c:pt>
                <c:pt idx="44">
                  <c:v>0</c:v>
                </c:pt>
                <c:pt idx="45">
                  <c:v>-1</c:v>
                </c:pt>
                <c:pt idx="46">
                  <c:v>-1</c:v>
                </c:pt>
                <c:pt idx="47">
                  <c:v>1</c:v>
                </c:pt>
                <c:pt idx="48">
                  <c:v>-2</c:v>
                </c:pt>
                <c:pt idx="49">
                  <c:v>1</c:v>
                </c:pt>
                <c:pt idx="50">
                  <c:v>0</c:v>
                </c:pt>
                <c:pt idx="51">
                  <c:v>0</c:v>
                </c:pt>
                <c:pt idx="52">
                  <c:v>0</c:v>
                </c:pt>
                <c:pt idx="53">
                  <c:v>0</c:v>
                </c:pt>
                <c:pt idx="54">
                  <c:v>0</c:v>
                </c:pt>
                <c:pt idx="55">
                  <c:v>2</c:v>
                </c:pt>
                <c:pt idx="56">
                  <c:v>1</c:v>
                </c:pt>
                <c:pt idx="57">
                  <c:v>0</c:v>
                </c:pt>
                <c:pt idx="58">
                  <c:v>0</c:v>
                </c:pt>
                <c:pt idx="59">
                  <c:v>2</c:v>
                </c:pt>
                <c:pt idx="60">
                  <c:v>1</c:v>
                </c:pt>
                <c:pt idx="61">
                  <c:v>-1</c:v>
                </c:pt>
                <c:pt idx="62">
                  <c:v>0</c:v>
                </c:pt>
                <c:pt idx="63">
                  <c:v>-1</c:v>
                </c:pt>
                <c:pt idx="64">
                  <c:v>0</c:v>
                </c:pt>
                <c:pt idx="65">
                  <c:v>-1</c:v>
                </c:pt>
                <c:pt idx="66">
                  <c:v>1</c:v>
                </c:pt>
                <c:pt idx="67">
                  <c:v>0</c:v>
                </c:pt>
                <c:pt idx="68">
                  <c:v>0</c:v>
                </c:pt>
                <c:pt idx="69">
                  <c:v>0</c:v>
                </c:pt>
                <c:pt idx="70">
                  <c:v>1</c:v>
                </c:pt>
                <c:pt idx="71">
                  <c:v>0</c:v>
                </c:pt>
                <c:pt idx="72">
                  <c:v>-1</c:v>
                </c:pt>
                <c:pt idx="73">
                  <c:v>0</c:v>
                </c:pt>
                <c:pt idx="74">
                  <c:v>0</c:v>
                </c:pt>
                <c:pt idx="75">
                  <c:v>0</c:v>
                </c:pt>
                <c:pt idx="76">
                  <c:v>0</c:v>
                </c:pt>
                <c:pt idx="77">
                  <c:v>0</c:v>
                </c:pt>
                <c:pt idx="78">
                  <c:v>0</c:v>
                </c:pt>
                <c:pt idx="79">
                  <c:v>1</c:v>
                </c:pt>
                <c:pt idx="80">
                  <c:v>-1</c:v>
                </c:pt>
                <c:pt idx="81">
                  <c:v>-2</c:v>
                </c:pt>
                <c:pt idx="82">
                  <c:v>0</c:v>
                </c:pt>
                <c:pt idx="83">
                  <c:v>-1</c:v>
                </c:pt>
                <c:pt idx="84">
                  <c:v>-2</c:v>
                </c:pt>
                <c:pt idx="85">
                  <c:v>1</c:v>
                </c:pt>
                <c:pt idx="86">
                  <c:v>1</c:v>
                </c:pt>
                <c:pt idx="87">
                  <c:v>-1</c:v>
                </c:pt>
                <c:pt idx="88">
                  <c:v>2</c:v>
                </c:pt>
                <c:pt idx="89">
                  <c:v>1</c:v>
                </c:pt>
                <c:pt idx="90">
                  <c:v>0</c:v>
                </c:pt>
                <c:pt idx="91">
                  <c:v>1</c:v>
                </c:pt>
                <c:pt idx="92">
                  <c:v>0</c:v>
                </c:pt>
                <c:pt idx="93">
                  <c:v>0</c:v>
                </c:pt>
                <c:pt idx="94">
                  <c:v>0</c:v>
                </c:pt>
                <c:pt idx="95">
                  <c:v>0</c:v>
                </c:pt>
                <c:pt idx="96">
                  <c:v>-1</c:v>
                </c:pt>
                <c:pt idx="97">
                  <c:v>1</c:v>
                </c:pt>
                <c:pt idx="98">
                  <c:v>0</c:v>
                </c:pt>
                <c:pt idx="99">
                  <c:v>-1</c:v>
                </c:pt>
                <c:pt idx="100">
                  <c:v>0</c:v>
                </c:pt>
                <c:pt idx="101">
                  <c:v>1</c:v>
                </c:pt>
                <c:pt idx="102">
                  <c:v>0</c:v>
                </c:pt>
                <c:pt idx="103">
                  <c:v>0</c:v>
                </c:pt>
                <c:pt idx="104">
                  <c:v>0</c:v>
                </c:pt>
                <c:pt idx="105">
                  <c:v>0</c:v>
                </c:pt>
                <c:pt idx="106">
                  <c:v>0</c:v>
                </c:pt>
                <c:pt idx="107">
                  <c:v>-1</c:v>
                </c:pt>
                <c:pt idx="108">
                  <c:v>1</c:v>
                </c:pt>
                <c:pt idx="109">
                  <c:v>1</c:v>
                </c:pt>
                <c:pt idx="110">
                  <c:v>-1</c:v>
                </c:pt>
                <c:pt idx="111">
                  <c:v>0</c:v>
                </c:pt>
                <c:pt idx="112">
                  <c:v>2</c:v>
                </c:pt>
                <c:pt idx="113">
                  <c:v>0</c:v>
                </c:pt>
                <c:pt idx="114">
                  <c:v>-1</c:v>
                </c:pt>
                <c:pt idx="115">
                  <c:v>0</c:v>
                </c:pt>
                <c:pt idx="116">
                  <c:v>2</c:v>
                </c:pt>
                <c:pt idx="117">
                  <c:v>0</c:v>
                </c:pt>
                <c:pt idx="118">
                  <c:v>0</c:v>
                </c:pt>
                <c:pt idx="119">
                  <c:v>1</c:v>
                </c:pt>
                <c:pt idx="120">
                  <c:v>2</c:v>
                </c:pt>
                <c:pt idx="121">
                  <c:v>-2</c:v>
                </c:pt>
                <c:pt idx="122">
                  <c:v>-1</c:v>
                </c:pt>
                <c:pt idx="123">
                  <c:v>2</c:v>
                </c:pt>
                <c:pt idx="124">
                  <c:v>0</c:v>
                </c:pt>
                <c:pt idx="125">
                  <c:v>1</c:v>
                </c:pt>
                <c:pt idx="126">
                  <c:v>0</c:v>
                </c:pt>
                <c:pt idx="127">
                  <c:v>0</c:v>
                </c:pt>
                <c:pt idx="128">
                  <c:v>0</c:v>
                </c:pt>
                <c:pt idx="129">
                  <c:v>0</c:v>
                </c:pt>
                <c:pt idx="130">
                  <c:v>0</c:v>
                </c:pt>
                <c:pt idx="131">
                  <c:v>0</c:v>
                </c:pt>
                <c:pt idx="132">
                  <c:v>0</c:v>
                </c:pt>
                <c:pt idx="133">
                  <c:v>-1</c:v>
                </c:pt>
                <c:pt idx="134">
                  <c:v>0</c:v>
                </c:pt>
                <c:pt idx="135">
                  <c:v>3</c:v>
                </c:pt>
                <c:pt idx="136">
                  <c:v>0</c:v>
                </c:pt>
                <c:pt idx="137">
                  <c:v>0</c:v>
                </c:pt>
                <c:pt idx="138">
                  <c:v>0</c:v>
                </c:pt>
                <c:pt idx="139">
                  <c:v>1</c:v>
                </c:pt>
                <c:pt idx="140">
                  <c:v>0</c:v>
                </c:pt>
                <c:pt idx="141">
                  <c:v>1</c:v>
                </c:pt>
                <c:pt idx="142">
                  <c:v>1</c:v>
                </c:pt>
                <c:pt idx="143">
                  <c:v>2</c:v>
                </c:pt>
                <c:pt idx="144">
                  <c:v>-1</c:v>
                </c:pt>
                <c:pt idx="145">
                  <c:v>-2</c:v>
                </c:pt>
                <c:pt idx="146">
                  <c:v>0</c:v>
                </c:pt>
                <c:pt idx="147">
                  <c:v>1</c:v>
                </c:pt>
                <c:pt idx="148">
                  <c:v>1</c:v>
                </c:pt>
                <c:pt idx="149">
                  <c:v>-1</c:v>
                </c:pt>
                <c:pt idx="150">
                  <c:v>1</c:v>
                </c:pt>
                <c:pt idx="151">
                  <c:v>0</c:v>
                </c:pt>
                <c:pt idx="152">
                  <c:v>0</c:v>
                </c:pt>
                <c:pt idx="153">
                  <c:v>-1</c:v>
                </c:pt>
                <c:pt idx="154">
                  <c:v>-1</c:v>
                </c:pt>
                <c:pt idx="155">
                  <c:v>1</c:v>
                </c:pt>
              </c:numCache>
            </c:numRef>
          </c:val>
          <c:extLst>
            <c:ext xmlns:c16="http://schemas.microsoft.com/office/drawing/2014/chart" uri="{C3380CC4-5D6E-409C-BE32-E72D297353CC}">
              <c16:uniqueId val="{00000001-91C3-4AFF-B3C0-5B01E2D634CC}"/>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Sheet1!$D$2:$D$366</c:f>
              <c:numCache>
                <c:formatCode>General</c:formatCode>
                <c:ptCount val="365"/>
                <c:pt idx="0">
                  <c:v>1</c:v>
                </c:pt>
                <c:pt idx="1">
                  <c:v>4</c:v>
                </c:pt>
                <c:pt idx="2">
                  <c:v>1</c:v>
                </c:pt>
                <c:pt idx="3">
                  <c:v>1</c:v>
                </c:pt>
                <c:pt idx="4">
                  <c:v>-1</c:v>
                </c:pt>
                <c:pt idx="5">
                  <c:v>0</c:v>
                </c:pt>
                <c:pt idx="6">
                  <c:v>2</c:v>
                </c:pt>
                <c:pt idx="7">
                  <c:v>-1</c:v>
                </c:pt>
                <c:pt idx="8">
                  <c:v>0</c:v>
                </c:pt>
                <c:pt idx="9">
                  <c:v>2</c:v>
                </c:pt>
                <c:pt idx="10">
                  <c:v>1</c:v>
                </c:pt>
                <c:pt idx="11">
                  <c:v>3</c:v>
                </c:pt>
                <c:pt idx="12">
                  <c:v>2</c:v>
                </c:pt>
                <c:pt idx="13">
                  <c:v>0</c:v>
                </c:pt>
                <c:pt idx="14">
                  <c:v>-1</c:v>
                </c:pt>
                <c:pt idx="15">
                  <c:v>3</c:v>
                </c:pt>
                <c:pt idx="16">
                  <c:v>3</c:v>
                </c:pt>
                <c:pt idx="17">
                  <c:v>1</c:v>
                </c:pt>
                <c:pt idx="18">
                  <c:v>1</c:v>
                </c:pt>
                <c:pt idx="19">
                  <c:v>-2</c:v>
                </c:pt>
                <c:pt idx="20">
                  <c:v>-4</c:v>
                </c:pt>
                <c:pt idx="21">
                  <c:v>-1</c:v>
                </c:pt>
                <c:pt idx="22">
                  <c:v>-3</c:v>
                </c:pt>
                <c:pt idx="23">
                  <c:v>1</c:v>
                </c:pt>
                <c:pt idx="24">
                  <c:v>-1</c:v>
                </c:pt>
                <c:pt idx="25">
                  <c:v>0</c:v>
                </c:pt>
                <c:pt idx="26">
                  <c:v>0</c:v>
                </c:pt>
                <c:pt idx="27">
                  <c:v>-1</c:v>
                </c:pt>
                <c:pt idx="28">
                  <c:v>2</c:v>
                </c:pt>
                <c:pt idx="29">
                  <c:v>2</c:v>
                </c:pt>
                <c:pt idx="30">
                  <c:v>1</c:v>
                </c:pt>
                <c:pt idx="31">
                  <c:v>0</c:v>
                </c:pt>
                <c:pt idx="32">
                  <c:v>0</c:v>
                </c:pt>
                <c:pt idx="33">
                  <c:v>3</c:v>
                </c:pt>
                <c:pt idx="34">
                  <c:v>-1</c:v>
                </c:pt>
                <c:pt idx="35">
                  <c:v>2</c:v>
                </c:pt>
                <c:pt idx="36">
                  <c:v>2</c:v>
                </c:pt>
                <c:pt idx="37">
                  <c:v>0</c:v>
                </c:pt>
                <c:pt idx="38">
                  <c:v>1</c:v>
                </c:pt>
                <c:pt idx="39">
                  <c:v>0</c:v>
                </c:pt>
                <c:pt idx="40">
                  <c:v>2</c:v>
                </c:pt>
                <c:pt idx="41">
                  <c:v>2</c:v>
                </c:pt>
                <c:pt idx="42">
                  <c:v>0</c:v>
                </c:pt>
                <c:pt idx="43">
                  <c:v>0</c:v>
                </c:pt>
                <c:pt idx="44">
                  <c:v>-1</c:v>
                </c:pt>
                <c:pt idx="45">
                  <c:v>-1</c:v>
                </c:pt>
                <c:pt idx="46">
                  <c:v>0</c:v>
                </c:pt>
                <c:pt idx="47">
                  <c:v>-1</c:v>
                </c:pt>
                <c:pt idx="48">
                  <c:v>0</c:v>
                </c:pt>
                <c:pt idx="49">
                  <c:v>-1</c:v>
                </c:pt>
                <c:pt idx="50">
                  <c:v>3</c:v>
                </c:pt>
                <c:pt idx="51">
                  <c:v>2</c:v>
                </c:pt>
                <c:pt idx="52">
                  <c:v>0</c:v>
                </c:pt>
                <c:pt idx="53">
                  <c:v>-3</c:v>
                </c:pt>
                <c:pt idx="54">
                  <c:v>0</c:v>
                </c:pt>
                <c:pt idx="55">
                  <c:v>0</c:v>
                </c:pt>
                <c:pt idx="56">
                  <c:v>2</c:v>
                </c:pt>
                <c:pt idx="57">
                  <c:v>3</c:v>
                </c:pt>
                <c:pt idx="58">
                  <c:v>3</c:v>
                </c:pt>
                <c:pt idx="59">
                  <c:v>0</c:v>
                </c:pt>
                <c:pt idx="60">
                  <c:v>-1</c:v>
                </c:pt>
                <c:pt idx="61">
                  <c:v>0</c:v>
                </c:pt>
                <c:pt idx="62">
                  <c:v>0</c:v>
                </c:pt>
                <c:pt idx="63">
                  <c:v>0</c:v>
                </c:pt>
                <c:pt idx="64">
                  <c:v>2</c:v>
                </c:pt>
                <c:pt idx="65">
                  <c:v>0</c:v>
                </c:pt>
                <c:pt idx="66">
                  <c:v>1</c:v>
                </c:pt>
                <c:pt idx="67">
                  <c:v>0</c:v>
                </c:pt>
                <c:pt idx="68">
                  <c:v>-1</c:v>
                </c:pt>
                <c:pt idx="69">
                  <c:v>3</c:v>
                </c:pt>
                <c:pt idx="70">
                  <c:v>3</c:v>
                </c:pt>
                <c:pt idx="71">
                  <c:v>2</c:v>
                </c:pt>
                <c:pt idx="72">
                  <c:v>-1</c:v>
                </c:pt>
                <c:pt idx="73">
                  <c:v>1</c:v>
                </c:pt>
                <c:pt idx="74">
                  <c:v>-1</c:v>
                </c:pt>
                <c:pt idx="75">
                  <c:v>0</c:v>
                </c:pt>
                <c:pt idx="76">
                  <c:v>1</c:v>
                </c:pt>
                <c:pt idx="77">
                  <c:v>9</c:v>
                </c:pt>
                <c:pt idx="78">
                  <c:v>3</c:v>
                </c:pt>
                <c:pt idx="79">
                  <c:v>-1</c:v>
                </c:pt>
                <c:pt idx="80">
                  <c:v>2</c:v>
                </c:pt>
                <c:pt idx="81">
                  <c:v>0</c:v>
                </c:pt>
                <c:pt idx="82">
                  <c:v>0</c:v>
                </c:pt>
                <c:pt idx="83">
                  <c:v>-1</c:v>
                </c:pt>
                <c:pt idx="84">
                  <c:v>0</c:v>
                </c:pt>
                <c:pt idx="85">
                  <c:v>-4</c:v>
                </c:pt>
                <c:pt idx="86">
                  <c:v>0</c:v>
                </c:pt>
                <c:pt idx="87">
                  <c:v>1</c:v>
                </c:pt>
                <c:pt idx="88">
                  <c:v>0</c:v>
                </c:pt>
                <c:pt idx="89">
                  <c:v>3</c:v>
                </c:pt>
                <c:pt idx="90">
                  <c:v>2</c:v>
                </c:pt>
                <c:pt idx="91">
                  <c:v>-2</c:v>
                </c:pt>
                <c:pt idx="92">
                  <c:v>0</c:v>
                </c:pt>
                <c:pt idx="93">
                  <c:v>0</c:v>
                </c:pt>
                <c:pt idx="94">
                  <c:v>0</c:v>
                </c:pt>
                <c:pt idx="95">
                  <c:v>1</c:v>
                </c:pt>
                <c:pt idx="96">
                  <c:v>-1</c:v>
                </c:pt>
                <c:pt idx="97">
                  <c:v>1</c:v>
                </c:pt>
                <c:pt idx="98">
                  <c:v>1</c:v>
                </c:pt>
                <c:pt idx="99">
                  <c:v>0</c:v>
                </c:pt>
                <c:pt idx="100">
                  <c:v>-1</c:v>
                </c:pt>
                <c:pt idx="101">
                  <c:v>-1</c:v>
                </c:pt>
                <c:pt idx="102">
                  <c:v>1</c:v>
                </c:pt>
                <c:pt idx="103">
                  <c:v>1</c:v>
                </c:pt>
                <c:pt idx="104">
                  <c:v>-1</c:v>
                </c:pt>
                <c:pt idx="105">
                  <c:v>10</c:v>
                </c:pt>
                <c:pt idx="106">
                  <c:v>21</c:v>
                </c:pt>
                <c:pt idx="107">
                  <c:v>32</c:v>
                </c:pt>
                <c:pt idx="108">
                  <c:v>44</c:v>
                </c:pt>
                <c:pt idx="109">
                  <c:v>22</c:v>
                </c:pt>
                <c:pt idx="110">
                  <c:v>2</c:v>
                </c:pt>
                <c:pt idx="111">
                  <c:v>-2</c:v>
                </c:pt>
                <c:pt idx="112">
                  <c:v>0</c:v>
                </c:pt>
                <c:pt idx="113">
                  <c:v>2</c:v>
                </c:pt>
                <c:pt idx="114">
                  <c:v>-1</c:v>
                </c:pt>
                <c:pt idx="115">
                  <c:v>0</c:v>
                </c:pt>
                <c:pt idx="116">
                  <c:v>1</c:v>
                </c:pt>
                <c:pt idx="117">
                  <c:v>-1</c:v>
                </c:pt>
                <c:pt idx="118">
                  <c:v>1</c:v>
                </c:pt>
                <c:pt idx="119">
                  <c:v>1</c:v>
                </c:pt>
                <c:pt idx="120">
                  <c:v>1</c:v>
                </c:pt>
                <c:pt idx="121">
                  <c:v>5</c:v>
                </c:pt>
                <c:pt idx="122">
                  <c:v>0</c:v>
                </c:pt>
                <c:pt idx="123">
                  <c:v>0</c:v>
                </c:pt>
                <c:pt idx="124">
                  <c:v>0</c:v>
                </c:pt>
                <c:pt idx="125">
                  <c:v>2</c:v>
                </c:pt>
                <c:pt idx="126">
                  <c:v>2</c:v>
                </c:pt>
                <c:pt idx="127">
                  <c:v>0</c:v>
                </c:pt>
                <c:pt idx="128">
                  <c:v>4</c:v>
                </c:pt>
                <c:pt idx="129">
                  <c:v>2</c:v>
                </c:pt>
                <c:pt idx="130">
                  <c:v>0</c:v>
                </c:pt>
                <c:pt idx="131">
                  <c:v>2</c:v>
                </c:pt>
                <c:pt idx="132">
                  <c:v>0</c:v>
                </c:pt>
                <c:pt idx="133">
                  <c:v>2</c:v>
                </c:pt>
                <c:pt idx="134">
                  <c:v>-1</c:v>
                </c:pt>
                <c:pt idx="135">
                  <c:v>8</c:v>
                </c:pt>
                <c:pt idx="136">
                  <c:v>5</c:v>
                </c:pt>
                <c:pt idx="137">
                  <c:v>0</c:v>
                </c:pt>
                <c:pt idx="138">
                  <c:v>2</c:v>
                </c:pt>
                <c:pt idx="139">
                  <c:v>0</c:v>
                </c:pt>
                <c:pt idx="140">
                  <c:v>3</c:v>
                </c:pt>
                <c:pt idx="141">
                  <c:v>-1</c:v>
                </c:pt>
                <c:pt idx="142">
                  <c:v>1</c:v>
                </c:pt>
                <c:pt idx="143">
                  <c:v>-1</c:v>
                </c:pt>
                <c:pt idx="144">
                  <c:v>0</c:v>
                </c:pt>
                <c:pt idx="145">
                  <c:v>0</c:v>
                </c:pt>
                <c:pt idx="146">
                  <c:v>0</c:v>
                </c:pt>
                <c:pt idx="147">
                  <c:v>0</c:v>
                </c:pt>
                <c:pt idx="148">
                  <c:v>1</c:v>
                </c:pt>
                <c:pt idx="149">
                  <c:v>1</c:v>
                </c:pt>
                <c:pt idx="150">
                  <c:v>1</c:v>
                </c:pt>
                <c:pt idx="151">
                  <c:v>-1</c:v>
                </c:pt>
                <c:pt idx="152">
                  <c:v>-2</c:v>
                </c:pt>
                <c:pt idx="153">
                  <c:v>1</c:v>
                </c:pt>
                <c:pt idx="154">
                  <c:v>1</c:v>
                </c:pt>
                <c:pt idx="155">
                  <c:v>-3</c:v>
                </c:pt>
              </c:numCache>
            </c:numRef>
          </c:val>
          <c:extLst>
            <c:ext xmlns:c16="http://schemas.microsoft.com/office/drawing/2014/chart" uri="{C3380CC4-5D6E-409C-BE32-E72D297353CC}">
              <c16:uniqueId val="{00000002-91C3-4AFF-B3C0-5B01E2D634CC}"/>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Sheet1!$E$2:$E$366</c:f>
              <c:numCache>
                <c:formatCode>General</c:formatCode>
                <c:ptCount val="365"/>
                <c:pt idx="0">
                  <c:v>0</c:v>
                </c:pt>
                <c:pt idx="1">
                  <c:v>-1</c:v>
                </c:pt>
                <c:pt idx="2">
                  <c:v>0</c:v>
                </c:pt>
                <c:pt idx="3">
                  <c:v>0</c:v>
                </c:pt>
                <c:pt idx="4">
                  <c:v>0</c:v>
                </c:pt>
                <c:pt idx="5">
                  <c:v>0</c:v>
                </c:pt>
                <c:pt idx="6">
                  <c:v>0</c:v>
                </c:pt>
                <c:pt idx="7">
                  <c:v>0</c:v>
                </c:pt>
                <c:pt idx="8">
                  <c:v>0</c:v>
                </c:pt>
                <c:pt idx="9">
                  <c:v>0</c:v>
                </c:pt>
                <c:pt idx="10">
                  <c:v>0</c:v>
                </c:pt>
                <c:pt idx="11">
                  <c:v>0</c:v>
                </c:pt>
                <c:pt idx="12">
                  <c:v>0</c:v>
                </c:pt>
                <c:pt idx="13">
                  <c:v>-2</c:v>
                </c:pt>
                <c:pt idx="14">
                  <c:v>0</c:v>
                </c:pt>
                <c:pt idx="15">
                  <c:v>0</c:v>
                </c:pt>
                <c:pt idx="16">
                  <c:v>0</c:v>
                </c:pt>
                <c:pt idx="17">
                  <c:v>0</c:v>
                </c:pt>
                <c:pt idx="18">
                  <c:v>0</c:v>
                </c:pt>
                <c:pt idx="19">
                  <c:v>-1</c:v>
                </c:pt>
                <c:pt idx="20">
                  <c:v>0</c:v>
                </c:pt>
                <c:pt idx="21">
                  <c:v>4</c:v>
                </c:pt>
                <c:pt idx="22">
                  <c:v>0</c:v>
                </c:pt>
                <c:pt idx="23">
                  <c:v>1</c:v>
                </c:pt>
                <c:pt idx="24">
                  <c:v>0</c:v>
                </c:pt>
                <c:pt idx="25">
                  <c:v>0</c:v>
                </c:pt>
                <c:pt idx="26">
                  <c:v>1</c:v>
                </c:pt>
                <c:pt idx="27">
                  <c:v>0</c:v>
                </c:pt>
                <c:pt idx="28">
                  <c:v>1</c:v>
                </c:pt>
                <c:pt idx="29">
                  <c:v>0</c:v>
                </c:pt>
                <c:pt idx="30">
                  <c:v>0</c:v>
                </c:pt>
                <c:pt idx="31">
                  <c:v>0</c:v>
                </c:pt>
                <c:pt idx="32">
                  <c:v>0</c:v>
                </c:pt>
                <c:pt idx="33">
                  <c:v>0</c:v>
                </c:pt>
                <c:pt idx="34">
                  <c:v>1</c:v>
                </c:pt>
                <c:pt idx="35">
                  <c:v>0</c:v>
                </c:pt>
                <c:pt idx="36">
                  <c:v>0</c:v>
                </c:pt>
                <c:pt idx="37">
                  <c:v>0</c:v>
                </c:pt>
                <c:pt idx="38">
                  <c:v>0</c:v>
                </c:pt>
                <c:pt idx="39">
                  <c:v>0</c:v>
                </c:pt>
                <c:pt idx="40">
                  <c:v>0</c:v>
                </c:pt>
                <c:pt idx="41">
                  <c:v>0</c:v>
                </c:pt>
                <c:pt idx="42">
                  <c:v>0</c:v>
                </c:pt>
                <c:pt idx="43">
                  <c:v>0</c:v>
                </c:pt>
                <c:pt idx="44">
                  <c:v>0</c:v>
                </c:pt>
                <c:pt idx="45">
                  <c:v>0</c:v>
                </c:pt>
                <c:pt idx="46">
                  <c:v>0</c:v>
                </c:pt>
                <c:pt idx="47">
                  <c:v>0</c:v>
                </c:pt>
                <c:pt idx="48">
                  <c:v>1</c:v>
                </c:pt>
                <c:pt idx="49">
                  <c:v>0</c:v>
                </c:pt>
                <c:pt idx="50">
                  <c:v>0</c:v>
                </c:pt>
                <c:pt idx="51">
                  <c:v>0</c:v>
                </c:pt>
                <c:pt idx="52">
                  <c:v>0</c:v>
                </c:pt>
                <c:pt idx="53">
                  <c:v>-1</c:v>
                </c:pt>
                <c:pt idx="54">
                  <c:v>0</c:v>
                </c:pt>
                <c:pt idx="55">
                  <c:v>0</c:v>
                </c:pt>
                <c:pt idx="56">
                  <c:v>0</c:v>
                </c:pt>
                <c:pt idx="57">
                  <c:v>0</c:v>
                </c:pt>
                <c:pt idx="58">
                  <c:v>0</c:v>
                </c:pt>
                <c:pt idx="59">
                  <c:v>2</c:v>
                </c:pt>
                <c:pt idx="60">
                  <c:v>0</c:v>
                </c:pt>
                <c:pt idx="61">
                  <c:v>-1</c:v>
                </c:pt>
                <c:pt idx="62">
                  <c:v>0</c:v>
                </c:pt>
                <c:pt idx="63">
                  <c:v>1</c:v>
                </c:pt>
                <c:pt idx="64">
                  <c:v>0</c:v>
                </c:pt>
                <c:pt idx="65">
                  <c:v>0</c:v>
                </c:pt>
                <c:pt idx="66">
                  <c:v>0</c:v>
                </c:pt>
                <c:pt idx="67">
                  <c:v>-1</c:v>
                </c:pt>
                <c:pt idx="68">
                  <c:v>0</c:v>
                </c:pt>
                <c:pt idx="69">
                  <c:v>0</c:v>
                </c:pt>
                <c:pt idx="70">
                  <c:v>0</c:v>
                </c:pt>
                <c:pt idx="71">
                  <c:v>0</c:v>
                </c:pt>
                <c:pt idx="72">
                  <c:v>1</c:v>
                </c:pt>
                <c:pt idx="73">
                  <c:v>0</c:v>
                </c:pt>
                <c:pt idx="74">
                  <c:v>0</c:v>
                </c:pt>
                <c:pt idx="75">
                  <c:v>0</c:v>
                </c:pt>
                <c:pt idx="76">
                  <c:v>0</c:v>
                </c:pt>
                <c:pt idx="77">
                  <c:v>0</c:v>
                </c:pt>
                <c:pt idx="78">
                  <c:v>1</c:v>
                </c:pt>
                <c:pt idx="79">
                  <c:v>0</c:v>
                </c:pt>
                <c:pt idx="80">
                  <c:v>0</c:v>
                </c:pt>
                <c:pt idx="81">
                  <c:v>0</c:v>
                </c:pt>
                <c:pt idx="82">
                  <c:v>-1</c:v>
                </c:pt>
                <c:pt idx="83">
                  <c:v>1</c:v>
                </c:pt>
                <c:pt idx="84">
                  <c:v>0</c:v>
                </c:pt>
                <c:pt idx="85">
                  <c:v>0</c:v>
                </c:pt>
                <c:pt idx="86">
                  <c:v>0</c:v>
                </c:pt>
                <c:pt idx="87">
                  <c:v>0</c:v>
                </c:pt>
                <c:pt idx="88">
                  <c:v>0</c:v>
                </c:pt>
                <c:pt idx="89">
                  <c:v>0</c:v>
                </c:pt>
                <c:pt idx="90">
                  <c:v>1</c:v>
                </c:pt>
                <c:pt idx="91">
                  <c:v>0</c:v>
                </c:pt>
                <c:pt idx="92">
                  <c:v>0</c:v>
                </c:pt>
                <c:pt idx="93">
                  <c:v>-2</c:v>
                </c:pt>
                <c:pt idx="94">
                  <c:v>2</c:v>
                </c:pt>
                <c:pt idx="95">
                  <c:v>0</c:v>
                </c:pt>
                <c:pt idx="96">
                  <c:v>0</c:v>
                </c:pt>
                <c:pt idx="97">
                  <c:v>0</c:v>
                </c:pt>
                <c:pt idx="98">
                  <c:v>0</c:v>
                </c:pt>
                <c:pt idx="99">
                  <c:v>0</c:v>
                </c:pt>
                <c:pt idx="100">
                  <c:v>0</c:v>
                </c:pt>
                <c:pt idx="101">
                  <c:v>0</c:v>
                </c:pt>
                <c:pt idx="102">
                  <c:v>0</c:v>
                </c:pt>
                <c:pt idx="103">
                  <c:v>-1</c:v>
                </c:pt>
                <c:pt idx="104">
                  <c:v>-1</c:v>
                </c:pt>
                <c:pt idx="105">
                  <c:v>0</c:v>
                </c:pt>
                <c:pt idx="106">
                  <c:v>1</c:v>
                </c:pt>
                <c:pt idx="107">
                  <c:v>0</c:v>
                </c:pt>
                <c:pt idx="108">
                  <c:v>-1</c:v>
                </c:pt>
                <c:pt idx="109">
                  <c:v>0</c:v>
                </c:pt>
                <c:pt idx="110">
                  <c:v>0</c:v>
                </c:pt>
                <c:pt idx="111">
                  <c:v>-1</c:v>
                </c:pt>
                <c:pt idx="112">
                  <c:v>-1</c:v>
                </c:pt>
                <c:pt idx="113">
                  <c:v>0</c:v>
                </c:pt>
                <c:pt idx="114">
                  <c:v>0</c:v>
                </c:pt>
                <c:pt idx="115">
                  <c:v>-1</c:v>
                </c:pt>
                <c:pt idx="116">
                  <c:v>0</c:v>
                </c:pt>
                <c:pt idx="117">
                  <c:v>0</c:v>
                </c:pt>
                <c:pt idx="118">
                  <c:v>1</c:v>
                </c:pt>
                <c:pt idx="119">
                  <c:v>0</c:v>
                </c:pt>
                <c:pt idx="120">
                  <c:v>1</c:v>
                </c:pt>
                <c:pt idx="121">
                  <c:v>0</c:v>
                </c:pt>
                <c:pt idx="122">
                  <c:v>0</c:v>
                </c:pt>
                <c:pt idx="123">
                  <c:v>0</c:v>
                </c:pt>
                <c:pt idx="124">
                  <c:v>0</c:v>
                </c:pt>
                <c:pt idx="125">
                  <c:v>1</c:v>
                </c:pt>
                <c:pt idx="126">
                  <c:v>0</c:v>
                </c:pt>
                <c:pt idx="127">
                  <c:v>-1</c:v>
                </c:pt>
                <c:pt idx="128">
                  <c:v>0</c:v>
                </c:pt>
                <c:pt idx="129">
                  <c:v>0</c:v>
                </c:pt>
                <c:pt idx="130">
                  <c:v>2</c:v>
                </c:pt>
                <c:pt idx="131">
                  <c:v>0</c:v>
                </c:pt>
                <c:pt idx="132">
                  <c:v>0</c:v>
                </c:pt>
                <c:pt idx="133">
                  <c:v>0</c:v>
                </c:pt>
                <c:pt idx="134">
                  <c:v>0</c:v>
                </c:pt>
                <c:pt idx="135">
                  <c:v>0</c:v>
                </c:pt>
                <c:pt idx="136">
                  <c:v>-1</c:v>
                </c:pt>
                <c:pt idx="137">
                  <c:v>0</c:v>
                </c:pt>
                <c:pt idx="138">
                  <c:v>0</c:v>
                </c:pt>
                <c:pt idx="139">
                  <c:v>0</c:v>
                </c:pt>
                <c:pt idx="140">
                  <c:v>1</c:v>
                </c:pt>
                <c:pt idx="141">
                  <c:v>-1</c:v>
                </c:pt>
                <c:pt idx="142">
                  <c:v>0</c:v>
                </c:pt>
                <c:pt idx="143">
                  <c:v>0</c:v>
                </c:pt>
                <c:pt idx="144">
                  <c:v>0</c:v>
                </c:pt>
                <c:pt idx="145">
                  <c:v>0</c:v>
                </c:pt>
                <c:pt idx="146">
                  <c:v>0</c:v>
                </c:pt>
                <c:pt idx="147">
                  <c:v>0</c:v>
                </c:pt>
                <c:pt idx="148">
                  <c:v>2</c:v>
                </c:pt>
                <c:pt idx="149">
                  <c:v>0</c:v>
                </c:pt>
                <c:pt idx="150">
                  <c:v>0</c:v>
                </c:pt>
                <c:pt idx="151">
                  <c:v>1</c:v>
                </c:pt>
                <c:pt idx="152">
                  <c:v>0</c:v>
                </c:pt>
                <c:pt idx="153">
                  <c:v>0</c:v>
                </c:pt>
                <c:pt idx="154">
                  <c:v>0</c:v>
                </c:pt>
                <c:pt idx="155">
                  <c:v>0</c:v>
                </c:pt>
              </c:numCache>
            </c:numRef>
          </c:val>
          <c:extLst>
            <c:ext xmlns:c16="http://schemas.microsoft.com/office/drawing/2014/chart" uri="{C3380CC4-5D6E-409C-BE32-E72D297353CC}">
              <c16:uniqueId val="{00000003-91C3-4AFF-B3C0-5B01E2D634CC}"/>
            </c:ext>
          </c:extLst>
        </c:ser>
        <c:ser>
          <c:idx val="4"/>
          <c:order val="4"/>
          <c:tx>
            <c:strRef>
              <c:f>Sheet1!$F$1</c:f>
              <c:strCache>
                <c:ptCount val="1"/>
                <c:pt idx="0">
                  <c:v>thehartford</c:v>
                </c:pt>
              </c:strCache>
            </c:strRef>
          </c:tx>
          <c:spPr>
            <a:solidFill>
              <a:schemeClr val="accent5"/>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Sheet1!$F$2:$F$366</c:f>
              <c:numCache>
                <c:formatCode>General</c:formatCode>
                <c:ptCount val="365"/>
                <c:pt idx="0">
                  <c:v>-2</c:v>
                </c:pt>
                <c:pt idx="1">
                  <c:v>6</c:v>
                </c:pt>
                <c:pt idx="2">
                  <c:v>2</c:v>
                </c:pt>
                <c:pt idx="3">
                  <c:v>2</c:v>
                </c:pt>
                <c:pt idx="4">
                  <c:v>1</c:v>
                </c:pt>
                <c:pt idx="5">
                  <c:v>0</c:v>
                </c:pt>
                <c:pt idx="6">
                  <c:v>4</c:v>
                </c:pt>
                <c:pt idx="7">
                  <c:v>0</c:v>
                </c:pt>
                <c:pt idx="8">
                  <c:v>1</c:v>
                </c:pt>
                <c:pt idx="9">
                  <c:v>4</c:v>
                </c:pt>
                <c:pt idx="10">
                  <c:v>2</c:v>
                </c:pt>
                <c:pt idx="11">
                  <c:v>4</c:v>
                </c:pt>
                <c:pt idx="12">
                  <c:v>2</c:v>
                </c:pt>
                <c:pt idx="13">
                  <c:v>-6</c:v>
                </c:pt>
                <c:pt idx="14">
                  <c:v>-2</c:v>
                </c:pt>
                <c:pt idx="15">
                  <c:v>7</c:v>
                </c:pt>
                <c:pt idx="16">
                  <c:v>-3</c:v>
                </c:pt>
                <c:pt idx="17">
                  <c:v>4</c:v>
                </c:pt>
                <c:pt idx="18">
                  <c:v>3</c:v>
                </c:pt>
                <c:pt idx="19">
                  <c:v>-2</c:v>
                </c:pt>
                <c:pt idx="20">
                  <c:v>-1</c:v>
                </c:pt>
                <c:pt idx="21">
                  <c:v>-7</c:v>
                </c:pt>
                <c:pt idx="22">
                  <c:v>5</c:v>
                </c:pt>
                <c:pt idx="23">
                  <c:v>1</c:v>
                </c:pt>
                <c:pt idx="24">
                  <c:v>-1</c:v>
                </c:pt>
                <c:pt idx="25">
                  <c:v>-4</c:v>
                </c:pt>
                <c:pt idx="26">
                  <c:v>0</c:v>
                </c:pt>
                <c:pt idx="27">
                  <c:v>5</c:v>
                </c:pt>
                <c:pt idx="28">
                  <c:v>1</c:v>
                </c:pt>
                <c:pt idx="29">
                  <c:v>0</c:v>
                </c:pt>
                <c:pt idx="30">
                  <c:v>2</c:v>
                </c:pt>
                <c:pt idx="31">
                  <c:v>0</c:v>
                </c:pt>
                <c:pt idx="32">
                  <c:v>-3</c:v>
                </c:pt>
                <c:pt idx="33">
                  <c:v>3</c:v>
                </c:pt>
                <c:pt idx="34">
                  <c:v>4</c:v>
                </c:pt>
                <c:pt idx="35">
                  <c:v>-1</c:v>
                </c:pt>
                <c:pt idx="36">
                  <c:v>23</c:v>
                </c:pt>
                <c:pt idx="37">
                  <c:v>26</c:v>
                </c:pt>
                <c:pt idx="38">
                  <c:v>5</c:v>
                </c:pt>
                <c:pt idx="39">
                  <c:v>12</c:v>
                </c:pt>
                <c:pt idx="40">
                  <c:v>6</c:v>
                </c:pt>
                <c:pt idx="41">
                  <c:v>11</c:v>
                </c:pt>
                <c:pt idx="42">
                  <c:v>-2</c:v>
                </c:pt>
                <c:pt idx="43">
                  <c:v>7</c:v>
                </c:pt>
                <c:pt idx="44">
                  <c:v>10</c:v>
                </c:pt>
                <c:pt idx="45">
                  <c:v>5</c:v>
                </c:pt>
                <c:pt idx="46">
                  <c:v>-1</c:v>
                </c:pt>
                <c:pt idx="47">
                  <c:v>5</c:v>
                </c:pt>
                <c:pt idx="48">
                  <c:v>1</c:v>
                </c:pt>
                <c:pt idx="49">
                  <c:v>5</c:v>
                </c:pt>
                <c:pt idx="50">
                  <c:v>11</c:v>
                </c:pt>
                <c:pt idx="51">
                  <c:v>14</c:v>
                </c:pt>
                <c:pt idx="52">
                  <c:v>0</c:v>
                </c:pt>
                <c:pt idx="53">
                  <c:v>-1</c:v>
                </c:pt>
                <c:pt idx="54">
                  <c:v>-2</c:v>
                </c:pt>
                <c:pt idx="55">
                  <c:v>5</c:v>
                </c:pt>
                <c:pt idx="56">
                  <c:v>2</c:v>
                </c:pt>
                <c:pt idx="57">
                  <c:v>6</c:v>
                </c:pt>
                <c:pt idx="58">
                  <c:v>2</c:v>
                </c:pt>
                <c:pt idx="59">
                  <c:v>7</c:v>
                </c:pt>
                <c:pt idx="60">
                  <c:v>3</c:v>
                </c:pt>
                <c:pt idx="61">
                  <c:v>1</c:v>
                </c:pt>
                <c:pt idx="62">
                  <c:v>-1</c:v>
                </c:pt>
                <c:pt idx="63">
                  <c:v>0</c:v>
                </c:pt>
                <c:pt idx="64">
                  <c:v>4</c:v>
                </c:pt>
                <c:pt idx="65">
                  <c:v>2</c:v>
                </c:pt>
                <c:pt idx="66">
                  <c:v>11</c:v>
                </c:pt>
                <c:pt idx="67">
                  <c:v>-1</c:v>
                </c:pt>
                <c:pt idx="68">
                  <c:v>2</c:v>
                </c:pt>
                <c:pt idx="69">
                  <c:v>11</c:v>
                </c:pt>
                <c:pt idx="70">
                  <c:v>-1</c:v>
                </c:pt>
                <c:pt idx="71">
                  <c:v>2</c:v>
                </c:pt>
                <c:pt idx="72">
                  <c:v>2</c:v>
                </c:pt>
                <c:pt idx="73">
                  <c:v>5</c:v>
                </c:pt>
                <c:pt idx="74">
                  <c:v>4</c:v>
                </c:pt>
                <c:pt idx="75">
                  <c:v>6</c:v>
                </c:pt>
                <c:pt idx="76">
                  <c:v>5</c:v>
                </c:pt>
                <c:pt idx="77">
                  <c:v>3</c:v>
                </c:pt>
                <c:pt idx="78">
                  <c:v>9</c:v>
                </c:pt>
                <c:pt idx="79">
                  <c:v>3</c:v>
                </c:pt>
                <c:pt idx="80">
                  <c:v>6</c:v>
                </c:pt>
                <c:pt idx="81">
                  <c:v>2</c:v>
                </c:pt>
                <c:pt idx="82">
                  <c:v>0</c:v>
                </c:pt>
                <c:pt idx="83">
                  <c:v>6</c:v>
                </c:pt>
                <c:pt idx="84">
                  <c:v>2</c:v>
                </c:pt>
                <c:pt idx="85">
                  <c:v>7</c:v>
                </c:pt>
                <c:pt idx="86">
                  <c:v>3</c:v>
                </c:pt>
                <c:pt idx="87">
                  <c:v>8</c:v>
                </c:pt>
                <c:pt idx="88">
                  <c:v>1</c:v>
                </c:pt>
                <c:pt idx="89">
                  <c:v>8</c:v>
                </c:pt>
                <c:pt idx="90">
                  <c:v>2</c:v>
                </c:pt>
                <c:pt idx="91">
                  <c:v>6</c:v>
                </c:pt>
                <c:pt idx="92">
                  <c:v>9</c:v>
                </c:pt>
                <c:pt idx="93">
                  <c:v>9</c:v>
                </c:pt>
                <c:pt idx="94">
                  <c:v>2</c:v>
                </c:pt>
                <c:pt idx="95">
                  <c:v>4</c:v>
                </c:pt>
                <c:pt idx="96">
                  <c:v>2</c:v>
                </c:pt>
                <c:pt idx="97">
                  <c:v>4</c:v>
                </c:pt>
                <c:pt idx="98">
                  <c:v>8</c:v>
                </c:pt>
                <c:pt idx="99">
                  <c:v>7</c:v>
                </c:pt>
                <c:pt idx="100">
                  <c:v>8</c:v>
                </c:pt>
                <c:pt idx="101">
                  <c:v>4</c:v>
                </c:pt>
                <c:pt idx="102">
                  <c:v>1</c:v>
                </c:pt>
                <c:pt idx="103">
                  <c:v>16</c:v>
                </c:pt>
                <c:pt idx="104">
                  <c:v>5</c:v>
                </c:pt>
                <c:pt idx="105">
                  <c:v>2</c:v>
                </c:pt>
                <c:pt idx="106">
                  <c:v>7</c:v>
                </c:pt>
                <c:pt idx="107">
                  <c:v>7</c:v>
                </c:pt>
                <c:pt idx="108">
                  <c:v>9</c:v>
                </c:pt>
                <c:pt idx="109">
                  <c:v>-2</c:v>
                </c:pt>
                <c:pt idx="110">
                  <c:v>8</c:v>
                </c:pt>
                <c:pt idx="111">
                  <c:v>-1</c:v>
                </c:pt>
                <c:pt idx="112">
                  <c:v>6</c:v>
                </c:pt>
                <c:pt idx="113">
                  <c:v>7</c:v>
                </c:pt>
                <c:pt idx="114">
                  <c:v>0</c:v>
                </c:pt>
                <c:pt idx="115">
                  <c:v>-1</c:v>
                </c:pt>
                <c:pt idx="116">
                  <c:v>-1</c:v>
                </c:pt>
                <c:pt idx="117">
                  <c:v>6</c:v>
                </c:pt>
                <c:pt idx="118">
                  <c:v>-1</c:v>
                </c:pt>
                <c:pt idx="119">
                  <c:v>8</c:v>
                </c:pt>
                <c:pt idx="120">
                  <c:v>3</c:v>
                </c:pt>
                <c:pt idx="121">
                  <c:v>5</c:v>
                </c:pt>
                <c:pt idx="122">
                  <c:v>5</c:v>
                </c:pt>
                <c:pt idx="123">
                  <c:v>7</c:v>
                </c:pt>
                <c:pt idx="124">
                  <c:v>7</c:v>
                </c:pt>
                <c:pt idx="125">
                  <c:v>5</c:v>
                </c:pt>
                <c:pt idx="126">
                  <c:v>10</c:v>
                </c:pt>
                <c:pt idx="127">
                  <c:v>9</c:v>
                </c:pt>
                <c:pt idx="128">
                  <c:v>9</c:v>
                </c:pt>
                <c:pt idx="129">
                  <c:v>1</c:v>
                </c:pt>
                <c:pt idx="130">
                  <c:v>2</c:v>
                </c:pt>
                <c:pt idx="131">
                  <c:v>5</c:v>
                </c:pt>
                <c:pt idx="132">
                  <c:v>3</c:v>
                </c:pt>
                <c:pt idx="133">
                  <c:v>12</c:v>
                </c:pt>
                <c:pt idx="134">
                  <c:v>5</c:v>
                </c:pt>
                <c:pt idx="135">
                  <c:v>9</c:v>
                </c:pt>
                <c:pt idx="136">
                  <c:v>1</c:v>
                </c:pt>
                <c:pt idx="137">
                  <c:v>10</c:v>
                </c:pt>
                <c:pt idx="138">
                  <c:v>3</c:v>
                </c:pt>
                <c:pt idx="139">
                  <c:v>4</c:v>
                </c:pt>
                <c:pt idx="140">
                  <c:v>3</c:v>
                </c:pt>
                <c:pt idx="141">
                  <c:v>10</c:v>
                </c:pt>
                <c:pt idx="142">
                  <c:v>3</c:v>
                </c:pt>
                <c:pt idx="143">
                  <c:v>3</c:v>
                </c:pt>
                <c:pt idx="144">
                  <c:v>5</c:v>
                </c:pt>
                <c:pt idx="145">
                  <c:v>8</c:v>
                </c:pt>
                <c:pt idx="146">
                  <c:v>6</c:v>
                </c:pt>
                <c:pt idx="147">
                  <c:v>7</c:v>
                </c:pt>
                <c:pt idx="148">
                  <c:v>-1</c:v>
                </c:pt>
                <c:pt idx="149">
                  <c:v>2</c:v>
                </c:pt>
                <c:pt idx="150">
                  <c:v>6</c:v>
                </c:pt>
                <c:pt idx="151">
                  <c:v>5</c:v>
                </c:pt>
                <c:pt idx="152">
                  <c:v>7</c:v>
                </c:pt>
                <c:pt idx="153">
                  <c:v>5</c:v>
                </c:pt>
                <c:pt idx="154">
                  <c:v>7</c:v>
                </c:pt>
                <c:pt idx="155">
                  <c:v>7</c:v>
                </c:pt>
              </c:numCache>
            </c:numRef>
          </c:val>
          <c:extLst>
            <c:ext xmlns:c16="http://schemas.microsoft.com/office/drawing/2014/chart" uri="{C3380CC4-5D6E-409C-BE32-E72D297353CC}">
              <c16:uniqueId val="{00000004-91C3-4AFF-B3C0-5B01E2D634CC}"/>
            </c:ext>
          </c:extLst>
        </c:ser>
        <c:ser>
          <c:idx val="5"/>
          <c:order val="5"/>
          <c:tx>
            <c:strRef>
              <c:f>Sheet1!$G$1</c:f>
              <c:strCache>
                <c:ptCount val="1"/>
                <c:pt idx="0">
                  <c:v>tmamerica</c:v>
                </c:pt>
              </c:strCache>
            </c:strRef>
          </c:tx>
          <c:spPr>
            <a:solidFill>
              <a:schemeClr val="accent6"/>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Sheet1!$G$2:$G$366</c:f>
              <c:numCache>
                <c:formatCode>General</c:formatCode>
                <c:ptCount val="365"/>
                <c:pt idx="0">
                  <c:v>0</c:v>
                </c:pt>
                <c:pt idx="1">
                  <c:v>0</c:v>
                </c:pt>
                <c:pt idx="2">
                  <c:v>0</c:v>
                </c:pt>
                <c:pt idx="3">
                  <c:v>0</c:v>
                </c:pt>
                <c:pt idx="4">
                  <c:v>0</c:v>
                </c:pt>
                <c:pt idx="5">
                  <c:v>0</c:v>
                </c:pt>
                <c:pt idx="6">
                  <c:v>0</c:v>
                </c:pt>
                <c:pt idx="7">
                  <c:v>1</c:v>
                </c:pt>
                <c:pt idx="8">
                  <c:v>3</c:v>
                </c:pt>
                <c:pt idx="9">
                  <c:v>1</c:v>
                </c:pt>
                <c:pt idx="10">
                  <c:v>0</c:v>
                </c:pt>
                <c:pt idx="11">
                  <c:v>0</c:v>
                </c:pt>
                <c:pt idx="12">
                  <c:v>0</c:v>
                </c:pt>
                <c:pt idx="13">
                  <c:v>0</c:v>
                </c:pt>
                <c:pt idx="14">
                  <c:v>0</c:v>
                </c:pt>
                <c:pt idx="15">
                  <c:v>0</c:v>
                </c:pt>
                <c:pt idx="16">
                  <c:v>-1</c:v>
                </c:pt>
                <c:pt idx="17">
                  <c:v>0</c:v>
                </c:pt>
                <c:pt idx="18">
                  <c:v>0</c:v>
                </c:pt>
                <c:pt idx="19">
                  <c:v>-1</c:v>
                </c:pt>
                <c:pt idx="20">
                  <c:v>0</c:v>
                </c:pt>
                <c:pt idx="21">
                  <c:v>0</c:v>
                </c:pt>
                <c:pt idx="22">
                  <c:v>-1</c:v>
                </c:pt>
                <c:pt idx="23">
                  <c:v>1</c:v>
                </c:pt>
                <c:pt idx="24">
                  <c:v>0</c:v>
                </c:pt>
                <c:pt idx="25">
                  <c:v>-1</c:v>
                </c:pt>
                <c:pt idx="26">
                  <c:v>0</c:v>
                </c:pt>
                <c:pt idx="27">
                  <c:v>0</c:v>
                </c:pt>
                <c:pt idx="28">
                  <c:v>1</c:v>
                </c:pt>
                <c:pt idx="29">
                  <c:v>0</c:v>
                </c:pt>
                <c:pt idx="30">
                  <c:v>0</c:v>
                </c:pt>
                <c:pt idx="31">
                  <c:v>0</c:v>
                </c:pt>
                <c:pt idx="32">
                  <c:v>0</c:v>
                </c:pt>
                <c:pt idx="33">
                  <c:v>0</c:v>
                </c:pt>
                <c:pt idx="34">
                  <c:v>0</c:v>
                </c:pt>
                <c:pt idx="35">
                  <c:v>0</c:v>
                </c:pt>
                <c:pt idx="36">
                  <c:v>0</c:v>
                </c:pt>
                <c:pt idx="37">
                  <c:v>-1</c:v>
                </c:pt>
                <c:pt idx="38">
                  <c:v>0</c:v>
                </c:pt>
                <c:pt idx="39">
                  <c:v>0</c:v>
                </c:pt>
                <c:pt idx="40">
                  <c:v>0</c:v>
                </c:pt>
                <c:pt idx="41">
                  <c:v>5</c:v>
                </c:pt>
                <c:pt idx="42">
                  <c:v>0</c:v>
                </c:pt>
                <c:pt idx="43">
                  <c:v>0</c:v>
                </c:pt>
                <c:pt idx="44">
                  <c:v>0</c:v>
                </c:pt>
                <c:pt idx="45">
                  <c:v>1</c:v>
                </c:pt>
                <c:pt idx="46">
                  <c:v>0</c:v>
                </c:pt>
                <c:pt idx="47">
                  <c:v>0</c:v>
                </c:pt>
                <c:pt idx="48">
                  <c:v>1</c:v>
                </c:pt>
                <c:pt idx="49">
                  <c:v>1</c:v>
                </c:pt>
                <c:pt idx="50">
                  <c:v>-1</c:v>
                </c:pt>
                <c:pt idx="51">
                  <c:v>0</c:v>
                </c:pt>
                <c:pt idx="52">
                  <c:v>1</c:v>
                </c:pt>
                <c:pt idx="53">
                  <c:v>-1</c:v>
                </c:pt>
                <c:pt idx="54">
                  <c:v>-1</c:v>
                </c:pt>
                <c:pt idx="55">
                  <c:v>-1</c:v>
                </c:pt>
                <c:pt idx="56">
                  <c:v>0</c:v>
                </c:pt>
                <c:pt idx="57">
                  <c:v>0</c:v>
                </c:pt>
                <c:pt idx="58">
                  <c:v>0</c:v>
                </c:pt>
                <c:pt idx="59">
                  <c:v>-1</c:v>
                </c:pt>
                <c:pt idx="60">
                  <c:v>0</c:v>
                </c:pt>
                <c:pt idx="61">
                  <c:v>0</c:v>
                </c:pt>
                <c:pt idx="62">
                  <c:v>-1</c:v>
                </c:pt>
                <c:pt idx="63">
                  <c:v>1</c:v>
                </c:pt>
                <c:pt idx="64">
                  <c:v>2</c:v>
                </c:pt>
                <c:pt idx="65">
                  <c:v>-1</c:v>
                </c:pt>
                <c:pt idx="66">
                  <c:v>-1</c:v>
                </c:pt>
                <c:pt idx="67">
                  <c:v>0</c:v>
                </c:pt>
                <c:pt idx="68">
                  <c:v>0</c:v>
                </c:pt>
                <c:pt idx="69">
                  <c:v>0</c:v>
                </c:pt>
                <c:pt idx="70">
                  <c:v>0</c:v>
                </c:pt>
                <c:pt idx="71">
                  <c:v>0</c:v>
                </c:pt>
                <c:pt idx="72">
                  <c:v>0</c:v>
                </c:pt>
                <c:pt idx="73">
                  <c:v>1</c:v>
                </c:pt>
                <c:pt idx="74">
                  <c:v>-1</c:v>
                </c:pt>
                <c:pt idx="75">
                  <c:v>1</c:v>
                </c:pt>
                <c:pt idx="76">
                  <c:v>0</c:v>
                </c:pt>
                <c:pt idx="77">
                  <c:v>0</c:v>
                </c:pt>
                <c:pt idx="78">
                  <c:v>0</c:v>
                </c:pt>
                <c:pt idx="79">
                  <c:v>0</c:v>
                </c:pt>
                <c:pt idx="80">
                  <c:v>0</c:v>
                </c:pt>
                <c:pt idx="81">
                  <c:v>0</c:v>
                </c:pt>
                <c:pt idx="82">
                  <c:v>0</c:v>
                </c:pt>
                <c:pt idx="83">
                  <c:v>-1</c:v>
                </c:pt>
                <c:pt idx="84">
                  <c:v>0</c:v>
                </c:pt>
                <c:pt idx="85">
                  <c:v>-1</c:v>
                </c:pt>
                <c:pt idx="86">
                  <c:v>3</c:v>
                </c:pt>
                <c:pt idx="87">
                  <c:v>0</c:v>
                </c:pt>
                <c:pt idx="88">
                  <c:v>0</c:v>
                </c:pt>
                <c:pt idx="89">
                  <c:v>1</c:v>
                </c:pt>
                <c:pt idx="90">
                  <c:v>0</c:v>
                </c:pt>
                <c:pt idx="91">
                  <c:v>0</c:v>
                </c:pt>
                <c:pt idx="92">
                  <c:v>0</c:v>
                </c:pt>
                <c:pt idx="93">
                  <c:v>0</c:v>
                </c:pt>
                <c:pt idx="94">
                  <c:v>1</c:v>
                </c:pt>
                <c:pt idx="95">
                  <c:v>0</c:v>
                </c:pt>
                <c:pt idx="96">
                  <c:v>0</c:v>
                </c:pt>
                <c:pt idx="97">
                  <c:v>0</c:v>
                </c:pt>
                <c:pt idx="98">
                  <c:v>-1</c:v>
                </c:pt>
                <c:pt idx="99">
                  <c:v>0</c:v>
                </c:pt>
                <c:pt idx="100">
                  <c:v>0</c:v>
                </c:pt>
                <c:pt idx="101">
                  <c:v>0</c:v>
                </c:pt>
                <c:pt idx="102">
                  <c:v>0</c:v>
                </c:pt>
                <c:pt idx="103">
                  <c:v>1</c:v>
                </c:pt>
                <c:pt idx="104">
                  <c:v>0</c:v>
                </c:pt>
                <c:pt idx="105">
                  <c:v>0</c:v>
                </c:pt>
                <c:pt idx="106">
                  <c:v>0</c:v>
                </c:pt>
                <c:pt idx="107">
                  <c:v>1</c:v>
                </c:pt>
                <c:pt idx="108">
                  <c:v>0</c:v>
                </c:pt>
                <c:pt idx="109">
                  <c:v>0</c:v>
                </c:pt>
                <c:pt idx="110">
                  <c:v>-1</c:v>
                </c:pt>
                <c:pt idx="111">
                  <c:v>0</c:v>
                </c:pt>
                <c:pt idx="112">
                  <c:v>0</c:v>
                </c:pt>
                <c:pt idx="113">
                  <c:v>0</c:v>
                </c:pt>
                <c:pt idx="114">
                  <c:v>0</c:v>
                </c:pt>
                <c:pt idx="115">
                  <c:v>0</c:v>
                </c:pt>
                <c:pt idx="116">
                  <c:v>0</c:v>
                </c:pt>
                <c:pt idx="117">
                  <c:v>0</c:v>
                </c:pt>
                <c:pt idx="118">
                  <c:v>0</c:v>
                </c:pt>
                <c:pt idx="119">
                  <c:v>1</c:v>
                </c:pt>
                <c:pt idx="120">
                  <c:v>3</c:v>
                </c:pt>
                <c:pt idx="121">
                  <c:v>0</c:v>
                </c:pt>
                <c:pt idx="122">
                  <c:v>0</c:v>
                </c:pt>
                <c:pt idx="123">
                  <c:v>-1</c:v>
                </c:pt>
                <c:pt idx="124">
                  <c:v>0</c:v>
                </c:pt>
                <c:pt idx="125">
                  <c:v>0</c:v>
                </c:pt>
                <c:pt idx="126">
                  <c:v>0</c:v>
                </c:pt>
                <c:pt idx="127">
                  <c:v>1</c:v>
                </c:pt>
                <c:pt idx="128">
                  <c:v>0</c:v>
                </c:pt>
                <c:pt idx="129">
                  <c:v>0</c:v>
                </c:pt>
                <c:pt idx="130">
                  <c:v>0</c:v>
                </c:pt>
                <c:pt idx="131">
                  <c:v>0</c:v>
                </c:pt>
                <c:pt idx="132">
                  <c:v>0</c:v>
                </c:pt>
                <c:pt idx="133">
                  <c:v>0</c:v>
                </c:pt>
                <c:pt idx="134">
                  <c:v>0</c:v>
                </c:pt>
                <c:pt idx="135">
                  <c:v>0</c:v>
                </c:pt>
                <c:pt idx="136">
                  <c:v>-1</c:v>
                </c:pt>
                <c:pt idx="137">
                  <c:v>0</c:v>
                </c:pt>
                <c:pt idx="138">
                  <c:v>1</c:v>
                </c:pt>
                <c:pt idx="139">
                  <c:v>1</c:v>
                </c:pt>
                <c:pt idx="140">
                  <c:v>0</c:v>
                </c:pt>
                <c:pt idx="141">
                  <c:v>0</c:v>
                </c:pt>
                <c:pt idx="142">
                  <c:v>0</c:v>
                </c:pt>
                <c:pt idx="143">
                  <c:v>1</c:v>
                </c:pt>
                <c:pt idx="144">
                  <c:v>0</c:v>
                </c:pt>
                <c:pt idx="145">
                  <c:v>2</c:v>
                </c:pt>
                <c:pt idx="146">
                  <c:v>-1</c:v>
                </c:pt>
                <c:pt idx="147">
                  <c:v>1</c:v>
                </c:pt>
                <c:pt idx="148">
                  <c:v>1</c:v>
                </c:pt>
                <c:pt idx="149">
                  <c:v>1</c:v>
                </c:pt>
                <c:pt idx="150">
                  <c:v>0</c:v>
                </c:pt>
                <c:pt idx="151">
                  <c:v>0</c:v>
                </c:pt>
                <c:pt idx="152">
                  <c:v>-1</c:v>
                </c:pt>
                <c:pt idx="153">
                  <c:v>0</c:v>
                </c:pt>
                <c:pt idx="154">
                  <c:v>0</c:v>
                </c:pt>
                <c:pt idx="155">
                  <c:v>1</c:v>
                </c:pt>
              </c:numCache>
            </c:numRef>
          </c:val>
          <c:extLst>
            <c:ext xmlns:c16="http://schemas.microsoft.com/office/drawing/2014/chart" uri="{C3380CC4-5D6E-409C-BE32-E72D297353CC}">
              <c16:uniqueId val="{00000005-91C3-4AFF-B3C0-5B01E2D634CC}"/>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Sheet1!$H$2:$H$366</c:f>
              <c:numCache>
                <c:formatCode>General</c:formatCode>
                <c:ptCount val="365"/>
                <c:pt idx="0">
                  <c:v>0</c:v>
                </c:pt>
                <c:pt idx="1">
                  <c:v>4</c:v>
                </c:pt>
                <c:pt idx="2">
                  <c:v>5</c:v>
                </c:pt>
                <c:pt idx="3">
                  <c:v>1</c:v>
                </c:pt>
                <c:pt idx="4">
                  <c:v>4</c:v>
                </c:pt>
                <c:pt idx="5">
                  <c:v>14</c:v>
                </c:pt>
                <c:pt idx="6">
                  <c:v>-4</c:v>
                </c:pt>
                <c:pt idx="7">
                  <c:v>1</c:v>
                </c:pt>
                <c:pt idx="8">
                  <c:v>3</c:v>
                </c:pt>
                <c:pt idx="9">
                  <c:v>-2</c:v>
                </c:pt>
                <c:pt idx="10">
                  <c:v>0</c:v>
                </c:pt>
                <c:pt idx="11">
                  <c:v>1</c:v>
                </c:pt>
                <c:pt idx="12">
                  <c:v>-6</c:v>
                </c:pt>
                <c:pt idx="13">
                  <c:v>-15</c:v>
                </c:pt>
                <c:pt idx="14">
                  <c:v>-9</c:v>
                </c:pt>
                <c:pt idx="15">
                  <c:v>35</c:v>
                </c:pt>
                <c:pt idx="16">
                  <c:v>12</c:v>
                </c:pt>
                <c:pt idx="17">
                  <c:v>3</c:v>
                </c:pt>
                <c:pt idx="18">
                  <c:v>6</c:v>
                </c:pt>
                <c:pt idx="19">
                  <c:v>0</c:v>
                </c:pt>
                <c:pt idx="20">
                  <c:v>-1</c:v>
                </c:pt>
                <c:pt idx="21">
                  <c:v>-2</c:v>
                </c:pt>
                <c:pt idx="22">
                  <c:v>-1</c:v>
                </c:pt>
                <c:pt idx="23">
                  <c:v>-9</c:v>
                </c:pt>
                <c:pt idx="24">
                  <c:v>1</c:v>
                </c:pt>
                <c:pt idx="25">
                  <c:v>4</c:v>
                </c:pt>
                <c:pt idx="26">
                  <c:v>7</c:v>
                </c:pt>
                <c:pt idx="27">
                  <c:v>10</c:v>
                </c:pt>
                <c:pt idx="28">
                  <c:v>2</c:v>
                </c:pt>
                <c:pt idx="29">
                  <c:v>4</c:v>
                </c:pt>
                <c:pt idx="30">
                  <c:v>14</c:v>
                </c:pt>
                <c:pt idx="31">
                  <c:v>11</c:v>
                </c:pt>
                <c:pt idx="32">
                  <c:v>12</c:v>
                </c:pt>
                <c:pt idx="33">
                  <c:v>16</c:v>
                </c:pt>
                <c:pt idx="34">
                  <c:v>4</c:v>
                </c:pt>
                <c:pt idx="35">
                  <c:v>18</c:v>
                </c:pt>
                <c:pt idx="36">
                  <c:v>14</c:v>
                </c:pt>
                <c:pt idx="37">
                  <c:v>11</c:v>
                </c:pt>
                <c:pt idx="38">
                  <c:v>-3</c:v>
                </c:pt>
                <c:pt idx="39">
                  <c:v>0</c:v>
                </c:pt>
                <c:pt idx="40">
                  <c:v>12</c:v>
                </c:pt>
                <c:pt idx="41">
                  <c:v>15</c:v>
                </c:pt>
                <c:pt idx="42">
                  <c:v>9</c:v>
                </c:pt>
                <c:pt idx="43">
                  <c:v>9</c:v>
                </c:pt>
                <c:pt idx="44">
                  <c:v>3</c:v>
                </c:pt>
                <c:pt idx="45">
                  <c:v>7</c:v>
                </c:pt>
                <c:pt idx="46">
                  <c:v>3</c:v>
                </c:pt>
                <c:pt idx="47">
                  <c:v>9</c:v>
                </c:pt>
                <c:pt idx="48">
                  <c:v>4</c:v>
                </c:pt>
                <c:pt idx="49">
                  <c:v>13</c:v>
                </c:pt>
                <c:pt idx="50">
                  <c:v>10</c:v>
                </c:pt>
                <c:pt idx="51">
                  <c:v>2</c:v>
                </c:pt>
                <c:pt idx="52">
                  <c:v>2</c:v>
                </c:pt>
                <c:pt idx="53">
                  <c:v>0</c:v>
                </c:pt>
                <c:pt idx="54">
                  <c:v>6</c:v>
                </c:pt>
                <c:pt idx="55">
                  <c:v>19</c:v>
                </c:pt>
                <c:pt idx="56">
                  <c:v>14</c:v>
                </c:pt>
                <c:pt idx="57">
                  <c:v>13</c:v>
                </c:pt>
                <c:pt idx="58">
                  <c:v>13</c:v>
                </c:pt>
                <c:pt idx="59">
                  <c:v>8</c:v>
                </c:pt>
                <c:pt idx="60">
                  <c:v>15</c:v>
                </c:pt>
                <c:pt idx="61">
                  <c:v>5</c:v>
                </c:pt>
                <c:pt idx="62">
                  <c:v>11</c:v>
                </c:pt>
                <c:pt idx="63">
                  <c:v>13</c:v>
                </c:pt>
                <c:pt idx="64">
                  <c:v>13</c:v>
                </c:pt>
                <c:pt idx="65">
                  <c:v>16</c:v>
                </c:pt>
                <c:pt idx="66">
                  <c:v>8</c:v>
                </c:pt>
                <c:pt idx="67">
                  <c:v>10</c:v>
                </c:pt>
                <c:pt idx="68">
                  <c:v>9</c:v>
                </c:pt>
                <c:pt idx="69">
                  <c:v>11</c:v>
                </c:pt>
                <c:pt idx="70">
                  <c:v>12</c:v>
                </c:pt>
                <c:pt idx="71">
                  <c:v>10</c:v>
                </c:pt>
                <c:pt idx="72">
                  <c:v>1</c:v>
                </c:pt>
                <c:pt idx="73">
                  <c:v>1</c:v>
                </c:pt>
                <c:pt idx="74">
                  <c:v>10</c:v>
                </c:pt>
                <c:pt idx="75">
                  <c:v>4</c:v>
                </c:pt>
                <c:pt idx="76">
                  <c:v>11</c:v>
                </c:pt>
                <c:pt idx="77">
                  <c:v>16</c:v>
                </c:pt>
                <c:pt idx="78">
                  <c:v>7</c:v>
                </c:pt>
                <c:pt idx="79">
                  <c:v>2</c:v>
                </c:pt>
                <c:pt idx="80">
                  <c:v>3</c:v>
                </c:pt>
                <c:pt idx="81">
                  <c:v>8</c:v>
                </c:pt>
                <c:pt idx="82">
                  <c:v>-1</c:v>
                </c:pt>
                <c:pt idx="83">
                  <c:v>7</c:v>
                </c:pt>
                <c:pt idx="84">
                  <c:v>14</c:v>
                </c:pt>
                <c:pt idx="85">
                  <c:v>8</c:v>
                </c:pt>
                <c:pt idx="86">
                  <c:v>13</c:v>
                </c:pt>
                <c:pt idx="87">
                  <c:v>3</c:v>
                </c:pt>
                <c:pt idx="88">
                  <c:v>3</c:v>
                </c:pt>
                <c:pt idx="89">
                  <c:v>7</c:v>
                </c:pt>
                <c:pt idx="90">
                  <c:v>3</c:v>
                </c:pt>
                <c:pt idx="91">
                  <c:v>8</c:v>
                </c:pt>
                <c:pt idx="92">
                  <c:v>13</c:v>
                </c:pt>
                <c:pt idx="93">
                  <c:v>1</c:v>
                </c:pt>
                <c:pt idx="94">
                  <c:v>3</c:v>
                </c:pt>
                <c:pt idx="95">
                  <c:v>1</c:v>
                </c:pt>
                <c:pt idx="96">
                  <c:v>3</c:v>
                </c:pt>
                <c:pt idx="97">
                  <c:v>-2</c:v>
                </c:pt>
                <c:pt idx="98">
                  <c:v>1</c:v>
                </c:pt>
                <c:pt idx="99">
                  <c:v>6</c:v>
                </c:pt>
                <c:pt idx="100">
                  <c:v>10</c:v>
                </c:pt>
                <c:pt idx="101">
                  <c:v>4</c:v>
                </c:pt>
                <c:pt idx="102">
                  <c:v>-2</c:v>
                </c:pt>
                <c:pt idx="103">
                  <c:v>5</c:v>
                </c:pt>
                <c:pt idx="104">
                  <c:v>0</c:v>
                </c:pt>
                <c:pt idx="105">
                  <c:v>12</c:v>
                </c:pt>
                <c:pt idx="106">
                  <c:v>8</c:v>
                </c:pt>
                <c:pt idx="107">
                  <c:v>7</c:v>
                </c:pt>
                <c:pt idx="108">
                  <c:v>2</c:v>
                </c:pt>
                <c:pt idx="109">
                  <c:v>-2</c:v>
                </c:pt>
                <c:pt idx="110">
                  <c:v>4</c:v>
                </c:pt>
                <c:pt idx="111">
                  <c:v>12</c:v>
                </c:pt>
                <c:pt idx="112">
                  <c:v>12</c:v>
                </c:pt>
                <c:pt idx="113">
                  <c:v>6</c:v>
                </c:pt>
                <c:pt idx="114">
                  <c:v>12</c:v>
                </c:pt>
                <c:pt idx="115">
                  <c:v>8</c:v>
                </c:pt>
                <c:pt idx="116">
                  <c:v>9</c:v>
                </c:pt>
                <c:pt idx="117">
                  <c:v>7</c:v>
                </c:pt>
                <c:pt idx="118">
                  <c:v>3</c:v>
                </c:pt>
                <c:pt idx="119">
                  <c:v>10</c:v>
                </c:pt>
                <c:pt idx="120">
                  <c:v>8</c:v>
                </c:pt>
                <c:pt idx="121">
                  <c:v>1</c:v>
                </c:pt>
                <c:pt idx="122">
                  <c:v>6</c:v>
                </c:pt>
                <c:pt idx="123">
                  <c:v>-11</c:v>
                </c:pt>
                <c:pt idx="124">
                  <c:v>7</c:v>
                </c:pt>
                <c:pt idx="125">
                  <c:v>-1</c:v>
                </c:pt>
                <c:pt idx="126">
                  <c:v>1</c:v>
                </c:pt>
                <c:pt idx="127">
                  <c:v>0</c:v>
                </c:pt>
                <c:pt idx="128">
                  <c:v>7</c:v>
                </c:pt>
                <c:pt idx="129">
                  <c:v>8</c:v>
                </c:pt>
                <c:pt idx="130">
                  <c:v>3</c:v>
                </c:pt>
                <c:pt idx="131">
                  <c:v>4</c:v>
                </c:pt>
                <c:pt idx="132">
                  <c:v>6</c:v>
                </c:pt>
                <c:pt idx="133">
                  <c:v>13</c:v>
                </c:pt>
                <c:pt idx="134">
                  <c:v>11</c:v>
                </c:pt>
                <c:pt idx="135">
                  <c:v>6</c:v>
                </c:pt>
                <c:pt idx="136">
                  <c:v>-7</c:v>
                </c:pt>
                <c:pt idx="137">
                  <c:v>10</c:v>
                </c:pt>
                <c:pt idx="138">
                  <c:v>5</c:v>
                </c:pt>
                <c:pt idx="139">
                  <c:v>0</c:v>
                </c:pt>
                <c:pt idx="140">
                  <c:v>9</c:v>
                </c:pt>
                <c:pt idx="141">
                  <c:v>6</c:v>
                </c:pt>
                <c:pt idx="142">
                  <c:v>0</c:v>
                </c:pt>
                <c:pt idx="143">
                  <c:v>7</c:v>
                </c:pt>
                <c:pt idx="144">
                  <c:v>1</c:v>
                </c:pt>
                <c:pt idx="145">
                  <c:v>1</c:v>
                </c:pt>
                <c:pt idx="146">
                  <c:v>2</c:v>
                </c:pt>
                <c:pt idx="147">
                  <c:v>5</c:v>
                </c:pt>
                <c:pt idx="148">
                  <c:v>8</c:v>
                </c:pt>
                <c:pt idx="149">
                  <c:v>17</c:v>
                </c:pt>
                <c:pt idx="150">
                  <c:v>12</c:v>
                </c:pt>
                <c:pt idx="151">
                  <c:v>2</c:v>
                </c:pt>
                <c:pt idx="152">
                  <c:v>1</c:v>
                </c:pt>
                <c:pt idx="153">
                  <c:v>19</c:v>
                </c:pt>
                <c:pt idx="154">
                  <c:v>16</c:v>
                </c:pt>
                <c:pt idx="155">
                  <c:v>8</c:v>
                </c:pt>
              </c:numCache>
            </c:numRef>
          </c:val>
          <c:extLst>
            <c:ext xmlns:c16="http://schemas.microsoft.com/office/drawing/2014/chart" uri="{C3380CC4-5D6E-409C-BE32-E72D297353CC}">
              <c16:uniqueId val="{00000006-91C3-4AFF-B3C0-5B01E2D634CC}"/>
            </c:ext>
          </c:extLst>
        </c:ser>
        <c:dLbls>
          <c:showLegendKey val="0"/>
          <c:showVal val="0"/>
          <c:showCatName val="0"/>
          <c:showSerName val="0"/>
          <c:showPercent val="0"/>
          <c:showBubbleSize val="0"/>
        </c:dLbls>
        <c:gapWidth val="219"/>
        <c:overlap val="-27"/>
        <c:axId val="487233880"/>
        <c:axId val="487234208"/>
      </c:barChart>
      <c:dateAx>
        <c:axId val="48723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34208"/>
        <c:crosses val="autoZero"/>
        <c:auto val="1"/>
        <c:lblOffset val="100"/>
        <c:baseTimeUnit val="days"/>
      </c:dateAx>
      <c:valAx>
        <c:axId val="48723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3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Sheet1!$B$2:$B$366</c:f>
              <c:numCache>
                <c:formatCode>General</c:formatCode>
                <c:ptCount val="365"/>
                <c:pt idx="0">
                  <c:v>0</c:v>
                </c:pt>
                <c:pt idx="1">
                  <c:v>0</c:v>
                </c:pt>
                <c:pt idx="2">
                  <c:v>0</c:v>
                </c:pt>
                <c:pt idx="3">
                  <c:v>0</c:v>
                </c:pt>
                <c:pt idx="4">
                  <c:v>0</c:v>
                </c:pt>
                <c:pt idx="5">
                  <c:v>0</c:v>
                </c:pt>
                <c:pt idx="6">
                  <c:v>0</c:v>
                </c:pt>
                <c:pt idx="7">
                  <c:v>17</c:v>
                </c:pt>
                <c:pt idx="8">
                  <c:v>0</c:v>
                </c:pt>
                <c:pt idx="9">
                  <c:v>0</c:v>
                </c:pt>
                <c:pt idx="10">
                  <c:v>0</c:v>
                </c:pt>
                <c:pt idx="11">
                  <c:v>0</c:v>
                </c:pt>
                <c:pt idx="12">
                  <c:v>0</c:v>
                </c:pt>
                <c:pt idx="13">
                  <c:v>0</c:v>
                </c:pt>
                <c:pt idx="14">
                  <c:v>0</c:v>
                </c:pt>
                <c:pt idx="15">
                  <c:v>0</c:v>
                </c:pt>
                <c:pt idx="16">
                  <c:v>0</c:v>
                </c:pt>
                <c:pt idx="17">
                  <c:v>0</c:v>
                </c:pt>
                <c:pt idx="18">
                  <c:v>0</c:v>
                </c:pt>
                <c:pt idx="19">
                  <c:v>0</c:v>
                </c:pt>
                <c:pt idx="20">
                  <c:v>116</c:v>
                </c:pt>
                <c:pt idx="21">
                  <c:v>0</c:v>
                </c:pt>
                <c:pt idx="22">
                  <c:v>19</c:v>
                </c:pt>
                <c:pt idx="23">
                  <c:v>48</c:v>
                </c:pt>
                <c:pt idx="24">
                  <c:v>0</c:v>
                </c:pt>
                <c:pt idx="25">
                  <c:v>0</c:v>
                </c:pt>
                <c:pt idx="26">
                  <c:v>0</c:v>
                </c:pt>
                <c:pt idx="27">
                  <c:v>0</c:v>
                </c:pt>
                <c:pt idx="28">
                  <c:v>0</c:v>
                </c:pt>
                <c:pt idx="29">
                  <c:v>0</c:v>
                </c:pt>
                <c:pt idx="30">
                  <c:v>129</c:v>
                </c:pt>
                <c:pt idx="31">
                  <c:v>0</c:v>
                </c:pt>
                <c:pt idx="32">
                  <c:v>0</c:v>
                </c:pt>
                <c:pt idx="33">
                  <c:v>0</c:v>
                </c:pt>
                <c:pt idx="34">
                  <c:v>62</c:v>
                </c:pt>
                <c:pt idx="35">
                  <c:v>0</c:v>
                </c:pt>
                <c:pt idx="36">
                  <c:v>0</c:v>
                </c:pt>
                <c:pt idx="37">
                  <c:v>64</c:v>
                </c:pt>
                <c:pt idx="38">
                  <c:v>0</c:v>
                </c:pt>
                <c:pt idx="39">
                  <c:v>0</c:v>
                </c:pt>
                <c:pt idx="40">
                  <c:v>0</c:v>
                </c:pt>
                <c:pt idx="41">
                  <c:v>16</c:v>
                </c:pt>
                <c:pt idx="42">
                  <c:v>40</c:v>
                </c:pt>
                <c:pt idx="43">
                  <c:v>120</c:v>
                </c:pt>
                <c:pt idx="44">
                  <c:v>48</c:v>
                </c:pt>
                <c:pt idx="45">
                  <c:v>38</c:v>
                </c:pt>
                <c:pt idx="46">
                  <c:v>33</c:v>
                </c:pt>
                <c:pt idx="47">
                  <c:v>0</c:v>
                </c:pt>
                <c:pt idx="48">
                  <c:v>10</c:v>
                </c:pt>
                <c:pt idx="49">
                  <c:v>34</c:v>
                </c:pt>
                <c:pt idx="50">
                  <c:v>0</c:v>
                </c:pt>
                <c:pt idx="51">
                  <c:v>0</c:v>
                </c:pt>
                <c:pt idx="52">
                  <c:v>0</c:v>
                </c:pt>
                <c:pt idx="53">
                  <c:v>0</c:v>
                </c:pt>
                <c:pt idx="54">
                  <c:v>36</c:v>
                </c:pt>
                <c:pt idx="55">
                  <c:v>0</c:v>
                </c:pt>
                <c:pt idx="56">
                  <c:v>0</c:v>
                </c:pt>
                <c:pt idx="57">
                  <c:v>0</c:v>
                </c:pt>
                <c:pt idx="58">
                  <c:v>0</c:v>
                </c:pt>
                <c:pt idx="59">
                  <c:v>0</c:v>
                </c:pt>
                <c:pt idx="60">
                  <c:v>0</c:v>
                </c:pt>
                <c:pt idx="61">
                  <c:v>0</c:v>
                </c:pt>
                <c:pt idx="62">
                  <c:v>0</c:v>
                </c:pt>
                <c:pt idx="63">
                  <c:v>0</c:v>
                </c:pt>
                <c:pt idx="64">
                  <c:v>0</c:v>
                </c:pt>
                <c:pt idx="65">
                  <c:v>30</c:v>
                </c:pt>
                <c:pt idx="66">
                  <c:v>0</c:v>
                </c:pt>
                <c:pt idx="67">
                  <c:v>0</c:v>
                </c:pt>
                <c:pt idx="68">
                  <c:v>0</c:v>
                </c:pt>
                <c:pt idx="69">
                  <c:v>0</c:v>
                </c:pt>
                <c:pt idx="70">
                  <c:v>0</c:v>
                </c:pt>
                <c:pt idx="71">
                  <c:v>0</c:v>
                </c:pt>
                <c:pt idx="72">
                  <c:v>0</c:v>
                </c:pt>
                <c:pt idx="73">
                  <c:v>0</c:v>
                </c:pt>
                <c:pt idx="74">
                  <c:v>0</c:v>
                </c:pt>
                <c:pt idx="75">
                  <c:v>0</c:v>
                </c:pt>
                <c:pt idx="76">
                  <c:v>0</c:v>
                </c:pt>
                <c:pt idx="77">
                  <c:v>23</c:v>
                </c:pt>
                <c:pt idx="78">
                  <c:v>27</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17</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38</c:v>
                </c:pt>
                <c:pt idx="126">
                  <c:v>105</c:v>
                </c:pt>
                <c:pt idx="127">
                  <c:v>51</c:v>
                </c:pt>
                <c:pt idx="128">
                  <c:v>21</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5C1E-4C9B-B234-1BBB13025D99}"/>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Sheet1!$C$2:$C$366</c:f>
              <c:numCache>
                <c:formatCode>General</c:formatCode>
                <c:ptCount val="365"/>
                <c:pt idx="0">
                  <c:v>0</c:v>
                </c:pt>
                <c:pt idx="1">
                  <c:v>0</c:v>
                </c:pt>
                <c:pt idx="2">
                  <c:v>0</c:v>
                </c:pt>
                <c:pt idx="3">
                  <c:v>0</c:v>
                </c:pt>
                <c:pt idx="4">
                  <c:v>0</c:v>
                </c:pt>
                <c:pt idx="5">
                  <c:v>26</c:v>
                </c:pt>
                <c:pt idx="6">
                  <c:v>0</c:v>
                </c:pt>
                <c:pt idx="7">
                  <c:v>0</c:v>
                </c:pt>
                <c:pt idx="8">
                  <c:v>0</c:v>
                </c:pt>
                <c:pt idx="9">
                  <c:v>0</c:v>
                </c:pt>
                <c:pt idx="10">
                  <c:v>0</c:v>
                </c:pt>
                <c:pt idx="11">
                  <c:v>0</c:v>
                </c:pt>
                <c:pt idx="12">
                  <c:v>0</c:v>
                </c:pt>
                <c:pt idx="13">
                  <c:v>23</c:v>
                </c:pt>
                <c:pt idx="14">
                  <c:v>0</c:v>
                </c:pt>
                <c:pt idx="15">
                  <c:v>53</c:v>
                </c:pt>
                <c:pt idx="16">
                  <c:v>0</c:v>
                </c:pt>
                <c:pt idx="17">
                  <c:v>0</c:v>
                </c:pt>
                <c:pt idx="18">
                  <c:v>0</c:v>
                </c:pt>
                <c:pt idx="19">
                  <c:v>0</c:v>
                </c:pt>
                <c:pt idx="20">
                  <c:v>0</c:v>
                </c:pt>
                <c:pt idx="21">
                  <c:v>13</c:v>
                </c:pt>
                <c:pt idx="22">
                  <c:v>0</c:v>
                </c:pt>
                <c:pt idx="23">
                  <c:v>0</c:v>
                </c:pt>
                <c:pt idx="24">
                  <c:v>0</c:v>
                </c:pt>
                <c:pt idx="25">
                  <c:v>0</c:v>
                </c:pt>
                <c:pt idx="26">
                  <c:v>0</c:v>
                </c:pt>
                <c:pt idx="27">
                  <c:v>0</c:v>
                </c:pt>
                <c:pt idx="28">
                  <c:v>16</c:v>
                </c:pt>
                <c:pt idx="29">
                  <c:v>0</c:v>
                </c:pt>
                <c:pt idx="30">
                  <c:v>0</c:v>
                </c:pt>
                <c:pt idx="31">
                  <c:v>0</c:v>
                </c:pt>
                <c:pt idx="32">
                  <c:v>0</c:v>
                </c:pt>
                <c:pt idx="33">
                  <c:v>0</c:v>
                </c:pt>
                <c:pt idx="34">
                  <c:v>0</c:v>
                </c:pt>
                <c:pt idx="35">
                  <c:v>29</c:v>
                </c:pt>
                <c:pt idx="36">
                  <c:v>0</c:v>
                </c:pt>
                <c:pt idx="37">
                  <c:v>61</c:v>
                </c:pt>
                <c:pt idx="38">
                  <c:v>0</c:v>
                </c:pt>
                <c:pt idx="39">
                  <c:v>0</c:v>
                </c:pt>
                <c:pt idx="40">
                  <c:v>26</c:v>
                </c:pt>
                <c:pt idx="41">
                  <c:v>0</c:v>
                </c:pt>
                <c:pt idx="42">
                  <c:v>35</c:v>
                </c:pt>
                <c:pt idx="43">
                  <c:v>0</c:v>
                </c:pt>
                <c:pt idx="44">
                  <c:v>0</c:v>
                </c:pt>
                <c:pt idx="45">
                  <c:v>0</c:v>
                </c:pt>
                <c:pt idx="46">
                  <c:v>0</c:v>
                </c:pt>
                <c:pt idx="47">
                  <c:v>0</c:v>
                </c:pt>
                <c:pt idx="48">
                  <c:v>42</c:v>
                </c:pt>
                <c:pt idx="49">
                  <c:v>0</c:v>
                </c:pt>
                <c:pt idx="50">
                  <c:v>26</c:v>
                </c:pt>
                <c:pt idx="51">
                  <c:v>0</c:v>
                </c:pt>
                <c:pt idx="52">
                  <c:v>0</c:v>
                </c:pt>
                <c:pt idx="53">
                  <c:v>0</c:v>
                </c:pt>
                <c:pt idx="54">
                  <c:v>26</c:v>
                </c:pt>
                <c:pt idx="55">
                  <c:v>0</c:v>
                </c:pt>
                <c:pt idx="56">
                  <c:v>47</c:v>
                </c:pt>
                <c:pt idx="57">
                  <c:v>0</c:v>
                </c:pt>
                <c:pt idx="58">
                  <c:v>34</c:v>
                </c:pt>
                <c:pt idx="59">
                  <c:v>0</c:v>
                </c:pt>
                <c:pt idx="60">
                  <c:v>0</c:v>
                </c:pt>
                <c:pt idx="61">
                  <c:v>0</c:v>
                </c:pt>
                <c:pt idx="62">
                  <c:v>0</c:v>
                </c:pt>
                <c:pt idx="63">
                  <c:v>0</c:v>
                </c:pt>
                <c:pt idx="64">
                  <c:v>21</c:v>
                </c:pt>
                <c:pt idx="65">
                  <c:v>0</c:v>
                </c:pt>
                <c:pt idx="66">
                  <c:v>0</c:v>
                </c:pt>
                <c:pt idx="67">
                  <c:v>0</c:v>
                </c:pt>
                <c:pt idx="68">
                  <c:v>30</c:v>
                </c:pt>
                <c:pt idx="69">
                  <c:v>33</c:v>
                </c:pt>
                <c:pt idx="70">
                  <c:v>0</c:v>
                </c:pt>
                <c:pt idx="71">
                  <c:v>0</c:v>
                </c:pt>
                <c:pt idx="72">
                  <c:v>19</c:v>
                </c:pt>
                <c:pt idx="73">
                  <c:v>0</c:v>
                </c:pt>
                <c:pt idx="74">
                  <c:v>0</c:v>
                </c:pt>
                <c:pt idx="75">
                  <c:v>16</c:v>
                </c:pt>
                <c:pt idx="76">
                  <c:v>46</c:v>
                </c:pt>
                <c:pt idx="77">
                  <c:v>0</c:v>
                </c:pt>
                <c:pt idx="78">
                  <c:v>0</c:v>
                </c:pt>
                <c:pt idx="79">
                  <c:v>24</c:v>
                </c:pt>
                <c:pt idx="80">
                  <c:v>0</c:v>
                </c:pt>
                <c:pt idx="81">
                  <c:v>0</c:v>
                </c:pt>
                <c:pt idx="82">
                  <c:v>0</c:v>
                </c:pt>
                <c:pt idx="83">
                  <c:v>7</c:v>
                </c:pt>
                <c:pt idx="84">
                  <c:v>0</c:v>
                </c:pt>
                <c:pt idx="85">
                  <c:v>44</c:v>
                </c:pt>
                <c:pt idx="86">
                  <c:v>15</c:v>
                </c:pt>
                <c:pt idx="87">
                  <c:v>0</c:v>
                </c:pt>
                <c:pt idx="88">
                  <c:v>0</c:v>
                </c:pt>
                <c:pt idx="89">
                  <c:v>0</c:v>
                </c:pt>
                <c:pt idx="90">
                  <c:v>53</c:v>
                </c:pt>
                <c:pt idx="91">
                  <c:v>0</c:v>
                </c:pt>
                <c:pt idx="92">
                  <c:v>0</c:v>
                </c:pt>
                <c:pt idx="93">
                  <c:v>32</c:v>
                </c:pt>
                <c:pt idx="94">
                  <c:v>0</c:v>
                </c:pt>
                <c:pt idx="95">
                  <c:v>0</c:v>
                </c:pt>
                <c:pt idx="96">
                  <c:v>0</c:v>
                </c:pt>
                <c:pt idx="97">
                  <c:v>0</c:v>
                </c:pt>
                <c:pt idx="98">
                  <c:v>0</c:v>
                </c:pt>
                <c:pt idx="99">
                  <c:v>39</c:v>
                </c:pt>
                <c:pt idx="100">
                  <c:v>0</c:v>
                </c:pt>
                <c:pt idx="101">
                  <c:v>0</c:v>
                </c:pt>
                <c:pt idx="102">
                  <c:v>0</c:v>
                </c:pt>
                <c:pt idx="103">
                  <c:v>0</c:v>
                </c:pt>
                <c:pt idx="104">
                  <c:v>33</c:v>
                </c:pt>
                <c:pt idx="105">
                  <c:v>54</c:v>
                </c:pt>
                <c:pt idx="106">
                  <c:v>17</c:v>
                </c:pt>
                <c:pt idx="107">
                  <c:v>0</c:v>
                </c:pt>
                <c:pt idx="108">
                  <c:v>0</c:v>
                </c:pt>
                <c:pt idx="109">
                  <c:v>0</c:v>
                </c:pt>
                <c:pt idx="110">
                  <c:v>24</c:v>
                </c:pt>
                <c:pt idx="111">
                  <c:v>29</c:v>
                </c:pt>
                <c:pt idx="112">
                  <c:v>0</c:v>
                </c:pt>
                <c:pt idx="113">
                  <c:v>41</c:v>
                </c:pt>
                <c:pt idx="114">
                  <c:v>14</c:v>
                </c:pt>
                <c:pt idx="115">
                  <c:v>0</c:v>
                </c:pt>
                <c:pt idx="116">
                  <c:v>0</c:v>
                </c:pt>
                <c:pt idx="117">
                  <c:v>0</c:v>
                </c:pt>
                <c:pt idx="118">
                  <c:v>38</c:v>
                </c:pt>
                <c:pt idx="119">
                  <c:v>0</c:v>
                </c:pt>
                <c:pt idx="120">
                  <c:v>19</c:v>
                </c:pt>
                <c:pt idx="121">
                  <c:v>30</c:v>
                </c:pt>
                <c:pt idx="122">
                  <c:v>0</c:v>
                </c:pt>
                <c:pt idx="123">
                  <c:v>0</c:v>
                </c:pt>
                <c:pt idx="124">
                  <c:v>0</c:v>
                </c:pt>
                <c:pt idx="125">
                  <c:v>43</c:v>
                </c:pt>
                <c:pt idx="126">
                  <c:v>0</c:v>
                </c:pt>
                <c:pt idx="127">
                  <c:v>0</c:v>
                </c:pt>
                <c:pt idx="128">
                  <c:v>0</c:v>
                </c:pt>
                <c:pt idx="129">
                  <c:v>0</c:v>
                </c:pt>
                <c:pt idx="130">
                  <c:v>0</c:v>
                </c:pt>
                <c:pt idx="131">
                  <c:v>36</c:v>
                </c:pt>
                <c:pt idx="132">
                  <c:v>0</c:v>
                </c:pt>
                <c:pt idx="133">
                  <c:v>21</c:v>
                </c:pt>
                <c:pt idx="134">
                  <c:v>0</c:v>
                </c:pt>
                <c:pt idx="135">
                  <c:v>0</c:v>
                </c:pt>
                <c:pt idx="136">
                  <c:v>0</c:v>
                </c:pt>
                <c:pt idx="137">
                  <c:v>0</c:v>
                </c:pt>
                <c:pt idx="138">
                  <c:v>21</c:v>
                </c:pt>
                <c:pt idx="139">
                  <c:v>0</c:v>
                </c:pt>
                <c:pt idx="140">
                  <c:v>0</c:v>
                </c:pt>
                <c:pt idx="141">
                  <c:v>29</c:v>
                </c:pt>
                <c:pt idx="142">
                  <c:v>31</c:v>
                </c:pt>
                <c:pt idx="143">
                  <c:v>0</c:v>
                </c:pt>
                <c:pt idx="144">
                  <c:v>0</c:v>
                </c:pt>
                <c:pt idx="145">
                  <c:v>32</c:v>
                </c:pt>
                <c:pt idx="146">
                  <c:v>0</c:v>
                </c:pt>
                <c:pt idx="147">
                  <c:v>0</c:v>
                </c:pt>
                <c:pt idx="148">
                  <c:v>5</c:v>
                </c:pt>
                <c:pt idx="149">
                  <c:v>14</c:v>
                </c:pt>
                <c:pt idx="150">
                  <c:v>0</c:v>
                </c:pt>
                <c:pt idx="151">
                  <c:v>0</c:v>
                </c:pt>
                <c:pt idx="152">
                  <c:v>0</c:v>
                </c:pt>
                <c:pt idx="153">
                  <c:v>23</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1-5C1E-4C9B-B234-1BBB13025D99}"/>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Sheet1!$D$2:$D$366</c:f>
              <c:numCache>
                <c:formatCode>General</c:formatCode>
                <c:ptCount val="365"/>
                <c:pt idx="0">
                  <c:v>0</c:v>
                </c:pt>
                <c:pt idx="1">
                  <c:v>52</c:v>
                </c:pt>
                <c:pt idx="2">
                  <c:v>19</c:v>
                </c:pt>
                <c:pt idx="3">
                  <c:v>0</c:v>
                </c:pt>
                <c:pt idx="4">
                  <c:v>0</c:v>
                </c:pt>
                <c:pt idx="5">
                  <c:v>0</c:v>
                </c:pt>
                <c:pt idx="6">
                  <c:v>0</c:v>
                </c:pt>
                <c:pt idx="7">
                  <c:v>47</c:v>
                </c:pt>
                <c:pt idx="8">
                  <c:v>0</c:v>
                </c:pt>
                <c:pt idx="9">
                  <c:v>0</c:v>
                </c:pt>
                <c:pt idx="10">
                  <c:v>0</c:v>
                </c:pt>
                <c:pt idx="11">
                  <c:v>0</c:v>
                </c:pt>
                <c:pt idx="12">
                  <c:v>57</c:v>
                </c:pt>
                <c:pt idx="13">
                  <c:v>63</c:v>
                </c:pt>
                <c:pt idx="14">
                  <c:v>45</c:v>
                </c:pt>
                <c:pt idx="15">
                  <c:v>52</c:v>
                </c:pt>
                <c:pt idx="16">
                  <c:v>12</c:v>
                </c:pt>
                <c:pt idx="17">
                  <c:v>0</c:v>
                </c:pt>
                <c:pt idx="18">
                  <c:v>0</c:v>
                </c:pt>
                <c:pt idx="19">
                  <c:v>0</c:v>
                </c:pt>
                <c:pt idx="20">
                  <c:v>45</c:v>
                </c:pt>
                <c:pt idx="21">
                  <c:v>48</c:v>
                </c:pt>
                <c:pt idx="22">
                  <c:v>34</c:v>
                </c:pt>
                <c:pt idx="23">
                  <c:v>49</c:v>
                </c:pt>
                <c:pt idx="24">
                  <c:v>0</c:v>
                </c:pt>
                <c:pt idx="25">
                  <c:v>0</c:v>
                </c:pt>
                <c:pt idx="26">
                  <c:v>0</c:v>
                </c:pt>
                <c:pt idx="27">
                  <c:v>25</c:v>
                </c:pt>
                <c:pt idx="28">
                  <c:v>54</c:v>
                </c:pt>
                <c:pt idx="29">
                  <c:v>22</c:v>
                </c:pt>
                <c:pt idx="30">
                  <c:v>26</c:v>
                </c:pt>
                <c:pt idx="31">
                  <c:v>0</c:v>
                </c:pt>
                <c:pt idx="32">
                  <c:v>0</c:v>
                </c:pt>
                <c:pt idx="33">
                  <c:v>39</c:v>
                </c:pt>
                <c:pt idx="34">
                  <c:v>50</c:v>
                </c:pt>
                <c:pt idx="35">
                  <c:v>44</c:v>
                </c:pt>
                <c:pt idx="36">
                  <c:v>69</c:v>
                </c:pt>
                <c:pt idx="37">
                  <c:v>75</c:v>
                </c:pt>
                <c:pt idx="38">
                  <c:v>0</c:v>
                </c:pt>
                <c:pt idx="39">
                  <c:v>0</c:v>
                </c:pt>
                <c:pt idx="40">
                  <c:v>1</c:v>
                </c:pt>
                <c:pt idx="41">
                  <c:v>40</c:v>
                </c:pt>
                <c:pt idx="42">
                  <c:v>3</c:v>
                </c:pt>
                <c:pt idx="43">
                  <c:v>0</c:v>
                </c:pt>
                <c:pt idx="44">
                  <c:v>16</c:v>
                </c:pt>
                <c:pt idx="45">
                  <c:v>0</c:v>
                </c:pt>
                <c:pt idx="46">
                  <c:v>0</c:v>
                </c:pt>
                <c:pt idx="47">
                  <c:v>0</c:v>
                </c:pt>
                <c:pt idx="48">
                  <c:v>34</c:v>
                </c:pt>
                <c:pt idx="49">
                  <c:v>81</c:v>
                </c:pt>
                <c:pt idx="50">
                  <c:v>57</c:v>
                </c:pt>
                <c:pt idx="51">
                  <c:v>44</c:v>
                </c:pt>
                <c:pt idx="52">
                  <c:v>0</c:v>
                </c:pt>
                <c:pt idx="53">
                  <c:v>0</c:v>
                </c:pt>
                <c:pt idx="54">
                  <c:v>24</c:v>
                </c:pt>
                <c:pt idx="55">
                  <c:v>35</c:v>
                </c:pt>
                <c:pt idx="56">
                  <c:v>0</c:v>
                </c:pt>
                <c:pt idx="57">
                  <c:v>58</c:v>
                </c:pt>
                <c:pt idx="58">
                  <c:v>16</c:v>
                </c:pt>
                <c:pt idx="59">
                  <c:v>0</c:v>
                </c:pt>
                <c:pt idx="60">
                  <c:v>0</c:v>
                </c:pt>
                <c:pt idx="61">
                  <c:v>35</c:v>
                </c:pt>
                <c:pt idx="62">
                  <c:v>45</c:v>
                </c:pt>
                <c:pt idx="63">
                  <c:v>0</c:v>
                </c:pt>
                <c:pt idx="64">
                  <c:v>1</c:v>
                </c:pt>
                <c:pt idx="65">
                  <c:v>33</c:v>
                </c:pt>
                <c:pt idx="66">
                  <c:v>14</c:v>
                </c:pt>
                <c:pt idx="67">
                  <c:v>0</c:v>
                </c:pt>
                <c:pt idx="68">
                  <c:v>75</c:v>
                </c:pt>
                <c:pt idx="69">
                  <c:v>7</c:v>
                </c:pt>
                <c:pt idx="70">
                  <c:v>7</c:v>
                </c:pt>
                <c:pt idx="71">
                  <c:v>62</c:v>
                </c:pt>
                <c:pt idx="72">
                  <c:v>70</c:v>
                </c:pt>
                <c:pt idx="73">
                  <c:v>0</c:v>
                </c:pt>
                <c:pt idx="74">
                  <c:v>0</c:v>
                </c:pt>
                <c:pt idx="75">
                  <c:v>23</c:v>
                </c:pt>
                <c:pt idx="76">
                  <c:v>0</c:v>
                </c:pt>
                <c:pt idx="77">
                  <c:v>37</c:v>
                </c:pt>
                <c:pt idx="78">
                  <c:v>54</c:v>
                </c:pt>
                <c:pt idx="79">
                  <c:v>29</c:v>
                </c:pt>
                <c:pt idx="80">
                  <c:v>0</c:v>
                </c:pt>
                <c:pt idx="81">
                  <c:v>0</c:v>
                </c:pt>
                <c:pt idx="82">
                  <c:v>0</c:v>
                </c:pt>
                <c:pt idx="83">
                  <c:v>25</c:v>
                </c:pt>
                <c:pt idx="84">
                  <c:v>64</c:v>
                </c:pt>
                <c:pt idx="85">
                  <c:v>32</c:v>
                </c:pt>
                <c:pt idx="86">
                  <c:v>70</c:v>
                </c:pt>
                <c:pt idx="87">
                  <c:v>0</c:v>
                </c:pt>
                <c:pt idx="88">
                  <c:v>0</c:v>
                </c:pt>
                <c:pt idx="89">
                  <c:v>0</c:v>
                </c:pt>
                <c:pt idx="90">
                  <c:v>35</c:v>
                </c:pt>
                <c:pt idx="91">
                  <c:v>16</c:v>
                </c:pt>
                <c:pt idx="92">
                  <c:v>51</c:v>
                </c:pt>
                <c:pt idx="93">
                  <c:v>40</c:v>
                </c:pt>
                <c:pt idx="94">
                  <c:v>0</c:v>
                </c:pt>
                <c:pt idx="95">
                  <c:v>0</c:v>
                </c:pt>
                <c:pt idx="96">
                  <c:v>47</c:v>
                </c:pt>
                <c:pt idx="97">
                  <c:v>1</c:v>
                </c:pt>
                <c:pt idx="98">
                  <c:v>35</c:v>
                </c:pt>
                <c:pt idx="99">
                  <c:v>0</c:v>
                </c:pt>
                <c:pt idx="100">
                  <c:v>46</c:v>
                </c:pt>
                <c:pt idx="101">
                  <c:v>0</c:v>
                </c:pt>
                <c:pt idx="102">
                  <c:v>0</c:v>
                </c:pt>
                <c:pt idx="103">
                  <c:v>93</c:v>
                </c:pt>
                <c:pt idx="104">
                  <c:v>41</c:v>
                </c:pt>
                <c:pt idx="105">
                  <c:v>63</c:v>
                </c:pt>
                <c:pt idx="106">
                  <c:v>0</c:v>
                </c:pt>
                <c:pt idx="107">
                  <c:v>0</c:v>
                </c:pt>
                <c:pt idx="108">
                  <c:v>0</c:v>
                </c:pt>
                <c:pt idx="109">
                  <c:v>0</c:v>
                </c:pt>
                <c:pt idx="110">
                  <c:v>44</c:v>
                </c:pt>
                <c:pt idx="111">
                  <c:v>0</c:v>
                </c:pt>
                <c:pt idx="112">
                  <c:v>0</c:v>
                </c:pt>
                <c:pt idx="113">
                  <c:v>58</c:v>
                </c:pt>
                <c:pt idx="114">
                  <c:v>24</c:v>
                </c:pt>
                <c:pt idx="115">
                  <c:v>0</c:v>
                </c:pt>
                <c:pt idx="116">
                  <c:v>0</c:v>
                </c:pt>
                <c:pt idx="117">
                  <c:v>1</c:v>
                </c:pt>
                <c:pt idx="118">
                  <c:v>30</c:v>
                </c:pt>
                <c:pt idx="119">
                  <c:v>67</c:v>
                </c:pt>
                <c:pt idx="120">
                  <c:v>71</c:v>
                </c:pt>
                <c:pt idx="121">
                  <c:v>29</c:v>
                </c:pt>
                <c:pt idx="122">
                  <c:v>0</c:v>
                </c:pt>
                <c:pt idx="123">
                  <c:v>0</c:v>
                </c:pt>
                <c:pt idx="124">
                  <c:v>85</c:v>
                </c:pt>
                <c:pt idx="125">
                  <c:v>53</c:v>
                </c:pt>
                <c:pt idx="126">
                  <c:v>40</c:v>
                </c:pt>
                <c:pt idx="127">
                  <c:v>0</c:v>
                </c:pt>
                <c:pt idx="128">
                  <c:v>23</c:v>
                </c:pt>
                <c:pt idx="129">
                  <c:v>0</c:v>
                </c:pt>
                <c:pt idx="130">
                  <c:v>25</c:v>
                </c:pt>
                <c:pt idx="131">
                  <c:v>31</c:v>
                </c:pt>
                <c:pt idx="132">
                  <c:v>0</c:v>
                </c:pt>
                <c:pt idx="133">
                  <c:v>28</c:v>
                </c:pt>
                <c:pt idx="134">
                  <c:v>3</c:v>
                </c:pt>
                <c:pt idx="135">
                  <c:v>52</c:v>
                </c:pt>
                <c:pt idx="136">
                  <c:v>0</c:v>
                </c:pt>
                <c:pt idx="137">
                  <c:v>0</c:v>
                </c:pt>
                <c:pt idx="138">
                  <c:v>2</c:v>
                </c:pt>
                <c:pt idx="139">
                  <c:v>0</c:v>
                </c:pt>
                <c:pt idx="140">
                  <c:v>0</c:v>
                </c:pt>
                <c:pt idx="141">
                  <c:v>0</c:v>
                </c:pt>
                <c:pt idx="142">
                  <c:v>13</c:v>
                </c:pt>
                <c:pt idx="143">
                  <c:v>0</c:v>
                </c:pt>
                <c:pt idx="144">
                  <c:v>0</c:v>
                </c:pt>
                <c:pt idx="145">
                  <c:v>0</c:v>
                </c:pt>
                <c:pt idx="146">
                  <c:v>29</c:v>
                </c:pt>
                <c:pt idx="147">
                  <c:v>125</c:v>
                </c:pt>
                <c:pt idx="148">
                  <c:v>41</c:v>
                </c:pt>
                <c:pt idx="149">
                  <c:v>30</c:v>
                </c:pt>
                <c:pt idx="150">
                  <c:v>0</c:v>
                </c:pt>
                <c:pt idx="151">
                  <c:v>0</c:v>
                </c:pt>
                <c:pt idx="152">
                  <c:v>34</c:v>
                </c:pt>
                <c:pt idx="153">
                  <c:v>0</c:v>
                </c:pt>
                <c:pt idx="154">
                  <c:v>40</c:v>
                </c:pt>
                <c:pt idx="155">
                  <c:v>11</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2-5C1E-4C9B-B234-1BBB13025D99}"/>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Sheet1!$E$2:$E$366</c:f>
              <c:numCache>
                <c:formatCode>General</c:formatCode>
                <c:ptCount val="365"/>
                <c:pt idx="0">
                  <c:v>0</c:v>
                </c:pt>
                <c:pt idx="1">
                  <c:v>0</c:v>
                </c:pt>
                <c:pt idx="2">
                  <c:v>17</c:v>
                </c:pt>
                <c:pt idx="3">
                  <c:v>0</c:v>
                </c:pt>
                <c:pt idx="4">
                  <c:v>0</c:v>
                </c:pt>
                <c:pt idx="5">
                  <c:v>9</c:v>
                </c:pt>
                <c:pt idx="6">
                  <c:v>0</c:v>
                </c:pt>
                <c:pt idx="7">
                  <c:v>0</c:v>
                </c:pt>
                <c:pt idx="8">
                  <c:v>0</c:v>
                </c:pt>
                <c:pt idx="9">
                  <c:v>0</c:v>
                </c:pt>
                <c:pt idx="10">
                  <c:v>0</c:v>
                </c:pt>
                <c:pt idx="11">
                  <c:v>0</c:v>
                </c:pt>
                <c:pt idx="12">
                  <c:v>0</c:v>
                </c:pt>
                <c:pt idx="13">
                  <c:v>0</c:v>
                </c:pt>
                <c:pt idx="14">
                  <c:v>0</c:v>
                </c:pt>
                <c:pt idx="15">
                  <c:v>19</c:v>
                </c:pt>
                <c:pt idx="16">
                  <c:v>3</c:v>
                </c:pt>
                <c:pt idx="17">
                  <c:v>0</c:v>
                </c:pt>
                <c:pt idx="18">
                  <c:v>0</c:v>
                </c:pt>
                <c:pt idx="19">
                  <c:v>0</c:v>
                </c:pt>
                <c:pt idx="20">
                  <c:v>9</c:v>
                </c:pt>
                <c:pt idx="21">
                  <c:v>0</c:v>
                </c:pt>
                <c:pt idx="22">
                  <c:v>18</c:v>
                </c:pt>
                <c:pt idx="23">
                  <c:v>12</c:v>
                </c:pt>
                <c:pt idx="24">
                  <c:v>0</c:v>
                </c:pt>
                <c:pt idx="25">
                  <c:v>0</c:v>
                </c:pt>
                <c:pt idx="26">
                  <c:v>21</c:v>
                </c:pt>
                <c:pt idx="27">
                  <c:v>0</c:v>
                </c:pt>
                <c:pt idx="28">
                  <c:v>0</c:v>
                </c:pt>
                <c:pt idx="29">
                  <c:v>0</c:v>
                </c:pt>
                <c:pt idx="30">
                  <c:v>0</c:v>
                </c:pt>
                <c:pt idx="31">
                  <c:v>0</c:v>
                </c:pt>
                <c:pt idx="32">
                  <c:v>0</c:v>
                </c:pt>
                <c:pt idx="33">
                  <c:v>14</c:v>
                </c:pt>
                <c:pt idx="34">
                  <c:v>0</c:v>
                </c:pt>
                <c:pt idx="35">
                  <c:v>0</c:v>
                </c:pt>
                <c:pt idx="36">
                  <c:v>0</c:v>
                </c:pt>
                <c:pt idx="37">
                  <c:v>28</c:v>
                </c:pt>
                <c:pt idx="38">
                  <c:v>0</c:v>
                </c:pt>
                <c:pt idx="39">
                  <c:v>0</c:v>
                </c:pt>
                <c:pt idx="40">
                  <c:v>0</c:v>
                </c:pt>
                <c:pt idx="41">
                  <c:v>0</c:v>
                </c:pt>
                <c:pt idx="42">
                  <c:v>5</c:v>
                </c:pt>
                <c:pt idx="43">
                  <c:v>45</c:v>
                </c:pt>
                <c:pt idx="44">
                  <c:v>3</c:v>
                </c:pt>
                <c:pt idx="45">
                  <c:v>0</c:v>
                </c:pt>
                <c:pt idx="46">
                  <c:v>0</c:v>
                </c:pt>
                <c:pt idx="47">
                  <c:v>0</c:v>
                </c:pt>
                <c:pt idx="48">
                  <c:v>0</c:v>
                </c:pt>
                <c:pt idx="49">
                  <c:v>0</c:v>
                </c:pt>
                <c:pt idx="50">
                  <c:v>0</c:v>
                </c:pt>
                <c:pt idx="51">
                  <c:v>0</c:v>
                </c:pt>
                <c:pt idx="52">
                  <c:v>0</c:v>
                </c:pt>
                <c:pt idx="53">
                  <c:v>0</c:v>
                </c:pt>
                <c:pt idx="54">
                  <c:v>0</c:v>
                </c:pt>
                <c:pt idx="55">
                  <c:v>0</c:v>
                </c:pt>
                <c:pt idx="56">
                  <c:v>0</c:v>
                </c:pt>
                <c:pt idx="57">
                  <c:v>23</c:v>
                </c:pt>
                <c:pt idx="58">
                  <c:v>16</c:v>
                </c:pt>
                <c:pt idx="59">
                  <c:v>0</c:v>
                </c:pt>
                <c:pt idx="60">
                  <c:v>0</c:v>
                </c:pt>
                <c:pt idx="61">
                  <c:v>0</c:v>
                </c:pt>
                <c:pt idx="62">
                  <c:v>0</c:v>
                </c:pt>
                <c:pt idx="63">
                  <c:v>0</c:v>
                </c:pt>
                <c:pt idx="64">
                  <c:v>1</c:v>
                </c:pt>
                <c:pt idx="65">
                  <c:v>14</c:v>
                </c:pt>
                <c:pt idx="66">
                  <c:v>12</c:v>
                </c:pt>
                <c:pt idx="67">
                  <c:v>0</c:v>
                </c:pt>
                <c:pt idx="68">
                  <c:v>0</c:v>
                </c:pt>
                <c:pt idx="69">
                  <c:v>0</c:v>
                </c:pt>
                <c:pt idx="70">
                  <c:v>0</c:v>
                </c:pt>
                <c:pt idx="71">
                  <c:v>27</c:v>
                </c:pt>
                <c:pt idx="72">
                  <c:v>0</c:v>
                </c:pt>
                <c:pt idx="73">
                  <c:v>0</c:v>
                </c:pt>
                <c:pt idx="74">
                  <c:v>0</c:v>
                </c:pt>
                <c:pt idx="75">
                  <c:v>0</c:v>
                </c:pt>
                <c:pt idx="76">
                  <c:v>0</c:v>
                </c:pt>
                <c:pt idx="77">
                  <c:v>0</c:v>
                </c:pt>
                <c:pt idx="78">
                  <c:v>29</c:v>
                </c:pt>
                <c:pt idx="79">
                  <c:v>28</c:v>
                </c:pt>
                <c:pt idx="80">
                  <c:v>0</c:v>
                </c:pt>
                <c:pt idx="81">
                  <c:v>0</c:v>
                </c:pt>
                <c:pt idx="82">
                  <c:v>0</c:v>
                </c:pt>
                <c:pt idx="83">
                  <c:v>0</c:v>
                </c:pt>
                <c:pt idx="84">
                  <c:v>0</c:v>
                </c:pt>
                <c:pt idx="85">
                  <c:v>0</c:v>
                </c:pt>
                <c:pt idx="86">
                  <c:v>0</c:v>
                </c:pt>
                <c:pt idx="87">
                  <c:v>0</c:v>
                </c:pt>
                <c:pt idx="88">
                  <c:v>0</c:v>
                </c:pt>
                <c:pt idx="89">
                  <c:v>0</c:v>
                </c:pt>
                <c:pt idx="90">
                  <c:v>0</c:v>
                </c:pt>
                <c:pt idx="91">
                  <c:v>0</c:v>
                </c:pt>
                <c:pt idx="92">
                  <c:v>0</c:v>
                </c:pt>
                <c:pt idx="93">
                  <c:v>6</c:v>
                </c:pt>
                <c:pt idx="94">
                  <c:v>0</c:v>
                </c:pt>
                <c:pt idx="95">
                  <c:v>0</c:v>
                </c:pt>
                <c:pt idx="96">
                  <c:v>0</c:v>
                </c:pt>
                <c:pt idx="97">
                  <c:v>0</c:v>
                </c:pt>
                <c:pt idx="98">
                  <c:v>15</c:v>
                </c:pt>
                <c:pt idx="99">
                  <c:v>0</c:v>
                </c:pt>
                <c:pt idx="100">
                  <c:v>6</c:v>
                </c:pt>
                <c:pt idx="101">
                  <c:v>0</c:v>
                </c:pt>
                <c:pt idx="102">
                  <c:v>0</c:v>
                </c:pt>
                <c:pt idx="103">
                  <c:v>38</c:v>
                </c:pt>
                <c:pt idx="104">
                  <c:v>0</c:v>
                </c:pt>
                <c:pt idx="105">
                  <c:v>0</c:v>
                </c:pt>
                <c:pt idx="106">
                  <c:v>11</c:v>
                </c:pt>
                <c:pt idx="107">
                  <c:v>20</c:v>
                </c:pt>
                <c:pt idx="108">
                  <c:v>0</c:v>
                </c:pt>
                <c:pt idx="109">
                  <c:v>0</c:v>
                </c:pt>
                <c:pt idx="110">
                  <c:v>0</c:v>
                </c:pt>
                <c:pt idx="111">
                  <c:v>47</c:v>
                </c:pt>
                <c:pt idx="112">
                  <c:v>0</c:v>
                </c:pt>
                <c:pt idx="113">
                  <c:v>0</c:v>
                </c:pt>
                <c:pt idx="114">
                  <c:v>0</c:v>
                </c:pt>
                <c:pt idx="115">
                  <c:v>0</c:v>
                </c:pt>
                <c:pt idx="116">
                  <c:v>0</c:v>
                </c:pt>
                <c:pt idx="117">
                  <c:v>0</c:v>
                </c:pt>
                <c:pt idx="118">
                  <c:v>0</c:v>
                </c:pt>
                <c:pt idx="119">
                  <c:v>42</c:v>
                </c:pt>
                <c:pt idx="120">
                  <c:v>22</c:v>
                </c:pt>
                <c:pt idx="121">
                  <c:v>0</c:v>
                </c:pt>
                <c:pt idx="122">
                  <c:v>0</c:v>
                </c:pt>
                <c:pt idx="123">
                  <c:v>0</c:v>
                </c:pt>
                <c:pt idx="124">
                  <c:v>38</c:v>
                </c:pt>
                <c:pt idx="125">
                  <c:v>0</c:v>
                </c:pt>
                <c:pt idx="126">
                  <c:v>26</c:v>
                </c:pt>
                <c:pt idx="127">
                  <c:v>0</c:v>
                </c:pt>
                <c:pt idx="128">
                  <c:v>0</c:v>
                </c:pt>
                <c:pt idx="129">
                  <c:v>0</c:v>
                </c:pt>
                <c:pt idx="130">
                  <c:v>15</c:v>
                </c:pt>
                <c:pt idx="131">
                  <c:v>0</c:v>
                </c:pt>
                <c:pt idx="132">
                  <c:v>0</c:v>
                </c:pt>
                <c:pt idx="133">
                  <c:v>0</c:v>
                </c:pt>
                <c:pt idx="134">
                  <c:v>25</c:v>
                </c:pt>
                <c:pt idx="135">
                  <c:v>0</c:v>
                </c:pt>
                <c:pt idx="136">
                  <c:v>0</c:v>
                </c:pt>
                <c:pt idx="137">
                  <c:v>0</c:v>
                </c:pt>
                <c:pt idx="138">
                  <c:v>0</c:v>
                </c:pt>
                <c:pt idx="139">
                  <c:v>10</c:v>
                </c:pt>
                <c:pt idx="140">
                  <c:v>9</c:v>
                </c:pt>
                <c:pt idx="141">
                  <c:v>14</c:v>
                </c:pt>
                <c:pt idx="142">
                  <c:v>18</c:v>
                </c:pt>
                <c:pt idx="143">
                  <c:v>0</c:v>
                </c:pt>
                <c:pt idx="144">
                  <c:v>0</c:v>
                </c:pt>
                <c:pt idx="145">
                  <c:v>0</c:v>
                </c:pt>
                <c:pt idx="146">
                  <c:v>0</c:v>
                </c:pt>
                <c:pt idx="147">
                  <c:v>0</c:v>
                </c:pt>
                <c:pt idx="148">
                  <c:v>28</c:v>
                </c:pt>
                <c:pt idx="149">
                  <c:v>53</c:v>
                </c:pt>
                <c:pt idx="150">
                  <c:v>0</c:v>
                </c:pt>
                <c:pt idx="151">
                  <c:v>0</c:v>
                </c:pt>
                <c:pt idx="152">
                  <c:v>0</c:v>
                </c:pt>
                <c:pt idx="153">
                  <c:v>0</c:v>
                </c:pt>
                <c:pt idx="154">
                  <c:v>19</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3-5C1E-4C9B-B234-1BBB13025D99}"/>
            </c:ext>
          </c:extLst>
        </c:ser>
        <c:ser>
          <c:idx val="4"/>
          <c:order val="4"/>
          <c:tx>
            <c:strRef>
              <c:f>Sheet1!$F$1</c:f>
              <c:strCache>
                <c:ptCount val="1"/>
                <c:pt idx="0">
                  <c:v>thehartford</c:v>
                </c:pt>
              </c:strCache>
            </c:strRef>
          </c:tx>
          <c:spPr>
            <a:solidFill>
              <a:schemeClr val="accent5"/>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Sheet1!$F$2:$F$366</c:f>
              <c:numCache>
                <c:formatCode>General</c:formatCode>
                <c:ptCount val="365"/>
                <c:pt idx="0">
                  <c:v>0</c:v>
                </c:pt>
                <c:pt idx="1">
                  <c:v>15</c:v>
                </c:pt>
                <c:pt idx="2">
                  <c:v>53</c:v>
                </c:pt>
                <c:pt idx="3">
                  <c:v>0</c:v>
                </c:pt>
                <c:pt idx="4">
                  <c:v>0</c:v>
                </c:pt>
                <c:pt idx="5">
                  <c:v>0</c:v>
                </c:pt>
                <c:pt idx="6">
                  <c:v>0</c:v>
                </c:pt>
                <c:pt idx="7">
                  <c:v>49</c:v>
                </c:pt>
                <c:pt idx="8">
                  <c:v>0</c:v>
                </c:pt>
                <c:pt idx="9">
                  <c:v>0</c:v>
                </c:pt>
                <c:pt idx="10">
                  <c:v>0</c:v>
                </c:pt>
                <c:pt idx="11">
                  <c:v>0</c:v>
                </c:pt>
                <c:pt idx="12">
                  <c:v>0</c:v>
                </c:pt>
                <c:pt idx="13">
                  <c:v>0</c:v>
                </c:pt>
                <c:pt idx="14">
                  <c:v>0</c:v>
                </c:pt>
                <c:pt idx="15">
                  <c:v>22</c:v>
                </c:pt>
                <c:pt idx="16">
                  <c:v>17</c:v>
                </c:pt>
                <c:pt idx="17">
                  <c:v>0</c:v>
                </c:pt>
                <c:pt idx="18">
                  <c:v>0</c:v>
                </c:pt>
                <c:pt idx="19">
                  <c:v>116</c:v>
                </c:pt>
                <c:pt idx="20">
                  <c:v>27</c:v>
                </c:pt>
                <c:pt idx="21">
                  <c:v>0</c:v>
                </c:pt>
                <c:pt idx="22">
                  <c:v>13</c:v>
                </c:pt>
                <c:pt idx="23">
                  <c:v>27</c:v>
                </c:pt>
                <c:pt idx="24">
                  <c:v>0</c:v>
                </c:pt>
                <c:pt idx="25">
                  <c:v>0</c:v>
                </c:pt>
                <c:pt idx="26">
                  <c:v>17</c:v>
                </c:pt>
                <c:pt idx="27">
                  <c:v>9</c:v>
                </c:pt>
                <c:pt idx="28">
                  <c:v>31</c:v>
                </c:pt>
                <c:pt idx="29">
                  <c:v>16</c:v>
                </c:pt>
                <c:pt idx="30">
                  <c:v>30</c:v>
                </c:pt>
                <c:pt idx="31">
                  <c:v>0</c:v>
                </c:pt>
                <c:pt idx="32">
                  <c:v>0</c:v>
                </c:pt>
                <c:pt idx="33">
                  <c:v>70</c:v>
                </c:pt>
                <c:pt idx="34">
                  <c:v>88</c:v>
                </c:pt>
                <c:pt idx="35">
                  <c:v>0</c:v>
                </c:pt>
                <c:pt idx="36">
                  <c:v>362</c:v>
                </c:pt>
                <c:pt idx="37">
                  <c:v>286</c:v>
                </c:pt>
                <c:pt idx="38">
                  <c:v>0</c:v>
                </c:pt>
                <c:pt idx="39">
                  <c:v>0</c:v>
                </c:pt>
                <c:pt idx="40">
                  <c:v>144</c:v>
                </c:pt>
                <c:pt idx="41">
                  <c:v>14</c:v>
                </c:pt>
                <c:pt idx="42">
                  <c:v>129</c:v>
                </c:pt>
                <c:pt idx="43">
                  <c:v>29</c:v>
                </c:pt>
                <c:pt idx="44">
                  <c:v>40</c:v>
                </c:pt>
                <c:pt idx="45">
                  <c:v>0</c:v>
                </c:pt>
                <c:pt idx="46">
                  <c:v>0</c:v>
                </c:pt>
                <c:pt idx="47">
                  <c:v>0</c:v>
                </c:pt>
                <c:pt idx="48">
                  <c:v>54</c:v>
                </c:pt>
                <c:pt idx="49">
                  <c:v>80</c:v>
                </c:pt>
                <c:pt idx="50">
                  <c:v>0</c:v>
                </c:pt>
                <c:pt idx="51">
                  <c:v>23</c:v>
                </c:pt>
                <c:pt idx="52">
                  <c:v>0</c:v>
                </c:pt>
                <c:pt idx="53">
                  <c:v>0</c:v>
                </c:pt>
                <c:pt idx="54">
                  <c:v>0</c:v>
                </c:pt>
                <c:pt idx="55">
                  <c:v>23</c:v>
                </c:pt>
                <c:pt idx="56">
                  <c:v>36</c:v>
                </c:pt>
                <c:pt idx="57">
                  <c:v>131</c:v>
                </c:pt>
                <c:pt idx="58">
                  <c:v>0</c:v>
                </c:pt>
                <c:pt idx="59">
                  <c:v>0</c:v>
                </c:pt>
                <c:pt idx="60">
                  <c:v>0</c:v>
                </c:pt>
                <c:pt idx="61">
                  <c:v>0</c:v>
                </c:pt>
                <c:pt idx="62">
                  <c:v>0</c:v>
                </c:pt>
                <c:pt idx="63">
                  <c:v>143</c:v>
                </c:pt>
                <c:pt idx="64">
                  <c:v>53</c:v>
                </c:pt>
                <c:pt idx="65">
                  <c:v>0</c:v>
                </c:pt>
                <c:pt idx="66">
                  <c:v>0</c:v>
                </c:pt>
                <c:pt idx="67">
                  <c:v>0</c:v>
                </c:pt>
                <c:pt idx="68">
                  <c:v>0</c:v>
                </c:pt>
                <c:pt idx="69">
                  <c:v>84</c:v>
                </c:pt>
                <c:pt idx="70">
                  <c:v>51</c:v>
                </c:pt>
                <c:pt idx="71">
                  <c:v>0</c:v>
                </c:pt>
                <c:pt idx="72">
                  <c:v>60</c:v>
                </c:pt>
                <c:pt idx="73">
                  <c:v>0</c:v>
                </c:pt>
                <c:pt idx="74">
                  <c:v>0</c:v>
                </c:pt>
                <c:pt idx="75">
                  <c:v>0</c:v>
                </c:pt>
                <c:pt idx="76">
                  <c:v>59</c:v>
                </c:pt>
                <c:pt idx="77">
                  <c:v>0</c:v>
                </c:pt>
                <c:pt idx="78">
                  <c:v>26</c:v>
                </c:pt>
                <c:pt idx="79">
                  <c:v>0</c:v>
                </c:pt>
                <c:pt idx="80">
                  <c:v>0</c:v>
                </c:pt>
                <c:pt idx="81">
                  <c:v>0</c:v>
                </c:pt>
                <c:pt idx="82">
                  <c:v>0</c:v>
                </c:pt>
                <c:pt idx="83">
                  <c:v>31</c:v>
                </c:pt>
                <c:pt idx="84">
                  <c:v>49</c:v>
                </c:pt>
                <c:pt idx="85">
                  <c:v>0</c:v>
                </c:pt>
                <c:pt idx="86">
                  <c:v>0</c:v>
                </c:pt>
                <c:pt idx="87">
                  <c:v>0</c:v>
                </c:pt>
                <c:pt idx="88">
                  <c:v>0</c:v>
                </c:pt>
                <c:pt idx="89">
                  <c:v>0</c:v>
                </c:pt>
                <c:pt idx="90">
                  <c:v>44</c:v>
                </c:pt>
                <c:pt idx="91">
                  <c:v>29</c:v>
                </c:pt>
                <c:pt idx="92">
                  <c:v>165</c:v>
                </c:pt>
                <c:pt idx="93">
                  <c:v>0</c:v>
                </c:pt>
                <c:pt idx="94">
                  <c:v>0</c:v>
                </c:pt>
                <c:pt idx="95">
                  <c:v>0</c:v>
                </c:pt>
                <c:pt idx="96">
                  <c:v>35</c:v>
                </c:pt>
                <c:pt idx="97">
                  <c:v>27</c:v>
                </c:pt>
                <c:pt idx="98">
                  <c:v>0</c:v>
                </c:pt>
                <c:pt idx="99">
                  <c:v>147</c:v>
                </c:pt>
                <c:pt idx="100">
                  <c:v>46</c:v>
                </c:pt>
                <c:pt idx="101">
                  <c:v>0</c:v>
                </c:pt>
                <c:pt idx="102">
                  <c:v>0</c:v>
                </c:pt>
                <c:pt idx="103">
                  <c:v>82</c:v>
                </c:pt>
                <c:pt idx="104">
                  <c:v>0</c:v>
                </c:pt>
                <c:pt idx="105">
                  <c:v>0</c:v>
                </c:pt>
                <c:pt idx="106">
                  <c:v>16</c:v>
                </c:pt>
                <c:pt idx="107">
                  <c:v>0</c:v>
                </c:pt>
                <c:pt idx="108">
                  <c:v>0</c:v>
                </c:pt>
                <c:pt idx="109">
                  <c:v>0</c:v>
                </c:pt>
                <c:pt idx="110">
                  <c:v>0</c:v>
                </c:pt>
                <c:pt idx="111">
                  <c:v>0</c:v>
                </c:pt>
                <c:pt idx="112">
                  <c:v>0</c:v>
                </c:pt>
                <c:pt idx="113">
                  <c:v>34</c:v>
                </c:pt>
                <c:pt idx="114">
                  <c:v>57</c:v>
                </c:pt>
                <c:pt idx="115">
                  <c:v>0</c:v>
                </c:pt>
                <c:pt idx="116">
                  <c:v>0</c:v>
                </c:pt>
                <c:pt idx="117">
                  <c:v>0</c:v>
                </c:pt>
                <c:pt idx="118">
                  <c:v>34</c:v>
                </c:pt>
                <c:pt idx="119">
                  <c:v>80</c:v>
                </c:pt>
                <c:pt idx="120">
                  <c:v>36</c:v>
                </c:pt>
                <c:pt idx="121">
                  <c:v>84</c:v>
                </c:pt>
                <c:pt idx="122">
                  <c:v>0</c:v>
                </c:pt>
                <c:pt idx="123">
                  <c:v>0</c:v>
                </c:pt>
                <c:pt idx="124">
                  <c:v>86</c:v>
                </c:pt>
                <c:pt idx="125">
                  <c:v>51</c:v>
                </c:pt>
                <c:pt idx="126">
                  <c:v>124</c:v>
                </c:pt>
                <c:pt idx="127">
                  <c:v>0</c:v>
                </c:pt>
                <c:pt idx="128">
                  <c:v>0</c:v>
                </c:pt>
                <c:pt idx="129">
                  <c:v>0</c:v>
                </c:pt>
                <c:pt idx="130">
                  <c:v>0</c:v>
                </c:pt>
                <c:pt idx="131">
                  <c:v>8</c:v>
                </c:pt>
                <c:pt idx="132">
                  <c:v>19</c:v>
                </c:pt>
                <c:pt idx="133">
                  <c:v>0</c:v>
                </c:pt>
                <c:pt idx="134">
                  <c:v>14</c:v>
                </c:pt>
                <c:pt idx="135">
                  <c:v>0</c:v>
                </c:pt>
                <c:pt idx="136">
                  <c:v>0</c:v>
                </c:pt>
                <c:pt idx="137">
                  <c:v>0</c:v>
                </c:pt>
                <c:pt idx="138">
                  <c:v>0</c:v>
                </c:pt>
                <c:pt idx="139">
                  <c:v>30</c:v>
                </c:pt>
                <c:pt idx="140">
                  <c:v>20</c:v>
                </c:pt>
                <c:pt idx="141">
                  <c:v>0</c:v>
                </c:pt>
                <c:pt idx="142">
                  <c:v>66</c:v>
                </c:pt>
                <c:pt idx="143">
                  <c:v>0</c:v>
                </c:pt>
                <c:pt idx="144">
                  <c:v>0</c:v>
                </c:pt>
                <c:pt idx="145">
                  <c:v>133</c:v>
                </c:pt>
                <c:pt idx="146">
                  <c:v>23</c:v>
                </c:pt>
                <c:pt idx="147">
                  <c:v>49</c:v>
                </c:pt>
                <c:pt idx="148">
                  <c:v>34</c:v>
                </c:pt>
                <c:pt idx="149">
                  <c:v>56</c:v>
                </c:pt>
                <c:pt idx="150">
                  <c:v>0</c:v>
                </c:pt>
                <c:pt idx="151">
                  <c:v>0</c:v>
                </c:pt>
                <c:pt idx="152">
                  <c:v>176</c:v>
                </c:pt>
                <c:pt idx="153">
                  <c:v>156</c:v>
                </c:pt>
                <c:pt idx="154">
                  <c:v>24</c:v>
                </c:pt>
                <c:pt idx="155">
                  <c:v>50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4-5C1E-4C9B-B234-1BBB13025D99}"/>
            </c:ext>
          </c:extLst>
        </c:ser>
        <c:ser>
          <c:idx val="5"/>
          <c:order val="5"/>
          <c:tx>
            <c:strRef>
              <c:f>Sheet1!$G$1</c:f>
              <c:strCache>
                <c:ptCount val="1"/>
                <c:pt idx="0">
                  <c:v>tmamerica</c:v>
                </c:pt>
              </c:strCache>
            </c:strRef>
          </c:tx>
          <c:spPr>
            <a:solidFill>
              <a:schemeClr val="accent6"/>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Sheet1!$G$2:$G$366</c:f>
              <c:numCache>
                <c:formatCode>General</c:formatCode>
                <c:ptCount val="365"/>
                <c:pt idx="0">
                  <c:v>0</c:v>
                </c:pt>
                <c:pt idx="1">
                  <c:v>0</c:v>
                </c:pt>
                <c:pt idx="2">
                  <c:v>1</c:v>
                </c:pt>
                <c:pt idx="3">
                  <c:v>0</c:v>
                </c:pt>
                <c:pt idx="4">
                  <c:v>0</c:v>
                </c:pt>
                <c:pt idx="5">
                  <c:v>13</c:v>
                </c:pt>
                <c:pt idx="6">
                  <c:v>0</c:v>
                </c:pt>
                <c:pt idx="7">
                  <c:v>2</c:v>
                </c:pt>
                <c:pt idx="8">
                  <c:v>0</c:v>
                </c:pt>
                <c:pt idx="9">
                  <c:v>5</c:v>
                </c:pt>
                <c:pt idx="10">
                  <c:v>0</c:v>
                </c:pt>
                <c:pt idx="11">
                  <c:v>0</c:v>
                </c:pt>
                <c:pt idx="12">
                  <c:v>3</c:v>
                </c:pt>
                <c:pt idx="13">
                  <c:v>0</c:v>
                </c:pt>
                <c:pt idx="14">
                  <c:v>2</c:v>
                </c:pt>
                <c:pt idx="15">
                  <c:v>0</c:v>
                </c:pt>
                <c:pt idx="16">
                  <c:v>3</c:v>
                </c:pt>
                <c:pt idx="17">
                  <c:v>0</c:v>
                </c:pt>
                <c:pt idx="18">
                  <c:v>0</c:v>
                </c:pt>
                <c:pt idx="19">
                  <c:v>0</c:v>
                </c:pt>
                <c:pt idx="20">
                  <c:v>0</c:v>
                </c:pt>
                <c:pt idx="21">
                  <c:v>9</c:v>
                </c:pt>
                <c:pt idx="22">
                  <c:v>0</c:v>
                </c:pt>
                <c:pt idx="23">
                  <c:v>1</c:v>
                </c:pt>
                <c:pt idx="24">
                  <c:v>0</c:v>
                </c:pt>
                <c:pt idx="25">
                  <c:v>0</c:v>
                </c:pt>
                <c:pt idx="26">
                  <c:v>3</c:v>
                </c:pt>
                <c:pt idx="27">
                  <c:v>4</c:v>
                </c:pt>
                <c:pt idx="28">
                  <c:v>0</c:v>
                </c:pt>
                <c:pt idx="29">
                  <c:v>0</c:v>
                </c:pt>
                <c:pt idx="30">
                  <c:v>1</c:v>
                </c:pt>
                <c:pt idx="31">
                  <c:v>0</c:v>
                </c:pt>
                <c:pt idx="32">
                  <c:v>0</c:v>
                </c:pt>
                <c:pt idx="33">
                  <c:v>7</c:v>
                </c:pt>
                <c:pt idx="34">
                  <c:v>0</c:v>
                </c:pt>
                <c:pt idx="35">
                  <c:v>3</c:v>
                </c:pt>
                <c:pt idx="36">
                  <c:v>0</c:v>
                </c:pt>
                <c:pt idx="37">
                  <c:v>2</c:v>
                </c:pt>
                <c:pt idx="38">
                  <c:v>0</c:v>
                </c:pt>
                <c:pt idx="39">
                  <c:v>0</c:v>
                </c:pt>
                <c:pt idx="40">
                  <c:v>7</c:v>
                </c:pt>
                <c:pt idx="41">
                  <c:v>0</c:v>
                </c:pt>
                <c:pt idx="42">
                  <c:v>9</c:v>
                </c:pt>
                <c:pt idx="43">
                  <c:v>8</c:v>
                </c:pt>
                <c:pt idx="44">
                  <c:v>0</c:v>
                </c:pt>
                <c:pt idx="45">
                  <c:v>0</c:v>
                </c:pt>
                <c:pt idx="46">
                  <c:v>0</c:v>
                </c:pt>
                <c:pt idx="47">
                  <c:v>0</c:v>
                </c:pt>
                <c:pt idx="48">
                  <c:v>0</c:v>
                </c:pt>
                <c:pt idx="49">
                  <c:v>5</c:v>
                </c:pt>
                <c:pt idx="50">
                  <c:v>0</c:v>
                </c:pt>
                <c:pt idx="51">
                  <c:v>6</c:v>
                </c:pt>
                <c:pt idx="52">
                  <c:v>0</c:v>
                </c:pt>
                <c:pt idx="53">
                  <c:v>0</c:v>
                </c:pt>
                <c:pt idx="54">
                  <c:v>11</c:v>
                </c:pt>
                <c:pt idx="55">
                  <c:v>0</c:v>
                </c:pt>
                <c:pt idx="56">
                  <c:v>0</c:v>
                </c:pt>
                <c:pt idx="57">
                  <c:v>4</c:v>
                </c:pt>
                <c:pt idx="58">
                  <c:v>9</c:v>
                </c:pt>
                <c:pt idx="59">
                  <c:v>0</c:v>
                </c:pt>
                <c:pt idx="60">
                  <c:v>0</c:v>
                </c:pt>
                <c:pt idx="61">
                  <c:v>11</c:v>
                </c:pt>
                <c:pt idx="62">
                  <c:v>0</c:v>
                </c:pt>
                <c:pt idx="63">
                  <c:v>0</c:v>
                </c:pt>
                <c:pt idx="64">
                  <c:v>0</c:v>
                </c:pt>
                <c:pt idx="65">
                  <c:v>5</c:v>
                </c:pt>
                <c:pt idx="66">
                  <c:v>0</c:v>
                </c:pt>
                <c:pt idx="67">
                  <c:v>0</c:v>
                </c:pt>
                <c:pt idx="68">
                  <c:v>7</c:v>
                </c:pt>
                <c:pt idx="69">
                  <c:v>0</c:v>
                </c:pt>
                <c:pt idx="70">
                  <c:v>2</c:v>
                </c:pt>
                <c:pt idx="71">
                  <c:v>0</c:v>
                </c:pt>
                <c:pt idx="72">
                  <c:v>2</c:v>
                </c:pt>
                <c:pt idx="73">
                  <c:v>0</c:v>
                </c:pt>
                <c:pt idx="74">
                  <c:v>0</c:v>
                </c:pt>
                <c:pt idx="75">
                  <c:v>10</c:v>
                </c:pt>
                <c:pt idx="76">
                  <c:v>0</c:v>
                </c:pt>
                <c:pt idx="77">
                  <c:v>4</c:v>
                </c:pt>
                <c:pt idx="78">
                  <c:v>0</c:v>
                </c:pt>
                <c:pt idx="79">
                  <c:v>7</c:v>
                </c:pt>
                <c:pt idx="80">
                  <c:v>0</c:v>
                </c:pt>
                <c:pt idx="81">
                  <c:v>0</c:v>
                </c:pt>
                <c:pt idx="82">
                  <c:v>4</c:v>
                </c:pt>
                <c:pt idx="83">
                  <c:v>0</c:v>
                </c:pt>
                <c:pt idx="84">
                  <c:v>3</c:v>
                </c:pt>
                <c:pt idx="85">
                  <c:v>0</c:v>
                </c:pt>
                <c:pt idx="86">
                  <c:v>18</c:v>
                </c:pt>
                <c:pt idx="87">
                  <c:v>0</c:v>
                </c:pt>
                <c:pt idx="88">
                  <c:v>0</c:v>
                </c:pt>
                <c:pt idx="89">
                  <c:v>8</c:v>
                </c:pt>
                <c:pt idx="90">
                  <c:v>0</c:v>
                </c:pt>
                <c:pt idx="91">
                  <c:v>2</c:v>
                </c:pt>
                <c:pt idx="92">
                  <c:v>0</c:v>
                </c:pt>
                <c:pt idx="93">
                  <c:v>1</c:v>
                </c:pt>
                <c:pt idx="94">
                  <c:v>0</c:v>
                </c:pt>
                <c:pt idx="95">
                  <c:v>0</c:v>
                </c:pt>
                <c:pt idx="96">
                  <c:v>10</c:v>
                </c:pt>
                <c:pt idx="97">
                  <c:v>0</c:v>
                </c:pt>
                <c:pt idx="98">
                  <c:v>0</c:v>
                </c:pt>
                <c:pt idx="99">
                  <c:v>0</c:v>
                </c:pt>
                <c:pt idx="100">
                  <c:v>6</c:v>
                </c:pt>
                <c:pt idx="101">
                  <c:v>0</c:v>
                </c:pt>
                <c:pt idx="102">
                  <c:v>0</c:v>
                </c:pt>
                <c:pt idx="103">
                  <c:v>5</c:v>
                </c:pt>
                <c:pt idx="104">
                  <c:v>0</c:v>
                </c:pt>
                <c:pt idx="105">
                  <c:v>12</c:v>
                </c:pt>
                <c:pt idx="106">
                  <c:v>10</c:v>
                </c:pt>
                <c:pt idx="107">
                  <c:v>0</c:v>
                </c:pt>
                <c:pt idx="108">
                  <c:v>0</c:v>
                </c:pt>
                <c:pt idx="109">
                  <c:v>0</c:v>
                </c:pt>
                <c:pt idx="110">
                  <c:v>7</c:v>
                </c:pt>
                <c:pt idx="111">
                  <c:v>0</c:v>
                </c:pt>
                <c:pt idx="112">
                  <c:v>6</c:v>
                </c:pt>
                <c:pt idx="113">
                  <c:v>0</c:v>
                </c:pt>
                <c:pt idx="114">
                  <c:v>3</c:v>
                </c:pt>
                <c:pt idx="115">
                  <c:v>0</c:v>
                </c:pt>
                <c:pt idx="116">
                  <c:v>0</c:v>
                </c:pt>
                <c:pt idx="117">
                  <c:v>19</c:v>
                </c:pt>
                <c:pt idx="118">
                  <c:v>0</c:v>
                </c:pt>
                <c:pt idx="119">
                  <c:v>14</c:v>
                </c:pt>
                <c:pt idx="120">
                  <c:v>0</c:v>
                </c:pt>
                <c:pt idx="121">
                  <c:v>5</c:v>
                </c:pt>
                <c:pt idx="122">
                  <c:v>0</c:v>
                </c:pt>
                <c:pt idx="123">
                  <c:v>0</c:v>
                </c:pt>
                <c:pt idx="124">
                  <c:v>14</c:v>
                </c:pt>
                <c:pt idx="125">
                  <c:v>0</c:v>
                </c:pt>
                <c:pt idx="126">
                  <c:v>0</c:v>
                </c:pt>
                <c:pt idx="127">
                  <c:v>4</c:v>
                </c:pt>
                <c:pt idx="128">
                  <c:v>15</c:v>
                </c:pt>
                <c:pt idx="129">
                  <c:v>0</c:v>
                </c:pt>
                <c:pt idx="130">
                  <c:v>3</c:v>
                </c:pt>
                <c:pt idx="131">
                  <c:v>19</c:v>
                </c:pt>
                <c:pt idx="132">
                  <c:v>0</c:v>
                </c:pt>
                <c:pt idx="133">
                  <c:v>11</c:v>
                </c:pt>
                <c:pt idx="134">
                  <c:v>0</c:v>
                </c:pt>
                <c:pt idx="135">
                  <c:v>6</c:v>
                </c:pt>
                <c:pt idx="136">
                  <c:v>0</c:v>
                </c:pt>
                <c:pt idx="137">
                  <c:v>0</c:v>
                </c:pt>
                <c:pt idx="138">
                  <c:v>8</c:v>
                </c:pt>
                <c:pt idx="139">
                  <c:v>0</c:v>
                </c:pt>
                <c:pt idx="140">
                  <c:v>10</c:v>
                </c:pt>
                <c:pt idx="141">
                  <c:v>0</c:v>
                </c:pt>
                <c:pt idx="142">
                  <c:v>7</c:v>
                </c:pt>
                <c:pt idx="143">
                  <c:v>0</c:v>
                </c:pt>
                <c:pt idx="144">
                  <c:v>0</c:v>
                </c:pt>
                <c:pt idx="145">
                  <c:v>0</c:v>
                </c:pt>
                <c:pt idx="146">
                  <c:v>0</c:v>
                </c:pt>
                <c:pt idx="147">
                  <c:v>13</c:v>
                </c:pt>
                <c:pt idx="148">
                  <c:v>0</c:v>
                </c:pt>
                <c:pt idx="149">
                  <c:v>7</c:v>
                </c:pt>
                <c:pt idx="150">
                  <c:v>0</c:v>
                </c:pt>
                <c:pt idx="151">
                  <c:v>0</c:v>
                </c:pt>
                <c:pt idx="152">
                  <c:v>2</c:v>
                </c:pt>
                <c:pt idx="153">
                  <c:v>0</c:v>
                </c:pt>
                <c:pt idx="154">
                  <c:v>11</c:v>
                </c:pt>
                <c:pt idx="155">
                  <c:v>1</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5-5C1E-4C9B-B234-1BBB13025D99}"/>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Sheet1!$A$2:$A$366</c:f>
              <c:numCache>
                <c:formatCode>m/d/yyyy</c:formatCode>
                <c:ptCount val="365"/>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numCache>
            </c:numRef>
          </c:cat>
          <c:val>
            <c:numRef>
              <c:f>Sheet1!$H$2:$H$366</c:f>
              <c:numCache>
                <c:formatCode>General</c:formatCode>
                <c:ptCount val="365"/>
                <c:pt idx="0">
                  <c:v>0</c:v>
                </c:pt>
                <c:pt idx="1">
                  <c:v>92</c:v>
                </c:pt>
                <c:pt idx="2">
                  <c:v>75</c:v>
                </c:pt>
                <c:pt idx="3">
                  <c:v>0</c:v>
                </c:pt>
                <c:pt idx="4">
                  <c:v>0</c:v>
                </c:pt>
                <c:pt idx="5">
                  <c:v>55</c:v>
                </c:pt>
                <c:pt idx="6">
                  <c:v>35</c:v>
                </c:pt>
                <c:pt idx="7">
                  <c:v>0</c:v>
                </c:pt>
                <c:pt idx="8">
                  <c:v>23</c:v>
                </c:pt>
                <c:pt idx="9">
                  <c:v>0</c:v>
                </c:pt>
                <c:pt idx="10">
                  <c:v>0</c:v>
                </c:pt>
                <c:pt idx="11">
                  <c:v>0</c:v>
                </c:pt>
                <c:pt idx="12">
                  <c:v>31</c:v>
                </c:pt>
                <c:pt idx="13">
                  <c:v>251</c:v>
                </c:pt>
                <c:pt idx="14">
                  <c:v>0</c:v>
                </c:pt>
                <c:pt idx="15">
                  <c:v>0</c:v>
                </c:pt>
                <c:pt idx="16">
                  <c:v>82</c:v>
                </c:pt>
                <c:pt idx="17">
                  <c:v>0</c:v>
                </c:pt>
                <c:pt idx="18">
                  <c:v>0</c:v>
                </c:pt>
                <c:pt idx="19">
                  <c:v>33</c:v>
                </c:pt>
                <c:pt idx="20">
                  <c:v>46</c:v>
                </c:pt>
                <c:pt idx="21">
                  <c:v>67</c:v>
                </c:pt>
                <c:pt idx="22">
                  <c:v>20</c:v>
                </c:pt>
                <c:pt idx="23">
                  <c:v>0</c:v>
                </c:pt>
                <c:pt idx="24">
                  <c:v>0</c:v>
                </c:pt>
                <c:pt idx="25">
                  <c:v>0</c:v>
                </c:pt>
                <c:pt idx="26">
                  <c:v>74</c:v>
                </c:pt>
                <c:pt idx="27">
                  <c:v>53</c:v>
                </c:pt>
                <c:pt idx="28">
                  <c:v>61</c:v>
                </c:pt>
                <c:pt idx="29">
                  <c:v>28</c:v>
                </c:pt>
                <c:pt idx="30">
                  <c:v>54</c:v>
                </c:pt>
                <c:pt idx="31">
                  <c:v>70</c:v>
                </c:pt>
                <c:pt idx="32">
                  <c:v>0</c:v>
                </c:pt>
                <c:pt idx="33">
                  <c:v>46</c:v>
                </c:pt>
                <c:pt idx="34">
                  <c:v>34</c:v>
                </c:pt>
                <c:pt idx="35">
                  <c:v>0</c:v>
                </c:pt>
                <c:pt idx="36">
                  <c:v>46</c:v>
                </c:pt>
                <c:pt idx="37">
                  <c:v>0</c:v>
                </c:pt>
                <c:pt idx="38">
                  <c:v>0</c:v>
                </c:pt>
                <c:pt idx="39">
                  <c:v>0</c:v>
                </c:pt>
                <c:pt idx="40">
                  <c:v>129</c:v>
                </c:pt>
                <c:pt idx="41">
                  <c:v>0</c:v>
                </c:pt>
                <c:pt idx="42">
                  <c:v>0</c:v>
                </c:pt>
                <c:pt idx="43">
                  <c:v>53</c:v>
                </c:pt>
                <c:pt idx="44">
                  <c:v>51</c:v>
                </c:pt>
                <c:pt idx="45">
                  <c:v>0</c:v>
                </c:pt>
                <c:pt idx="46">
                  <c:v>0</c:v>
                </c:pt>
                <c:pt idx="47">
                  <c:v>56</c:v>
                </c:pt>
                <c:pt idx="48">
                  <c:v>0</c:v>
                </c:pt>
                <c:pt idx="49">
                  <c:v>0</c:v>
                </c:pt>
                <c:pt idx="50">
                  <c:v>47</c:v>
                </c:pt>
                <c:pt idx="51">
                  <c:v>0</c:v>
                </c:pt>
                <c:pt idx="52">
                  <c:v>0</c:v>
                </c:pt>
                <c:pt idx="53">
                  <c:v>0</c:v>
                </c:pt>
                <c:pt idx="54">
                  <c:v>0</c:v>
                </c:pt>
                <c:pt idx="55">
                  <c:v>62</c:v>
                </c:pt>
                <c:pt idx="56">
                  <c:v>102</c:v>
                </c:pt>
                <c:pt idx="57">
                  <c:v>0</c:v>
                </c:pt>
                <c:pt idx="58">
                  <c:v>0</c:v>
                </c:pt>
                <c:pt idx="59">
                  <c:v>75</c:v>
                </c:pt>
                <c:pt idx="60">
                  <c:v>0</c:v>
                </c:pt>
                <c:pt idx="61">
                  <c:v>0</c:v>
                </c:pt>
                <c:pt idx="62">
                  <c:v>0</c:v>
                </c:pt>
                <c:pt idx="63">
                  <c:v>0</c:v>
                </c:pt>
                <c:pt idx="64">
                  <c:v>18</c:v>
                </c:pt>
                <c:pt idx="65">
                  <c:v>63</c:v>
                </c:pt>
                <c:pt idx="66">
                  <c:v>0</c:v>
                </c:pt>
                <c:pt idx="67">
                  <c:v>0</c:v>
                </c:pt>
                <c:pt idx="68">
                  <c:v>0</c:v>
                </c:pt>
                <c:pt idx="69">
                  <c:v>62</c:v>
                </c:pt>
                <c:pt idx="70">
                  <c:v>51</c:v>
                </c:pt>
                <c:pt idx="71">
                  <c:v>0</c:v>
                </c:pt>
                <c:pt idx="72">
                  <c:v>0</c:v>
                </c:pt>
                <c:pt idx="73">
                  <c:v>0</c:v>
                </c:pt>
                <c:pt idx="74">
                  <c:v>0</c:v>
                </c:pt>
                <c:pt idx="75">
                  <c:v>77</c:v>
                </c:pt>
                <c:pt idx="76">
                  <c:v>60</c:v>
                </c:pt>
                <c:pt idx="77">
                  <c:v>0</c:v>
                </c:pt>
                <c:pt idx="78">
                  <c:v>57</c:v>
                </c:pt>
                <c:pt idx="79">
                  <c:v>0</c:v>
                </c:pt>
                <c:pt idx="80">
                  <c:v>0</c:v>
                </c:pt>
                <c:pt idx="81">
                  <c:v>0</c:v>
                </c:pt>
                <c:pt idx="82">
                  <c:v>0</c:v>
                </c:pt>
                <c:pt idx="83">
                  <c:v>0</c:v>
                </c:pt>
                <c:pt idx="84">
                  <c:v>40</c:v>
                </c:pt>
                <c:pt idx="85">
                  <c:v>0</c:v>
                </c:pt>
                <c:pt idx="86">
                  <c:v>0</c:v>
                </c:pt>
                <c:pt idx="87">
                  <c:v>0</c:v>
                </c:pt>
                <c:pt idx="88">
                  <c:v>0</c:v>
                </c:pt>
                <c:pt idx="89">
                  <c:v>40</c:v>
                </c:pt>
                <c:pt idx="90">
                  <c:v>33</c:v>
                </c:pt>
                <c:pt idx="91">
                  <c:v>174</c:v>
                </c:pt>
                <c:pt idx="92">
                  <c:v>64</c:v>
                </c:pt>
                <c:pt idx="93">
                  <c:v>27</c:v>
                </c:pt>
                <c:pt idx="94">
                  <c:v>0</c:v>
                </c:pt>
                <c:pt idx="95">
                  <c:v>0</c:v>
                </c:pt>
                <c:pt idx="96">
                  <c:v>192</c:v>
                </c:pt>
                <c:pt idx="97">
                  <c:v>46</c:v>
                </c:pt>
                <c:pt idx="98">
                  <c:v>0</c:v>
                </c:pt>
                <c:pt idx="99">
                  <c:v>0</c:v>
                </c:pt>
                <c:pt idx="100">
                  <c:v>23</c:v>
                </c:pt>
                <c:pt idx="101">
                  <c:v>0</c:v>
                </c:pt>
                <c:pt idx="102">
                  <c:v>0</c:v>
                </c:pt>
                <c:pt idx="103">
                  <c:v>54</c:v>
                </c:pt>
                <c:pt idx="104">
                  <c:v>175</c:v>
                </c:pt>
                <c:pt idx="105">
                  <c:v>0</c:v>
                </c:pt>
                <c:pt idx="106">
                  <c:v>38</c:v>
                </c:pt>
                <c:pt idx="107">
                  <c:v>40</c:v>
                </c:pt>
                <c:pt idx="108">
                  <c:v>0</c:v>
                </c:pt>
                <c:pt idx="109">
                  <c:v>0</c:v>
                </c:pt>
                <c:pt idx="110">
                  <c:v>0</c:v>
                </c:pt>
                <c:pt idx="111">
                  <c:v>26</c:v>
                </c:pt>
                <c:pt idx="112">
                  <c:v>47</c:v>
                </c:pt>
                <c:pt idx="113">
                  <c:v>27</c:v>
                </c:pt>
                <c:pt idx="114">
                  <c:v>28</c:v>
                </c:pt>
                <c:pt idx="115">
                  <c:v>0</c:v>
                </c:pt>
                <c:pt idx="116">
                  <c:v>0</c:v>
                </c:pt>
                <c:pt idx="117">
                  <c:v>61</c:v>
                </c:pt>
                <c:pt idx="118">
                  <c:v>25</c:v>
                </c:pt>
                <c:pt idx="119">
                  <c:v>53</c:v>
                </c:pt>
                <c:pt idx="120">
                  <c:v>0</c:v>
                </c:pt>
                <c:pt idx="121">
                  <c:v>0</c:v>
                </c:pt>
                <c:pt idx="122">
                  <c:v>0</c:v>
                </c:pt>
                <c:pt idx="123">
                  <c:v>0</c:v>
                </c:pt>
                <c:pt idx="124">
                  <c:v>42</c:v>
                </c:pt>
                <c:pt idx="125">
                  <c:v>0</c:v>
                </c:pt>
                <c:pt idx="126">
                  <c:v>36</c:v>
                </c:pt>
                <c:pt idx="127">
                  <c:v>51</c:v>
                </c:pt>
                <c:pt idx="128">
                  <c:v>66</c:v>
                </c:pt>
                <c:pt idx="129">
                  <c:v>0</c:v>
                </c:pt>
                <c:pt idx="130">
                  <c:v>0</c:v>
                </c:pt>
                <c:pt idx="131">
                  <c:v>0</c:v>
                </c:pt>
                <c:pt idx="132">
                  <c:v>92</c:v>
                </c:pt>
                <c:pt idx="133">
                  <c:v>0</c:v>
                </c:pt>
                <c:pt idx="134">
                  <c:v>65</c:v>
                </c:pt>
                <c:pt idx="135">
                  <c:v>275</c:v>
                </c:pt>
                <c:pt idx="136">
                  <c:v>0</c:v>
                </c:pt>
                <c:pt idx="137">
                  <c:v>0</c:v>
                </c:pt>
                <c:pt idx="138">
                  <c:v>0</c:v>
                </c:pt>
                <c:pt idx="139">
                  <c:v>0</c:v>
                </c:pt>
                <c:pt idx="140">
                  <c:v>0</c:v>
                </c:pt>
                <c:pt idx="141">
                  <c:v>60</c:v>
                </c:pt>
                <c:pt idx="142">
                  <c:v>0</c:v>
                </c:pt>
                <c:pt idx="143">
                  <c:v>0</c:v>
                </c:pt>
                <c:pt idx="144">
                  <c:v>0</c:v>
                </c:pt>
                <c:pt idx="145">
                  <c:v>0</c:v>
                </c:pt>
                <c:pt idx="146">
                  <c:v>45</c:v>
                </c:pt>
                <c:pt idx="147">
                  <c:v>30</c:v>
                </c:pt>
                <c:pt idx="148">
                  <c:v>55</c:v>
                </c:pt>
                <c:pt idx="149">
                  <c:v>0</c:v>
                </c:pt>
                <c:pt idx="150">
                  <c:v>0</c:v>
                </c:pt>
                <c:pt idx="151">
                  <c:v>0</c:v>
                </c:pt>
                <c:pt idx="152">
                  <c:v>57</c:v>
                </c:pt>
                <c:pt idx="153">
                  <c:v>41</c:v>
                </c:pt>
                <c:pt idx="154">
                  <c:v>49</c:v>
                </c:pt>
                <c:pt idx="155">
                  <c:v>14</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6-5C1E-4C9B-B234-1BBB13025D99}"/>
            </c:ext>
          </c:extLst>
        </c:ser>
        <c:dLbls>
          <c:showLegendKey val="0"/>
          <c:showVal val="0"/>
          <c:showCatName val="0"/>
          <c:showSerName val="0"/>
          <c:showPercent val="0"/>
          <c:showBubbleSize val="0"/>
        </c:dLbls>
        <c:gapWidth val="219"/>
        <c:overlap val="-27"/>
        <c:axId val="487240112"/>
        <c:axId val="487238800"/>
      </c:barChart>
      <c:dateAx>
        <c:axId val="48724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38800"/>
        <c:crosses val="autoZero"/>
        <c:auto val="1"/>
        <c:lblOffset val="100"/>
        <c:baseTimeUnit val="days"/>
      </c:dateAx>
      <c:valAx>
        <c:axId val="48723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4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45E-4D32-B16E-1DB2035ACE10}"/>
            </c:ext>
          </c:extLst>
        </c:ser>
        <c:ser>
          <c:idx val="1"/>
          <c:order val="1"/>
          <c:tx>
            <c:strRef>
              <c:f>Sheet1!$C$1</c:f>
              <c:strCache>
                <c:ptCount val="1"/>
                <c:pt idx="0">
                  <c:v>firstinshi</c:v>
                </c:pt>
              </c:strCache>
            </c:strRef>
          </c:tx>
          <c:spPr>
            <a:solidFill>
              <a:schemeClr val="accent2"/>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Sheet1!$C$2:$C$13</c:f>
              <c:numCache>
                <c:formatCode>General</c:formatCode>
                <c:ptCount val="12"/>
                <c:pt idx="0">
                  <c:v>0</c:v>
                </c:pt>
                <c:pt idx="1">
                  <c:v>34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145E-4D32-B16E-1DB2035ACE10}"/>
            </c:ext>
          </c:extLst>
        </c:ser>
        <c:ser>
          <c:idx val="2"/>
          <c:order val="2"/>
          <c:tx>
            <c:strRef>
              <c:f>Sheet1!$D$1</c:f>
              <c:strCache>
                <c:ptCount val="1"/>
                <c:pt idx="0">
                  <c:v>phlyinsurance</c:v>
                </c:pt>
              </c:strCache>
            </c:strRef>
          </c:tx>
          <c:spPr>
            <a:solidFill>
              <a:schemeClr val="accent3"/>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Sheet1!$D$2:$D$13</c:f>
              <c:numCache>
                <c:formatCode>General</c:formatCode>
                <c:ptCount val="12"/>
                <c:pt idx="0">
                  <c:v>26</c:v>
                </c:pt>
                <c:pt idx="1">
                  <c:v>16</c:v>
                </c:pt>
                <c:pt idx="2">
                  <c:v>0</c:v>
                </c:pt>
                <c:pt idx="3">
                  <c:v>67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145E-4D32-B16E-1DB2035ACE10}"/>
            </c:ext>
          </c:extLst>
        </c:ser>
        <c:ser>
          <c:idx val="3"/>
          <c:order val="3"/>
          <c:tx>
            <c:strRef>
              <c:f>Sheet1!$E$1</c:f>
              <c:strCache>
                <c:ptCount val="1"/>
                <c:pt idx="0">
                  <c:v>tmna_services</c:v>
                </c:pt>
              </c:strCache>
            </c:strRef>
          </c:tx>
          <c:spPr>
            <a:solidFill>
              <a:schemeClr val="accent4"/>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Sheet1!$E$2:$E$13</c:f>
              <c:numCache>
                <c:formatCode>General</c:formatCode>
                <c:ptCount val="12"/>
                <c:pt idx="0">
                  <c:v>0</c:v>
                </c:pt>
                <c:pt idx="1">
                  <c:v>0</c:v>
                </c:pt>
                <c:pt idx="2">
                  <c:v>0</c:v>
                </c:pt>
                <c:pt idx="3">
                  <c:v>42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145E-4D32-B16E-1DB2035ACE10}"/>
            </c:ext>
          </c:extLst>
        </c:ser>
        <c:ser>
          <c:idx val="4"/>
          <c:order val="4"/>
          <c:tx>
            <c:strRef>
              <c:f>Sheet1!$F$1</c:f>
              <c:strCache>
                <c:ptCount val="1"/>
                <c:pt idx="0">
                  <c:v>thehartford</c:v>
                </c:pt>
              </c:strCache>
            </c:strRef>
          </c:tx>
          <c:spPr>
            <a:solidFill>
              <a:schemeClr val="accent5"/>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Sheet1!$F$2:$F$13</c:f>
              <c:numCache>
                <c:formatCode>General</c:formatCode>
                <c:ptCount val="12"/>
                <c:pt idx="0">
                  <c:v>60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4-145E-4D32-B16E-1DB2035ACE10}"/>
            </c:ext>
          </c:extLst>
        </c:ser>
        <c:ser>
          <c:idx val="5"/>
          <c:order val="5"/>
          <c:tx>
            <c:strRef>
              <c:f>Sheet1!$G$1</c:f>
              <c:strCache>
                <c:ptCount val="1"/>
                <c:pt idx="0">
                  <c:v>tmamerica</c:v>
                </c:pt>
              </c:strCache>
            </c:strRef>
          </c:tx>
          <c:spPr>
            <a:solidFill>
              <a:schemeClr val="accent6"/>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Sheet1!$G$2:$G$13</c:f>
              <c:numCache>
                <c:formatCode>General</c:formatCode>
                <c:ptCount val="12"/>
                <c:pt idx="0">
                  <c:v>1</c:v>
                </c:pt>
                <c:pt idx="1">
                  <c:v>9</c:v>
                </c:pt>
                <c:pt idx="2">
                  <c:v>8</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5-145E-4D32-B16E-1DB2035ACE10}"/>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Sheet1!$H$2:$H$13</c:f>
              <c:numCache>
                <c:formatCode>General</c:formatCode>
                <c:ptCount val="12"/>
                <c:pt idx="0">
                  <c:v>54</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6-145E-4D32-B16E-1DB2035ACE10}"/>
            </c:ext>
          </c:extLst>
        </c:ser>
        <c:dLbls>
          <c:showLegendKey val="0"/>
          <c:showVal val="0"/>
          <c:showCatName val="0"/>
          <c:showSerName val="0"/>
          <c:showPercent val="0"/>
          <c:showBubbleSize val="0"/>
        </c:dLbls>
        <c:gapWidth val="219"/>
        <c:overlap val="-27"/>
        <c:axId val="487245688"/>
        <c:axId val="487253232"/>
      </c:barChart>
      <c:catAx>
        <c:axId val="48724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53232"/>
        <c:crosses val="autoZero"/>
        <c:auto val="1"/>
        <c:lblAlgn val="ctr"/>
        <c:lblOffset val="100"/>
        <c:noMultiLvlLbl val="0"/>
      </c:catAx>
      <c:valAx>
        <c:axId val="48725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4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3352</c:v>
                </c:pt>
                <c:pt idx="1">
                  <c:v>4092</c:v>
                </c:pt>
                <c:pt idx="2">
                  <c:v>2973</c:v>
                </c:pt>
              </c:numCache>
            </c:numRef>
          </c:val>
          <c:extLst>
            <c:ext xmlns:c16="http://schemas.microsoft.com/office/drawing/2014/chart" uri="{C3380CC4-5D6E-409C-BE32-E72D297353CC}">
              <c16:uniqueId val="{00000000-4E03-438B-BA4F-AD403A86B742}"/>
            </c:ext>
          </c:extLst>
        </c:ser>
        <c:dLbls>
          <c:showLegendKey val="0"/>
          <c:showVal val="0"/>
          <c:showCatName val="0"/>
          <c:showSerName val="0"/>
          <c:showPercent val="0"/>
          <c:showBubbleSize val="0"/>
        </c:dLbls>
        <c:gapWidth val="219"/>
        <c:overlap val="-27"/>
        <c:axId val="487250936"/>
        <c:axId val="487246016"/>
      </c:barChart>
      <c:dateAx>
        <c:axId val="48725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46016"/>
        <c:crosses val="autoZero"/>
        <c:auto val="1"/>
        <c:lblOffset val="100"/>
        <c:baseTimeUnit val="months"/>
      </c:dateAx>
      <c:valAx>
        <c:axId val="48724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5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E31C1-FCD5-424A-B1D2-60359A4D0C2A}"/>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EDD182C9-98BE-4C6D-88E9-55A66329202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73920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4C0DD-0CDF-468C-B67D-208F92DB394B}"/>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964B18C8-68E2-4C2A-8E29-A9362ADD11FB}"/>
              </a:ext>
            </a:extLst>
          </p:cNvPr>
          <p:cNvGraphicFramePr>
            <a:graphicFrameLocks noGrp="1"/>
          </p:cNvGraphicFramePr>
          <p:nvPr>
            <p:ph type="chart" sz="quarter" idx="13"/>
            <p:extLst>
              <p:ext uri="{D42A27DB-BD31-4B8C-83A1-F6EECF244321}">
                <p14:modId xmlns:p14="http://schemas.microsoft.com/office/powerpoint/2010/main" val="268951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476A9E-E0E6-4C4A-A98C-75E4A138D9AE}"/>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813AA290-C4AF-4738-80B3-E93B083C9A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449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4573E-A509-4AF9-B00E-18F83ED8F139}"/>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1B2C7488-42FB-4775-8D4C-502F5E450DA4}"/>
              </a:ext>
            </a:extLst>
          </p:cNvPr>
          <p:cNvGraphicFramePr>
            <a:graphicFrameLocks noGrp="1"/>
          </p:cNvGraphicFramePr>
          <p:nvPr>
            <p:ph type="tbl" sz="quarter" idx="13"/>
            <p:extLst>
              <p:ext uri="{D42A27DB-BD31-4B8C-83A1-F6EECF244321}">
                <p14:modId xmlns:p14="http://schemas.microsoft.com/office/powerpoint/2010/main" val="160433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75263949"/>
                    </a:ext>
                  </a:extLst>
                </a:gridCol>
                <a:gridCol w="905256">
                  <a:extLst>
                    <a:ext uri="{9D8B030D-6E8A-4147-A177-3AD203B41FA5}">
                      <a16:colId xmlns:a16="http://schemas.microsoft.com/office/drawing/2014/main" val="3680171384"/>
                    </a:ext>
                  </a:extLst>
                </a:gridCol>
                <a:gridCol w="905256">
                  <a:extLst>
                    <a:ext uri="{9D8B030D-6E8A-4147-A177-3AD203B41FA5}">
                      <a16:colId xmlns:a16="http://schemas.microsoft.com/office/drawing/2014/main" val="3089312155"/>
                    </a:ext>
                  </a:extLst>
                </a:gridCol>
                <a:gridCol w="905256">
                  <a:extLst>
                    <a:ext uri="{9D8B030D-6E8A-4147-A177-3AD203B41FA5}">
                      <a16:colId xmlns:a16="http://schemas.microsoft.com/office/drawing/2014/main" val="2370991728"/>
                    </a:ext>
                  </a:extLst>
                </a:gridCol>
                <a:gridCol w="905256">
                  <a:extLst>
                    <a:ext uri="{9D8B030D-6E8A-4147-A177-3AD203B41FA5}">
                      <a16:colId xmlns:a16="http://schemas.microsoft.com/office/drawing/2014/main" val="1717779861"/>
                    </a:ext>
                  </a:extLst>
                </a:gridCol>
                <a:gridCol w="905256">
                  <a:extLst>
                    <a:ext uri="{9D8B030D-6E8A-4147-A177-3AD203B41FA5}">
                      <a16:colId xmlns:a16="http://schemas.microsoft.com/office/drawing/2014/main" val="1539235863"/>
                    </a:ext>
                  </a:extLst>
                </a:gridCol>
                <a:gridCol w="905256">
                  <a:extLst>
                    <a:ext uri="{9D8B030D-6E8A-4147-A177-3AD203B41FA5}">
                      <a16:colId xmlns:a16="http://schemas.microsoft.com/office/drawing/2014/main" val="1428865057"/>
                    </a:ext>
                  </a:extLst>
                </a:gridCol>
                <a:gridCol w="905256">
                  <a:extLst>
                    <a:ext uri="{9D8B030D-6E8A-4147-A177-3AD203B41FA5}">
                      <a16:colId xmlns:a16="http://schemas.microsoft.com/office/drawing/2014/main" val="628840141"/>
                    </a:ext>
                  </a:extLst>
                </a:gridCol>
                <a:gridCol w="905256">
                  <a:extLst>
                    <a:ext uri="{9D8B030D-6E8A-4147-A177-3AD203B41FA5}">
                      <a16:colId xmlns:a16="http://schemas.microsoft.com/office/drawing/2014/main" val="57345682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15352691"/>
                  </a:ext>
                </a:extLst>
              </a:tr>
              <a:tr h="370840">
                <a:tc>
                  <a:txBody>
                    <a:bodyPr/>
                    <a:lstStyle/>
                    <a:p>
                      <a:r>
                        <a:rPr lang="en-US" sz="1000"/>
                        <a:t>196</a:t>
                      </a:r>
                    </a:p>
                  </a:txBody>
                  <a:tcPr/>
                </a:tc>
                <a:tc>
                  <a:txBody>
                    <a:bodyPr/>
                    <a:lstStyle/>
                    <a:p>
                      <a:r>
                        <a:rPr lang="en-US" sz="1000"/>
                        <a:t>2</a:t>
                      </a:r>
                    </a:p>
                  </a:txBody>
                  <a:tcPr/>
                </a:tc>
                <a:tc>
                  <a:txBody>
                    <a:bodyPr/>
                    <a:lstStyle/>
                    <a:p>
                      <a:r>
                        <a:rPr lang="en-US" sz="1000"/>
                        <a:t>21</a:t>
                      </a:r>
                    </a:p>
                  </a:txBody>
                  <a:tcPr/>
                </a:tc>
                <a:tc>
                  <a:txBody>
                    <a:bodyPr/>
                    <a:lstStyle/>
                    <a:p>
                      <a:r>
                        <a:rPr lang="en-US" sz="1000"/>
                        <a:t>51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1.2698 %</a:t>
                      </a:r>
                    </a:p>
                  </a:txBody>
                  <a:tcPr/>
                </a:tc>
                <a:tc>
                  <a:txBody>
                    <a:bodyPr/>
                    <a:lstStyle/>
                    <a:p>
                      <a:r>
                        <a:rPr lang="en-US" sz="1000"/>
                        <a:t>0.0 %</a:t>
                      </a:r>
                    </a:p>
                  </a:txBody>
                  <a:tcPr/>
                </a:tc>
                <a:extLst>
                  <a:ext uri="{0D108BD9-81ED-4DB2-BD59-A6C34878D82A}">
                    <a16:rowId xmlns:a16="http://schemas.microsoft.com/office/drawing/2014/main" val="3419420477"/>
                  </a:ext>
                </a:extLst>
              </a:tr>
            </a:tbl>
          </a:graphicData>
        </a:graphic>
      </p:graphicFrame>
      <p:sp>
        <p:nvSpPr>
          <p:cNvPr id="4" name="Text Placeholder 3">
            <a:extLst>
              <a:ext uri="{FF2B5EF4-FFF2-40B4-BE49-F238E27FC236}">
                <a16:creationId xmlns:a16="http://schemas.microsoft.com/office/drawing/2014/main" id="{A0FF8E42-01FA-434A-8E90-A10DF906BF6A}"/>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462150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433C4-8F76-469D-B7C6-6F9633F828B9}"/>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346C79E9-5128-4A7F-8CDF-836744BBE205}"/>
              </a:ext>
            </a:extLst>
          </p:cNvPr>
          <p:cNvGraphicFramePr>
            <a:graphicFrameLocks noGrp="1"/>
          </p:cNvGraphicFramePr>
          <p:nvPr>
            <p:ph type="chart" sz="quarter" idx="13"/>
            <p:extLst>
              <p:ext uri="{D42A27DB-BD31-4B8C-83A1-F6EECF244321}">
                <p14:modId xmlns:p14="http://schemas.microsoft.com/office/powerpoint/2010/main" val="1201215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56A10-67BB-49BC-9D7C-C28347CC81D8}"/>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289CEF6E-CC47-4EBC-AF67-094C12212D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523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AB55-D2AC-404A-BB1D-36EE30E74F2D}"/>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7CB3CA45-70FD-4E83-88D3-D6244A9E8B00}"/>
              </a:ext>
            </a:extLst>
          </p:cNvPr>
          <p:cNvGraphicFramePr>
            <a:graphicFrameLocks noGrp="1"/>
          </p:cNvGraphicFramePr>
          <p:nvPr>
            <p:ph type="chart" sz="quarter" idx="13"/>
            <p:extLst>
              <p:ext uri="{D42A27DB-BD31-4B8C-83A1-F6EECF244321}">
                <p14:modId xmlns:p14="http://schemas.microsoft.com/office/powerpoint/2010/main" val="2117462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2E396C-18B9-487A-8B3C-DD1EF888AF0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50EC92F-DB38-4E3D-BDE5-E852B8BCB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509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14E0B-32A0-4A22-81ED-B7DE6C4F145C}"/>
              </a:ext>
            </a:extLst>
          </p:cNvPr>
          <p:cNvSpPr>
            <a:spLocks noGrp="1"/>
          </p:cNvSpPr>
          <p:nvPr>
            <p:ph type="title"/>
          </p:nvPr>
        </p:nvSpPr>
        <p:spPr/>
        <p:txBody>
          <a:bodyPr/>
          <a:lstStyle/>
          <a:p>
            <a:r>
              <a:rPr lang="en-US"/>
              <a:t>Facebook Total Interactions Per Month | All profiles</a:t>
            </a:r>
          </a:p>
        </p:txBody>
      </p:sp>
      <p:graphicFrame>
        <p:nvGraphicFramePr>
          <p:cNvPr id="6" name="Chart Placeholder 5">
            <a:extLst>
              <a:ext uri="{FF2B5EF4-FFF2-40B4-BE49-F238E27FC236}">
                <a16:creationId xmlns:a16="http://schemas.microsoft.com/office/drawing/2014/main" id="{5D91E51B-493A-4EC0-86D9-4CCA0BF557F5}"/>
              </a:ext>
            </a:extLst>
          </p:cNvPr>
          <p:cNvGraphicFramePr>
            <a:graphicFrameLocks noGrp="1"/>
          </p:cNvGraphicFramePr>
          <p:nvPr>
            <p:ph type="chart" sz="quarter" idx="13"/>
            <p:extLst>
              <p:ext uri="{D42A27DB-BD31-4B8C-83A1-F6EECF244321}">
                <p14:modId xmlns:p14="http://schemas.microsoft.com/office/powerpoint/2010/main" val="3116638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48354E-5053-4864-9ECB-88D311BA34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FC8BAA1-2AB1-4220-B2C0-F33D9D173A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913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6670A-7C0D-4F58-8DEF-028AF1E8843D}"/>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800BBB87-CA14-423B-B973-1C280E5C60C7}"/>
              </a:ext>
            </a:extLst>
          </p:cNvPr>
          <p:cNvGraphicFramePr>
            <a:graphicFrameLocks noGrp="1"/>
          </p:cNvGraphicFramePr>
          <p:nvPr>
            <p:ph type="chart" sz="quarter" idx="13"/>
            <p:extLst>
              <p:ext uri="{D42A27DB-BD31-4B8C-83A1-F6EECF244321}">
                <p14:modId xmlns:p14="http://schemas.microsoft.com/office/powerpoint/2010/main" val="2140784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9E092-4300-4296-816C-8E0A41CF13E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DFF2685-C10B-4807-A0A7-424042A7E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7959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8640-B8CA-4CBF-A0C2-098BDB957D4E}"/>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975B6E71-8797-4BC1-947C-C6CECDF2C771}"/>
              </a:ext>
            </a:extLst>
          </p:cNvPr>
          <p:cNvGraphicFramePr>
            <a:graphicFrameLocks noGrp="1"/>
          </p:cNvGraphicFramePr>
          <p:nvPr>
            <p:ph type="tbl" sz="quarter" idx="13"/>
            <p:extLst>
              <p:ext uri="{D42A27DB-BD31-4B8C-83A1-F6EECF244321}">
                <p14:modId xmlns:p14="http://schemas.microsoft.com/office/powerpoint/2010/main" val="395694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8750534"/>
                    </a:ext>
                  </a:extLst>
                </a:gridCol>
                <a:gridCol w="822960">
                  <a:extLst>
                    <a:ext uri="{9D8B030D-6E8A-4147-A177-3AD203B41FA5}">
                      <a16:colId xmlns:a16="http://schemas.microsoft.com/office/drawing/2014/main" val="2859227967"/>
                    </a:ext>
                  </a:extLst>
                </a:gridCol>
                <a:gridCol w="822960">
                  <a:extLst>
                    <a:ext uri="{9D8B030D-6E8A-4147-A177-3AD203B41FA5}">
                      <a16:colId xmlns:a16="http://schemas.microsoft.com/office/drawing/2014/main" val="3752168312"/>
                    </a:ext>
                  </a:extLst>
                </a:gridCol>
                <a:gridCol w="822960">
                  <a:extLst>
                    <a:ext uri="{9D8B030D-6E8A-4147-A177-3AD203B41FA5}">
                      <a16:colId xmlns:a16="http://schemas.microsoft.com/office/drawing/2014/main" val="1931875901"/>
                    </a:ext>
                  </a:extLst>
                </a:gridCol>
                <a:gridCol w="822960">
                  <a:extLst>
                    <a:ext uri="{9D8B030D-6E8A-4147-A177-3AD203B41FA5}">
                      <a16:colId xmlns:a16="http://schemas.microsoft.com/office/drawing/2014/main" val="187584145"/>
                    </a:ext>
                  </a:extLst>
                </a:gridCol>
                <a:gridCol w="822960">
                  <a:extLst>
                    <a:ext uri="{9D8B030D-6E8A-4147-A177-3AD203B41FA5}">
                      <a16:colId xmlns:a16="http://schemas.microsoft.com/office/drawing/2014/main" val="7599764"/>
                    </a:ext>
                  </a:extLst>
                </a:gridCol>
                <a:gridCol w="822960">
                  <a:extLst>
                    <a:ext uri="{9D8B030D-6E8A-4147-A177-3AD203B41FA5}">
                      <a16:colId xmlns:a16="http://schemas.microsoft.com/office/drawing/2014/main" val="359431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862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- 2025-02-13 16:11:15</a:t>
                      </a:r>
                      <a:r>
                        <a:rPr kumimoji="0" lang="en-US" sz="1000" b="0" i="0" u="none" strike="noStrike" kern="1200" cap="none" spc="0" normalizeH="0" baseline="0" noProof="0">
                          <a:ln>
                            <a:noFill/>
                          </a:ln>
                          <a:solidFill>
                            <a:prstClr val="black"/>
                          </a:solidFill>
                          <a:effectLst/>
                          <a:uLnTx/>
                          <a:uFillTx/>
                          <a:latin typeface="Calibri"/>
                          <a:ea typeface="+mn-ea"/>
                          <a:cs typeface="+mn-cs"/>
                        </a:rPr>
                        <a:t>
 The trophy has officially returned to Philadelphia! 🏆✨ CONGRATULATIONS to our home team, the Philadelphia Eagles! Our employees have been showing their team spirit as we celebrate this big win. Who is attending the parade tomorrow?! We wish you all a fun and safe day! GO BIRDS!!!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3244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- 2025-01-23 13:21:08</a:t>
                      </a:r>
                      <a:r>
                        <a:rPr kumimoji="0" lang="en-US" sz="1000" b="0" i="0" u="none" strike="noStrike" kern="1200" cap="none" spc="0" normalizeH="0" baseline="0" noProof="0">
                          <a:ln>
                            <a:noFill/>
                          </a:ln>
                          <a:solidFill>
                            <a:prstClr val="black"/>
                          </a:solidFill>
                          <a:effectLst/>
                          <a:uLnTx/>
                          <a:uFillTx/>
                          <a:latin typeface="Calibri"/>
                          <a:ea typeface="+mn-ea"/>
                          <a:cs typeface="+mn-cs"/>
                        </a:rPr>
                        <a:t>
 Our first Town Hall of 2025 is officially in the books! Our leadership team shared a recap of 2024 and an exciting preview of what’s ahead in 2025. Additionally, our HR team set up a "Charity Swag Store" in support of California wildfire relief efforts. Employees got to take home some "vintage" swag items after making a donation to the American Red Cross. We've raised nearly ,000 so far!
If you’d like to join us in supporting the relief efforts, please go here to contribute: https://rdcrss.org/4arg5aV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79791777"/>
                  </a:ext>
                </a:extLst>
              </a:tr>
            </a:tbl>
          </a:graphicData>
        </a:graphic>
      </p:graphicFrame>
      <p:sp>
        <p:nvSpPr>
          <p:cNvPr id="4" name="Text Placeholder 3">
            <a:extLst>
              <a:ext uri="{FF2B5EF4-FFF2-40B4-BE49-F238E27FC236}">
                <a16:creationId xmlns:a16="http://schemas.microsoft.com/office/drawing/2014/main" id="{DD5DC19F-0A3A-456B-8122-F5E0FA517D98}"/>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2369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CAD26-00C4-452B-BB05-D6932FFEFADB}"/>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167EBA5F-79D7-44B0-B8D1-DEB8005A11DB}"/>
              </a:ext>
            </a:extLst>
          </p:cNvPr>
          <p:cNvGraphicFramePr>
            <a:graphicFrameLocks noGrp="1"/>
          </p:cNvGraphicFramePr>
          <p:nvPr>
            <p:ph type="tbl" sz="quarter" idx="13"/>
            <p:extLst>
              <p:ext uri="{D42A27DB-BD31-4B8C-83A1-F6EECF244321}">
                <p14:modId xmlns:p14="http://schemas.microsoft.com/office/powerpoint/2010/main" val="2404020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0325468"/>
                    </a:ext>
                  </a:extLst>
                </a:gridCol>
                <a:gridCol w="822960">
                  <a:extLst>
                    <a:ext uri="{9D8B030D-6E8A-4147-A177-3AD203B41FA5}">
                      <a16:colId xmlns:a16="http://schemas.microsoft.com/office/drawing/2014/main" val="1376268233"/>
                    </a:ext>
                  </a:extLst>
                </a:gridCol>
                <a:gridCol w="822960">
                  <a:extLst>
                    <a:ext uri="{9D8B030D-6E8A-4147-A177-3AD203B41FA5}">
                      <a16:colId xmlns:a16="http://schemas.microsoft.com/office/drawing/2014/main" val="2610761896"/>
                    </a:ext>
                  </a:extLst>
                </a:gridCol>
                <a:gridCol w="822960">
                  <a:extLst>
                    <a:ext uri="{9D8B030D-6E8A-4147-A177-3AD203B41FA5}">
                      <a16:colId xmlns:a16="http://schemas.microsoft.com/office/drawing/2014/main" val="1533681147"/>
                    </a:ext>
                  </a:extLst>
                </a:gridCol>
                <a:gridCol w="822960">
                  <a:extLst>
                    <a:ext uri="{9D8B030D-6E8A-4147-A177-3AD203B41FA5}">
                      <a16:colId xmlns:a16="http://schemas.microsoft.com/office/drawing/2014/main" val="2723981762"/>
                    </a:ext>
                  </a:extLst>
                </a:gridCol>
                <a:gridCol w="822960">
                  <a:extLst>
                    <a:ext uri="{9D8B030D-6E8A-4147-A177-3AD203B41FA5}">
                      <a16:colId xmlns:a16="http://schemas.microsoft.com/office/drawing/2014/main" val="2134664572"/>
                    </a:ext>
                  </a:extLst>
                </a:gridCol>
                <a:gridCol w="822960">
                  <a:extLst>
                    <a:ext uri="{9D8B030D-6E8A-4147-A177-3AD203B41FA5}">
                      <a16:colId xmlns:a16="http://schemas.microsoft.com/office/drawing/2014/main" val="3406851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880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- 2025-03-21 14:47:26</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HR team had an incredible experience at the 2025 Philly SHRM Symposium! It was a day filled with insightful discussions and meaningful connections as hundreds of HR professionals came together to explore the latest industry trends and challenges. The event featured a powerful keynote by Charlene Li and a thought-provoking CHRO panel featuring Kelly Jones, Diane Hart, Betty Larson, Kristie Pappal, and Jennifer F. Terry. We always leave feeling inspired and motivated by this amazing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678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- 2025-02-27 11:57:46</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newest team members—the first to join us in 2025! They recently attended our quarterly New Hire Orientation which gives them the opportunity to connect with peers, engage with our leadership team, and learn about our business and culture. We're excited to have you on board and look forward to a fantastic year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22695286"/>
                  </a:ext>
                </a:extLst>
              </a:tr>
            </a:tbl>
          </a:graphicData>
        </a:graphic>
      </p:graphicFrame>
      <p:sp>
        <p:nvSpPr>
          <p:cNvPr id="4" name="Text Placeholder 3">
            <a:extLst>
              <a:ext uri="{FF2B5EF4-FFF2-40B4-BE49-F238E27FC236}">
                <a16:creationId xmlns:a16="http://schemas.microsoft.com/office/drawing/2014/main" id="{9462E1C0-7122-4598-9D8F-017D7D356406}"/>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617890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2AE61-E27C-4F29-B56C-E6D11BE1503E}"/>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1AD94FA3-E3A4-466C-9152-6AB53DD706AC}"/>
              </a:ext>
            </a:extLst>
          </p:cNvPr>
          <p:cNvGraphicFramePr>
            <a:graphicFrameLocks noGrp="1"/>
          </p:cNvGraphicFramePr>
          <p:nvPr>
            <p:ph type="tbl" sz="quarter" idx="13"/>
            <p:extLst>
              <p:ext uri="{D42A27DB-BD31-4B8C-83A1-F6EECF244321}">
                <p14:modId xmlns:p14="http://schemas.microsoft.com/office/powerpoint/2010/main" val="3196318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5328132"/>
                    </a:ext>
                  </a:extLst>
                </a:gridCol>
                <a:gridCol w="822960">
                  <a:extLst>
                    <a:ext uri="{9D8B030D-6E8A-4147-A177-3AD203B41FA5}">
                      <a16:colId xmlns:a16="http://schemas.microsoft.com/office/drawing/2014/main" val="4081961088"/>
                    </a:ext>
                  </a:extLst>
                </a:gridCol>
                <a:gridCol w="822960">
                  <a:extLst>
                    <a:ext uri="{9D8B030D-6E8A-4147-A177-3AD203B41FA5}">
                      <a16:colId xmlns:a16="http://schemas.microsoft.com/office/drawing/2014/main" val="2742193433"/>
                    </a:ext>
                  </a:extLst>
                </a:gridCol>
                <a:gridCol w="822960">
                  <a:extLst>
                    <a:ext uri="{9D8B030D-6E8A-4147-A177-3AD203B41FA5}">
                      <a16:colId xmlns:a16="http://schemas.microsoft.com/office/drawing/2014/main" val="2636836196"/>
                    </a:ext>
                  </a:extLst>
                </a:gridCol>
                <a:gridCol w="822960">
                  <a:extLst>
                    <a:ext uri="{9D8B030D-6E8A-4147-A177-3AD203B41FA5}">
                      <a16:colId xmlns:a16="http://schemas.microsoft.com/office/drawing/2014/main" val="21574469"/>
                    </a:ext>
                  </a:extLst>
                </a:gridCol>
                <a:gridCol w="822960">
                  <a:extLst>
                    <a:ext uri="{9D8B030D-6E8A-4147-A177-3AD203B41FA5}">
                      <a16:colId xmlns:a16="http://schemas.microsoft.com/office/drawing/2014/main" val="605032598"/>
                    </a:ext>
                  </a:extLst>
                </a:gridCol>
                <a:gridCol w="822960">
                  <a:extLst>
                    <a:ext uri="{9D8B030D-6E8A-4147-A177-3AD203B41FA5}">
                      <a16:colId xmlns:a16="http://schemas.microsoft.com/office/drawing/2014/main" val="308177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7175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- 2025-03-20 13:46:00</a:t>
                      </a:r>
                      <a:r>
                        <a:rPr kumimoji="0" lang="en-US" sz="1000" b="0" i="0" u="none" strike="noStrike" kern="1200" cap="none" spc="0" normalizeH="0" baseline="0" noProof="0">
                          <a:ln>
                            <a:noFill/>
                          </a:ln>
                          <a:solidFill>
                            <a:prstClr val="black"/>
                          </a:solidFill>
                          <a:effectLst/>
                          <a:uLnTx/>
                          <a:uFillTx/>
                          <a:latin typeface="Calibri"/>
                          <a:ea typeface="+mn-ea"/>
                          <a:cs typeface="+mn-cs"/>
                        </a:rPr>
                        <a:t>
 Yesterday, the TMNAS Women's Collective and Women in IT Employee Resource Groups had the privilege of teaming up with Girls on the Run (GOTR) for an uplifting and insightful workshop! The “State of the Girl” session offered a deeper dive into key trends in girls' mental and physical health while highlighting GOTR’s life-changing curriculum focused on building essential life skills. Attendees engaged in fun activities and learned how to get involved with this incredible cause.
We are also beyond proud to support Girls on the Run as our Charity of the Month. Their commitment to empowering young girls is truly inspiring, and it’s a cause we are honored to stand behind!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74155482"/>
                  </a:ext>
                </a:extLst>
              </a:tr>
            </a:tbl>
          </a:graphicData>
        </a:graphic>
      </p:graphicFrame>
      <p:sp>
        <p:nvSpPr>
          <p:cNvPr id="4" name="Text Placeholder 3">
            <a:extLst>
              <a:ext uri="{FF2B5EF4-FFF2-40B4-BE49-F238E27FC236}">
                <a16:creationId xmlns:a16="http://schemas.microsoft.com/office/drawing/2014/main" id="{36066A3A-429B-4B3A-BDDA-3C59338B5D17}"/>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164728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929BC-FBB3-46CA-A5AF-588BB0E21D22}"/>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DB3A4EC5-0172-4FFA-82C6-99E4C56D4A2A}"/>
              </a:ext>
            </a:extLst>
          </p:cNvPr>
          <p:cNvGraphicFramePr>
            <a:graphicFrameLocks noGrp="1"/>
          </p:cNvGraphicFramePr>
          <p:nvPr>
            <p:ph type="tbl" sz="quarter" idx="13"/>
            <p:extLst>
              <p:ext uri="{D42A27DB-BD31-4B8C-83A1-F6EECF244321}">
                <p14:modId xmlns:p14="http://schemas.microsoft.com/office/powerpoint/2010/main" val="2124011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64152326"/>
                    </a:ext>
                  </a:extLst>
                </a:gridCol>
                <a:gridCol w="576072">
                  <a:extLst>
                    <a:ext uri="{9D8B030D-6E8A-4147-A177-3AD203B41FA5}">
                      <a16:colId xmlns:a16="http://schemas.microsoft.com/office/drawing/2014/main" val="302592437"/>
                    </a:ext>
                  </a:extLst>
                </a:gridCol>
                <a:gridCol w="576072">
                  <a:extLst>
                    <a:ext uri="{9D8B030D-6E8A-4147-A177-3AD203B41FA5}">
                      <a16:colId xmlns:a16="http://schemas.microsoft.com/office/drawing/2014/main" val="2492876411"/>
                    </a:ext>
                  </a:extLst>
                </a:gridCol>
                <a:gridCol w="576072">
                  <a:extLst>
                    <a:ext uri="{9D8B030D-6E8A-4147-A177-3AD203B41FA5}">
                      <a16:colId xmlns:a16="http://schemas.microsoft.com/office/drawing/2014/main" val="2941088971"/>
                    </a:ext>
                  </a:extLst>
                </a:gridCol>
                <a:gridCol w="576072">
                  <a:extLst>
                    <a:ext uri="{9D8B030D-6E8A-4147-A177-3AD203B41FA5}">
                      <a16:colId xmlns:a16="http://schemas.microsoft.com/office/drawing/2014/main" val="2972122846"/>
                    </a:ext>
                  </a:extLst>
                </a:gridCol>
                <a:gridCol w="576072">
                  <a:extLst>
                    <a:ext uri="{9D8B030D-6E8A-4147-A177-3AD203B41FA5}">
                      <a16:colId xmlns:a16="http://schemas.microsoft.com/office/drawing/2014/main" val="985832953"/>
                    </a:ext>
                  </a:extLst>
                </a:gridCol>
                <a:gridCol w="576072">
                  <a:extLst>
                    <a:ext uri="{9D8B030D-6E8A-4147-A177-3AD203B41FA5}">
                      <a16:colId xmlns:a16="http://schemas.microsoft.com/office/drawing/2014/main" val="1412861112"/>
                    </a:ext>
                  </a:extLst>
                </a:gridCol>
                <a:gridCol w="576072">
                  <a:extLst>
                    <a:ext uri="{9D8B030D-6E8A-4147-A177-3AD203B41FA5}">
                      <a16:colId xmlns:a16="http://schemas.microsoft.com/office/drawing/2014/main" val="3055599085"/>
                    </a:ext>
                  </a:extLst>
                </a:gridCol>
                <a:gridCol w="576072">
                  <a:extLst>
                    <a:ext uri="{9D8B030D-6E8A-4147-A177-3AD203B41FA5}">
                      <a16:colId xmlns:a16="http://schemas.microsoft.com/office/drawing/2014/main" val="529249710"/>
                    </a:ext>
                  </a:extLst>
                </a:gridCol>
                <a:gridCol w="576072">
                  <a:extLst>
                    <a:ext uri="{9D8B030D-6E8A-4147-A177-3AD203B41FA5}">
                      <a16:colId xmlns:a16="http://schemas.microsoft.com/office/drawing/2014/main" val="1831751925"/>
                    </a:ext>
                  </a:extLst>
                </a:gridCol>
                <a:gridCol w="576072">
                  <a:extLst>
                    <a:ext uri="{9D8B030D-6E8A-4147-A177-3AD203B41FA5}">
                      <a16:colId xmlns:a16="http://schemas.microsoft.com/office/drawing/2014/main" val="847289611"/>
                    </a:ext>
                  </a:extLst>
                </a:gridCol>
                <a:gridCol w="576072">
                  <a:extLst>
                    <a:ext uri="{9D8B030D-6E8A-4147-A177-3AD203B41FA5}">
                      <a16:colId xmlns:a16="http://schemas.microsoft.com/office/drawing/2014/main" val="1676356576"/>
                    </a:ext>
                  </a:extLst>
                </a:gridCol>
                <a:gridCol w="576072">
                  <a:extLst>
                    <a:ext uri="{9D8B030D-6E8A-4147-A177-3AD203B41FA5}">
                      <a16:colId xmlns:a16="http://schemas.microsoft.com/office/drawing/2014/main" val="363857000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22037753"/>
                  </a:ext>
                </a:extLst>
              </a:tr>
              <a:tr h="370840">
                <a:tc>
                  <a:txBody>
                    <a:bodyPr/>
                    <a:lstStyle/>
                    <a:p>
                      <a:r>
                        <a:rPr lang="en-US" sz="1000"/>
                        <a:t>194</a:t>
                      </a:r>
                    </a:p>
                  </a:txBody>
                  <a:tcPr/>
                </a:tc>
                <a:tc>
                  <a:txBody>
                    <a:bodyPr/>
                    <a:lstStyle/>
                    <a:p>
                      <a:r>
                        <a:rPr lang="en-US" sz="1000"/>
                        <a:t>-4</a:t>
                      </a:r>
                    </a:p>
                  </a:txBody>
                  <a:tcPr/>
                </a:tc>
                <a:tc>
                  <a:txBody>
                    <a:bodyPr/>
                    <a:lstStyle/>
                    <a:p>
                      <a:r>
                        <a:rPr lang="en-US" sz="1000"/>
                        <a:t>41</a:t>
                      </a:r>
                    </a:p>
                  </a:txBody>
                  <a:tcPr/>
                </a:tc>
                <a:tc>
                  <a:txBody>
                    <a:bodyPr/>
                    <a:lstStyle/>
                    <a:p>
                      <a:r>
                        <a:rPr lang="en-US" sz="1000"/>
                        <a:t>20</a:t>
                      </a:r>
                    </a:p>
                  </a:txBody>
                  <a:tcPr/>
                </a:tc>
                <a:tc>
                  <a:txBody>
                    <a:bodyPr/>
                    <a:lstStyle/>
                    <a:p>
                      <a:r>
                        <a:rPr lang="en-US" sz="1000"/>
                        <a:t>0</a:t>
                      </a:r>
                    </a:p>
                  </a:txBody>
                  <a:tcPr/>
                </a:tc>
                <a:tc>
                  <a:txBody>
                    <a:bodyPr/>
                    <a:lstStyle/>
                    <a:p>
                      <a:r>
                        <a:rPr lang="en-US" sz="1000"/>
                        <a:t>21</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14</a:t>
                      </a:r>
                    </a:p>
                  </a:txBody>
                  <a:tcPr/>
                </a:tc>
                <a:tc>
                  <a:txBody>
                    <a:bodyPr/>
                    <a:lstStyle/>
                    <a:p>
                      <a:r>
                        <a:rPr lang="en-US" sz="1000"/>
                        <a:t>5</a:t>
                      </a:r>
                    </a:p>
                  </a:txBody>
                  <a:tcPr/>
                </a:tc>
                <a:tc>
                  <a:txBody>
                    <a:bodyPr/>
                    <a:lstStyle/>
                    <a:p>
                      <a:r>
                        <a:rPr lang="en-US" sz="1000"/>
                        <a:t>0.5867 %</a:t>
                      </a:r>
                    </a:p>
                  </a:txBody>
                  <a:tcPr/>
                </a:tc>
                <a:tc>
                  <a:txBody>
                    <a:bodyPr/>
                    <a:lstStyle/>
                    <a:p>
                      <a:r>
                        <a:rPr lang="en-US" sz="1000"/>
                        <a:t>0.0 %</a:t>
                      </a:r>
                    </a:p>
                  </a:txBody>
                  <a:tcPr/>
                </a:tc>
                <a:extLst>
                  <a:ext uri="{0D108BD9-81ED-4DB2-BD59-A6C34878D82A}">
                    <a16:rowId xmlns:a16="http://schemas.microsoft.com/office/drawing/2014/main" val="726399307"/>
                  </a:ext>
                </a:extLst>
              </a:tr>
            </a:tbl>
          </a:graphicData>
        </a:graphic>
      </p:graphicFrame>
      <p:sp>
        <p:nvSpPr>
          <p:cNvPr id="4" name="Text Placeholder 3">
            <a:extLst>
              <a:ext uri="{FF2B5EF4-FFF2-40B4-BE49-F238E27FC236}">
                <a16:creationId xmlns:a16="http://schemas.microsoft.com/office/drawing/2014/main" id="{9D96D89D-1882-4B24-AB9E-F75CF1373A60}"/>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785360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97D03-DF05-40F8-8C11-EFE7DA953449}"/>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13DB8DB7-39AC-48CA-807E-3DCA5C92F720}"/>
              </a:ext>
            </a:extLst>
          </p:cNvPr>
          <p:cNvGraphicFramePr>
            <a:graphicFrameLocks noGrp="1"/>
          </p:cNvGraphicFramePr>
          <p:nvPr>
            <p:ph type="chart" sz="quarter" idx="13"/>
            <p:extLst>
              <p:ext uri="{D42A27DB-BD31-4B8C-83A1-F6EECF244321}">
                <p14:modId xmlns:p14="http://schemas.microsoft.com/office/powerpoint/2010/main" val="2576016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8D41D0-1E30-4E71-B070-FD625CE1B3E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7EE9591-1EF8-4DBE-94ED-E6F5FD8E40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3227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DB73-E476-4DE8-92AA-57721543D50F}"/>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CA6DA5FD-DAB0-46DF-9693-A76321B88304}"/>
              </a:ext>
            </a:extLst>
          </p:cNvPr>
          <p:cNvGraphicFramePr>
            <a:graphicFrameLocks noGrp="1"/>
          </p:cNvGraphicFramePr>
          <p:nvPr>
            <p:ph type="chart" sz="quarter" idx="13"/>
            <p:extLst>
              <p:ext uri="{D42A27DB-BD31-4B8C-83A1-F6EECF244321}">
                <p14:modId xmlns:p14="http://schemas.microsoft.com/office/powerpoint/2010/main" val="1358865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799F3-4CE7-40B4-90A8-532DABE4488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0990F81-B3C6-4290-A590-557110792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467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8E73-E09B-4E74-BF45-2F77598338B5}"/>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C998C050-69D0-46A1-B807-8B4879EB8D2C}"/>
              </a:ext>
            </a:extLst>
          </p:cNvPr>
          <p:cNvGraphicFramePr>
            <a:graphicFrameLocks noGrp="1"/>
          </p:cNvGraphicFramePr>
          <p:nvPr>
            <p:ph type="chart" sz="quarter" idx="13"/>
            <p:extLst>
              <p:ext uri="{D42A27DB-BD31-4B8C-83A1-F6EECF244321}">
                <p14:modId xmlns:p14="http://schemas.microsoft.com/office/powerpoint/2010/main" val="3625745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7A6B3-33A4-4574-A38F-35228B54C21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5DD5B17-BF66-4E64-865B-743B421DA8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9141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80975-8F8A-4542-B2A5-3E51DACE3606}"/>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F7FB9C10-D10E-4FFF-B0A0-A19844815C47}"/>
              </a:ext>
            </a:extLst>
          </p:cNvPr>
          <p:cNvGraphicFramePr>
            <a:graphicFrameLocks noGrp="1"/>
          </p:cNvGraphicFramePr>
          <p:nvPr>
            <p:ph type="tbl" sz="quarter" idx="13"/>
            <p:extLst>
              <p:ext uri="{D42A27DB-BD31-4B8C-83A1-F6EECF244321}">
                <p14:modId xmlns:p14="http://schemas.microsoft.com/office/powerpoint/2010/main" val="1724602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4346342"/>
                    </a:ext>
                  </a:extLst>
                </a:gridCol>
                <a:gridCol w="1152144">
                  <a:extLst>
                    <a:ext uri="{9D8B030D-6E8A-4147-A177-3AD203B41FA5}">
                      <a16:colId xmlns:a16="http://schemas.microsoft.com/office/drawing/2014/main" val="2404913135"/>
                    </a:ext>
                  </a:extLst>
                </a:gridCol>
                <a:gridCol w="1152144">
                  <a:extLst>
                    <a:ext uri="{9D8B030D-6E8A-4147-A177-3AD203B41FA5}">
                      <a16:colId xmlns:a16="http://schemas.microsoft.com/office/drawing/2014/main" val="3303264308"/>
                    </a:ext>
                  </a:extLst>
                </a:gridCol>
                <a:gridCol w="1152144">
                  <a:extLst>
                    <a:ext uri="{9D8B030D-6E8A-4147-A177-3AD203B41FA5}">
                      <a16:colId xmlns:a16="http://schemas.microsoft.com/office/drawing/2014/main" val="2174439583"/>
                    </a:ext>
                  </a:extLst>
                </a:gridCol>
                <a:gridCol w="1152144">
                  <a:extLst>
                    <a:ext uri="{9D8B030D-6E8A-4147-A177-3AD203B41FA5}">
                      <a16:colId xmlns:a16="http://schemas.microsoft.com/office/drawing/2014/main" val="462579499"/>
                    </a:ext>
                  </a:extLst>
                </a:gridCol>
                <a:gridCol w="1152144">
                  <a:extLst>
                    <a:ext uri="{9D8B030D-6E8A-4147-A177-3AD203B41FA5}">
                      <a16:colId xmlns:a16="http://schemas.microsoft.com/office/drawing/2014/main" val="1411146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3108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- 2025-02-07 14:34:26</a:t>
                      </a:r>
                      <a:r>
                        <a:rPr kumimoji="0" lang="en-US" sz="1000" b="0" i="0" u="none" strike="noStrike" kern="1200" cap="none" spc="0" normalizeH="0" baseline="0" noProof="0">
                          <a:ln>
                            <a:noFill/>
                          </a:ln>
                          <a:solidFill>
                            <a:prstClr val="black"/>
                          </a:solidFill>
                          <a:effectLst/>
                          <a:uLnTx/>
                          <a:uFillTx/>
                          <a:latin typeface="Calibri"/>
                          <a:ea typeface="+mn-ea"/>
                          <a:cs typeface="+mn-cs"/>
                        </a:rPr>
                        <a:t>
 Fly, Eagles, Fly! 🦅💚 At TMNAS and our sister company @PHLYINS, football is more than just a game— it’s about bringing people together and enjoying our team spirit!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1.5385 %</a:t>
                      </a:r>
                    </a:p>
                  </a:txBody>
                  <a:tcPr/>
                </a:tc>
                <a:extLst>
                  <a:ext uri="{0D108BD9-81ED-4DB2-BD59-A6C34878D82A}">
                    <a16:rowId xmlns:a16="http://schemas.microsoft.com/office/drawing/2014/main" val="86753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- 2025-03-07 13:47:54</a:t>
                      </a:r>
                      <a:r>
                        <a:rPr kumimoji="0" lang="en-US" sz="1000" b="0" i="0" u="none" strike="noStrike" kern="1200" cap="none" spc="0" normalizeH="0" baseline="0" noProof="0">
                          <a:ln>
                            <a:noFill/>
                          </a:ln>
                          <a:solidFill>
                            <a:prstClr val="black"/>
                          </a:solidFill>
                          <a:effectLst/>
                          <a:uLnTx/>
                          <a:uFillTx/>
                          <a:latin typeface="Calibri"/>
                          <a:ea typeface="+mn-ea"/>
                          <a:cs typeface="+mn-cs"/>
                        </a:rPr>
                        <a:t>
 🌟 Happy Employee Appreciation Day! 🌟
We’re celebrating all of the incredible employees out there who make a difference every day.  To show our appreciation, we want to give something back to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415341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- 2025-03-21 14:45:11</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HR team had an incredible experience at the 2025 @PhillySHRM Symposium! It was a day filled with insightful discussions and meaningful connections as hundreds of HR professionals came together to explore the latest industry trends and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1324088844"/>
                  </a:ext>
                </a:extLst>
              </a:tr>
            </a:tbl>
          </a:graphicData>
        </a:graphic>
      </p:graphicFrame>
      <p:sp>
        <p:nvSpPr>
          <p:cNvPr id="4" name="Text Placeholder 3">
            <a:extLst>
              <a:ext uri="{FF2B5EF4-FFF2-40B4-BE49-F238E27FC236}">
                <a16:creationId xmlns:a16="http://schemas.microsoft.com/office/drawing/2014/main" id="{827D6C18-750B-4C5F-A0CE-817BAB9E2B47}"/>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662721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1BCB-4FE8-4920-9460-E51E8D43F1E9}"/>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87E2844C-F3DA-4FE3-A063-A3CCA2B21173}"/>
              </a:ext>
            </a:extLst>
          </p:cNvPr>
          <p:cNvGraphicFramePr>
            <a:graphicFrameLocks noGrp="1"/>
          </p:cNvGraphicFramePr>
          <p:nvPr>
            <p:ph type="tbl" sz="quarter" idx="13"/>
            <p:extLst>
              <p:ext uri="{D42A27DB-BD31-4B8C-83A1-F6EECF244321}">
                <p14:modId xmlns:p14="http://schemas.microsoft.com/office/powerpoint/2010/main" val="1715690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4952432"/>
                    </a:ext>
                  </a:extLst>
                </a:gridCol>
                <a:gridCol w="1152144">
                  <a:extLst>
                    <a:ext uri="{9D8B030D-6E8A-4147-A177-3AD203B41FA5}">
                      <a16:colId xmlns:a16="http://schemas.microsoft.com/office/drawing/2014/main" val="1218780422"/>
                    </a:ext>
                  </a:extLst>
                </a:gridCol>
                <a:gridCol w="1152144">
                  <a:extLst>
                    <a:ext uri="{9D8B030D-6E8A-4147-A177-3AD203B41FA5}">
                      <a16:colId xmlns:a16="http://schemas.microsoft.com/office/drawing/2014/main" val="441205436"/>
                    </a:ext>
                  </a:extLst>
                </a:gridCol>
                <a:gridCol w="1152144">
                  <a:extLst>
                    <a:ext uri="{9D8B030D-6E8A-4147-A177-3AD203B41FA5}">
                      <a16:colId xmlns:a16="http://schemas.microsoft.com/office/drawing/2014/main" val="3878712215"/>
                    </a:ext>
                  </a:extLst>
                </a:gridCol>
                <a:gridCol w="1152144">
                  <a:extLst>
                    <a:ext uri="{9D8B030D-6E8A-4147-A177-3AD203B41FA5}">
                      <a16:colId xmlns:a16="http://schemas.microsoft.com/office/drawing/2014/main" val="2617231451"/>
                    </a:ext>
                  </a:extLst>
                </a:gridCol>
                <a:gridCol w="1152144">
                  <a:extLst>
                    <a:ext uri="{9D8B030D-6E8A-4147-A177-3AD203B41FA5}">
                      <a16:colId xmlns:a16="http://schemas.microsoft.com/office/drawing/2014/main" val="67902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6405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- 2025-03-13 13:58:26</a:t>
                      </a:r>
                      <a:r>
                        <a:rPr kumimoji="0" lang="en-US" sz="1000" b="0" i="0" u="none" strike="noStrike" kern="1200" cap="none" spc="0" normalizeH="0" baseline="0" noProof="0">
                          <a:ln>
                            <a:noFill/>
                          </a:ln>
                          <a:solidFill>
                            <a:prstClr val="black"/>
                          </a:solidFill>
                          <a:effectLst/>
                          <a:uLnTx/>
                          <a:uFillTx/>
                          <a:latin typeface="Calibri"/>
                          <a:ea typeface="+mn-ea"/>
                          <a:cs typeface="+mn-cs"/>
                        </a:rPr>
                        <a:t>
 We hosted a hybrid Lunch &amp;amp; Learn event for our TMNAS animal lovers! 🐾 A big thank you to our speakers—Karen Walsh, Michelle Ashley, and Maria Termini-Romano—for sharing the remarkable efforts of @StrayCatRelief and LIFE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134624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- 2025-02-12 15:48:27</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@HLAA as our February Charity of the Month! Their mission is to build a hearing health movement that empowers millions with or at risk of hearing loss to thrive through education, advocacy, and a nationwide network of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0.5128 %</a:t>
                      </a:r>
                    </a:p>
                  </a:txBody>
                  <a:tcPr/>
                </a:tc>
                <a:extLst>
                  <a:ext uri="{0D108BD9-81ED-4DB2-BD59-A6C34878D82A}">
                    <a16:rowId xmlns:a16="http://schemas.microsoft.com/office/drawing/2014/main" val="2895312524"/>
                  </a:ext>
                </a:extLst>
              </a:tr>
            </a:tbl>
          </a:graphicData>
        </a:graphic>
      </p:graphicFrame>
      <p:sp>
        <p:nvSpPr>
          <p:cNvPr id="4" name="Text Placeholder 3">
            <a:extLst>
              <a:ext uri="{FF2B5EF4-FFF2-40B4-BE49-F238E27FC236}">
                <a16:creationId xmlns:a16="http://schemas.microsoft.com/office/drawing/2014/main" id="{EDD9A2D8-1D7F-4B1F-8CEF-3289E1E64889}"/>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380649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E2FA9-4E4F-47B9-B05B-5DDC4FBFB09A}"/>
              </a:ext>
            </a:extLst>
          </p:cNvPr>
          <p:cNvSpPr>
            <a:spLocks noGrp="1"/>
          </p:cNvSpPr>
          <p:nvPr>
            <p:ph type="title"/>
          </p:nvPr>
        </p:nvSpPr>
        <p:spPr/>
        <p:txBody>
          <a:bodyPr/>
          <a:lstStyle/>
          <a:p>
            <a:r>
              <a:rPr lang="en-US"/>
              <a:t>LinkedIn Key Metrics Table | All profiles</a:t>
            </a:r>
          </a:p>
        </p:txBody>
      </p:sp>
      <p:graphicFrame>
        <p:nvGraphicFramePr>
          <p:cNvPr id="5" name="Table Placeholder 4">
            <a:extLst>
              <a:ext uri="{FF2B5EF4-FFF2-40B4-BE49-F238E27FC236}">
                <a16:creationId xmlns:a16="http://schemas.microsoft.com/office/drawing/2014/main" id="{53AA42E0-64C1-4823-8AE2-A3D4A124BD06}"/>
              </a:ext>
            </a:extLst>
          </p:cNvPr>
          <p:cNvGraphicFramePr>
            <a:graphicFrameLocks noGrp="1"/>
          </p:cNvGraphicFramePr>
          <p:nvPr>
            <p:ph type="tbl" sz="quarter" idx="13"/>
            <p:extLst>
              <p:ext uri="{D42A27DB-BD31-4B8C-83A1-F6EECF244321}">
                <p14:modId xmlns:p14="http://schemas.microsoft.com/office/powerpoint/2010/main" val="62570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72188258"/>
                    </a:ext>
                  </a:extLst>
                </a:gridCol>
                <a:gridCol w="493776">
                  <a:extLst>
                    <a:ext uri="{9D8B030D-6E8A-4147-A177-3AD203B41FA5}">
                      <a16:colId xmlns:a16="http://schemas.microsoft.com/office/drawing/2014/main" val="2591705141"/>
                    </a:ext>
                  </a:extLst>
                </a:gridCol>
                <a:gridCol w="493776">
                  <a:extLst>
                    <a:ext uri="{9D8B030D-6E8A-4147-A177-3AD203B41FA5}">
                      <a16:colId xmlns:a16="http://schemas.microsoft.com/office/drawing/2014/main" val="1612192271"/>
                    </a:ext>
                  </a:extLst>
                </a:gridCol>
                <a:gridCol w="493776">
                  <a:extLst>
                    <a:ext uri="{9D8B030D-6E8A-4147-A177-3AD203B41FA5}">
                      <a16:colId xmlns:a16="http://schemas.microsoft.com/office/drawing/2014/main" val="3993508480"/>
                    </a:ext>
                  </a:extLst>
                </a:gridCol>
                <a:gridCol w="493776">
                  <a:extLst>
                    <a:ext uri="{9D8B030D-6E8A-4147-A177-3AD203B41FA5}">
                      <a16:colId xmlns:a16="http://schemas.microsoft.com/office/drawing/2014/main" val="1075104443"/>
                    </a:ext>
                  </a:extLst>
                </a:gridCol>
                <a:gridCol w="493776">
                  <a:extLst>
                    <a:ext uri="{9D8B030D-6E8A-4147-A177-3AD203B41FA5}">
                      <a16:colId xmlns:a16="http://schemas.microsoft.com/office/drawing/2014/main" val="4099324207"/>
                    </a:ext>
                  </a:extLst>
                </a:gridCol>
                <a:gridCol w="493776">
                  <a:extLst>
                    <a:ext uri="{9D8B030D-6E8A-4147-A177-3AD203B41FA5}">
                      <a16:colId xmlns:a16="http://schemas.microsoft.com/office/drawing/2014/main" val="4152483041"/>
                    </a:ext>
                  </a:extLst>
                </a:gridCol>
                <a:gridCol w="493776">
                  <a:extLst>
                    <a:ext uri="{9D8B030D-6E8A-4147-A177-3AD203B41FA5}">
                      <a16:colId xmlns:a16="http://schemas.microsoft.com/office/drawing/2014/main" val="20184447"/>
                    </a:ext>
                  </a:extLst>
                </a:gridCol>
                <a:gridCol w="493776">
                  <a:extLst>
                    <a:ext uri="{9D8B030D-6E8A-4147-A177-3AD203B41FA5}">
                      <a16:colId xmlns:a16="http://schemas.microsoft.com/office/drawing/2014/main" val="4233701462"/>
                    </a:ext>
                  </a:extLst>
                </a:gridCol>
                <a:gridCol w="493776">
                  <a:extLst>
                    <a:ext uri="{9D8B030D-6E8A-4147-A177-3AD203B41FA5}">
                      <a16:colId xmlns:a16="http://schemas.microsoft.com/office/drawing/2014/main" val="3936157530"/>
                    </a:ext>
                  </a:extLst>
                </a:gridCol>
                <a:gridCol w="493776">
                  <a:extLst>
                    <a:ext uri="{9D8B030D-6E8A-4147-A177-3AD203B41FA5}">
                      <a16:colId xmlns:a16="http://schemas.microsoft.com/office/drawing/2014/main" val="357419313"/>
                    </a:ext>
                  </a:extLst>
                </a:gridCol>
                <a:gridCol w="493776">
                  <a:extLst>
                    <a:ext uri="{9D8B030D-6E8A-4147-A177-3AD203B41FA5}">
                      <a16:colId xmlns:a16="http://schemas.microsoft.com/office/drawing/2014/main" val="208231577"/>
                    </a:ext>
                  </a:extLst>
                </a:gridCol>
                <a:gridCol w="493776">
                  <a:extLst>
                    <a:ext uri="{9D8B030D-6E8A-4147-A177-3AD203B41FA5}">
                      <a16:colId xmlns:a16="http://schemas.microsoft.com/office/drawing/2014/main" val="1894616920"/>
                    </a:ext>
                  </a:extLst>
                </a:gridCol>
                <a:gridCol w="493776">
                  <a:extLst>
                    <a:ext uri="{9D8B030D-6E8A-4147-A177-3AD203B41FA5}">
                      <a16:colId xmlns:a16="http://schemas.microsoft.com/office/drawing/2014/main" val="3135822591"/>
                    </a:ext>
                  </a:extLst>
                </a:gridCol>
                <a:gridCol w="493776">
                  <a:extLst>
                    <a:ext uri="{9D8B030D-6E8A-4147-A177-3AD203B41FA5}">
                      <a16:colId xmlns:a16="http://schemas.microsoft.com/office/drawing/2014/main" val="25456805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268650262"/>
                  </a:ext>
                </a:extLst>
              </a:tr>
              <a:tr h="370840">
                <a:tc>
                  <a:txBody>
                    <a:bodyPr/>
                    <a:lstStyle/>
                    <a:p>
                      <a:r>
                        <a:rPr lang="en-US" sz="1000"/>
                        <a:t>47705</a:t>
                      </a:r>
                    </a:p>
                  </a:txBody>
                  <a:tcPr/>
                </a:tc>
                <a:tc>
                  <a:txBody>
                    <a:bodyPr/>
                    <a:lstStyle/>
                    <a:p>
                      <a:r>
                        <a:rPr lang="en-US" sz="1000"/>
                        <a:t>1437</a:t>
                      </a:r>
                    </a:p>
                  </a:txBody>
                  <a:tcPr/>
                </a:tc>
                <a:tc>
                  <a:txBody>
                    <a:bodyPr/>
                    <a:lstStyle/>
                    <a:p>
                      <a:r>
                        <a:rPr lang="en-US" sz="1000"/>
                        <a:t>63</a:t>
                      </a:r>
                    </a:p>
                  </a:txBody>
                  <a:tcPr/>
                </a:tc>
                <a:tc>
                  <a:txBody>
                    <a:bodyPr/>
                    <a:lstStyle/>
                    <a:p>
                      <a:r>
                        <a:rPr lang="en-US" sz="1000"/>
                        <a:t>5453</a:t>
                      </a:r>
                    </a:p>
                  </a:txBody>
                  <a:tcPr/>
                </a:tc>
                <a:tc>
                  <a:txBody>
                    <a:bodyPr/>
                    <a:lstStyle/>
                    <a:p>
                      <a:r>
                        <a:rPr lang="en-US" sz="1000"/>
                        <a:t>86.555555555556</a:t>
                      </a:r>
                    </a:p>
                  </a:txBody>
                  <a:tcPr/>
                </a:tc>
                <a:tc>
                  <a:txBody>
                    <a:bodyPr/>
                    <a:lstStyle/>
                    <a:p>
                      <a:r>
                        <a:rPr lang="en-US" sz="1000"/>
                        <a:t>120</a:t>
                      </a:r>
                    </a:p>
                  </a:txBody>
                  <a:tcPr/>
                </a:tc>
                <a:tc>
                  <a:txBody>
                    <a:bodyPr/>
                    <a:lstStyle/>
                    <a:p>
                      <a:r>
                        <a:rPr lang="en-US" sz="1000"/>
                        <a:t>1.9047619047619</a:t>
                      </a:r>
                    </a:p>
                  </a:txBody>
                  <a:tcPr/>
                </a:tc>
                <a:tc>
                  <a:txBody>
                    <a:bodyPr/>
                    <a:lstStyle/>
                    <a:p>
                      <a:r>
                        <a:rPr lang="en-US" sz="1000"/>
                        <a:t>347</a:t>
                      </a:r>
                    </a:p>
                  </a:txBody>
                  <a:tcPr/>
                </a:tc>
                <a:tc>
                  <a:txBody>
                    <a:bodyPr/>
                    <a:lstStyle/>
                    <a:p>
                      <a:r>
                        <a:rPr lang="en-US" sz="1000"/>
                        <a:t>5.5079365079365</a:t>
                      </a:r>
                    </a:p>
                  </a:txBody>
                  <a:tcPr/>
                </a:tc>
                <a:tc>
                  <a:txBody>
                    <a:bodyPr/>
                    <a:lstStyle/>
                    <a:p>
                      <a:r>
                        <a:rPr lang="en-US" sz="1000"/>
                        <a:t>21098</a:t>
                      </a:r>
                    </a:p>
                  </a:txBody>
                  <a:tcPr/>
                </a:tc>
                <a:tc>
                  <a:txBody>
                    <a:bodyPr/>
                    <a:lstStyle/>
                    <a:p>
                      <a:r>
                        <a:rPr lang="en-US" sz="1000"/>
                        <a:t>334.88888888889</a:t>
                      </a:r>
                    </a:p>
                  </a:txBody>
                  <a:tcPr/>
                </a:tc>
                <a:tc>
                  <a:txBody>
                    <a:bodyPr/>
                    <a:lstStyle/>
                    <a:p>
                      <a:r>
                        <a:rPr lang="en-US" sz="1000"/>
                        <a:t>145130</a:t>
                      </a:r>
                    </a:p>
                  </a:txBody>
                  <a:tcPr/>
                </a:tc>
                <a:tc>
                  <a:txBody>
                    <a:bodyPr/>
                    <a:lstStyle/>
                    <a:p>
                      <a:r>
                        <a:rPr lang="en-US" sz="1000"/>
                        <a:t>2303.6507936508</a:t>
                      </a:r>
                    </a:p>
                  </a:txBody>
                  <a:tcPr/>
                </a:tc>
                <a:tc>
                  <a:txBody>
                    <a:bodyPr/>
                    <a:lstStyle/>
                    <a:p>
                      <a:r>
                        <a:rPr lang="en-US" sz="1000"/>
                        <a:t>17.35540991399 %</a:t>
                      </a:r>
                    </a:p>
                  </a:txBody>
                  <a:tcPr/>
                </a:tc>
                <a:tc>
                  <a:txBody>
                    <a:bodyPr/>
                    <a:lstStyle/>
                    <a:p>
                      <a:r>
                        <a:rPr lang="en-US" sz="1000"/>
                        <a:t>13562</a:t>
                      </a:r>
                    </a:p>
                  </a:txBody>
                  <a:tcPr/>
                </a:tc>
                <a:extLst>
                  <a:ext uri="{0D108BD9-81ED-4DB2-BD59-A6C34878D82A}">
                    <a16:rowId xmlns:a16="http://schemas.microsoft.com/office/drawing/2014/main" val="191471592"/>
                  </a:ext>
                </a:extLst>
              </a:tr>
              <a:tr h="370840">
                <a:tc>
                  <a:txBody>
                    <a:bodyPr/>
                    <a:lstStyle/>
                    <a:p>
                      <a:r>
                        <a:rPr lang="en-US" sz="1000"/>
                        <a:t>26489</a:t>
                      </a:r>
                    </a:p>
                  </a:txBody>
                  <a:tcPr/>
                </a:tc>
                <a:tc>
                  <a:txBody>
                    <a:bodyPr/>
                    <a:lstStyle/>
                    <a:p>
                      <a:r>
                        <a:rPr lang="en-US" sz="1000"/>
                        <a:t>1775</a:t>
                      </a:r>
                    </a:p>
                  </a:txBody>
                  <a:tcPr/>
                </a:tc>
                <a:tc>
                  <a:txBody>
                    <a:bodyPr/>
                    <a:lstStyle/>
                    <a:p>
                      <a:r>
                        <a:rPr lang="en-US" sz="1000"/>
                        <a:t>23</a:t>
                      </a:r>
                    </a:p>
                  </a:txBody>
                  <a:tcPr/>
                </a:tc>
                <a:tc>
                  <a:txBody>
                    <a:bodyPr/>
                    <a:lstStyle/>
                    <a:p>
                      <a:r>
                        <a:rPr lang="en-US" sz="1000"/>
                        <a:t>1069</a:t>
                      </a:r>
                    </a:p>
                  </a:txBody>
                  <a:tcPr/>
                </a:tc>
                <a:tc>
                  <a:txBody>
                    <a:bodyPr/>
                    <a:lstStyle/>
                    <a:p>
                      <a:r>
                        <a:rPr lang="en-US" sz="1000"/>
                        <a:t>46.478260869565</a:t>
                      </a:r>
                    </a:p>
                  </a:txBody>
                  <a:tcPr/>
                </a:tc>
                <a:tc>
                  <a:txBody>
                    <a:bodyPr/>
                    <a:lstStyle/>
                    <a:p>
                      <a:r>
                        <a:rPr lang="en-US" sz="1000"/>
                        <a:t>21</a:t>
                      </a:r>
                    </a:p>
                  </a:txBody>
                  <a:tcPr/>
                </a:tc>
                <a:tc>
                  <a:txBody>
                    <a:bodyPr/>
                    <a:lstStyle/>
                    <a:p>
                      <a:r>
                        <a:rPr lang="en-US" sz="1000"/>
                        <a:t>0.91304347826087</a:t>
                      </a:r>
                    </a:p>
                  </a:txBody>
                  <a:tcPr/>
                </a:tc>
                <a:tc>
                  <a:txBody>
                    <a:bodyPr/>
                    <a:lstStyle/>
                    <a:p>
                      <a:r>
                        <a:rPr lang="en-US" sz="1000"/>
                        <a:t>16</a:t>
                      </a:r>
                    </a:p>
                  </a:txBody>
                  <a:tcPr/>
                </a:tc>
                <a:tc>
                  <a:txBody>
                    <a:bodyPr/>
                    <a:lstStyle/>
                    <a:p>
                      <a:r>
                        <a:rPr lang="en-US" sz="1000"/>
                        <a:t>0.69565217391304</a:t>
                      </a:r>
                    </a:p>
                  </a:txBody>
                  <a:tcPr/>
                </a:tc>
                <a:tc>
                  <a:txBody>
                    <a:bodyPr/>
                    <a:lstStyle/>
                    <a:p>
                      <a:r>
                        <a:rPr lang="en-US" sz="1000"/>
                        <a:t>3809</a:t>
                      </a:r>
                    </a:p>
                  </a:txBody>
                  <a:tcPr/>
                </a:tc>
                <a:tc>
                  <a:txBody>
                    <a:bodyPr/>
                    <a:lstStyle/>
                    <a:p>
                      <a:r>
                        <a:rPr lang="en-US" sz="1000"/>
                        <a:t>165.60869565217</a:t>
                      </a:r>
                    </a:p>
                  </a:txBody>
                  <a:tcPr/>
                </a:tc>
                <a:tc>
                  <a:txBody>
                    <a:bodyPr/>
                    <a:lstStyle/>
                    <a:p>
                      <a:r>
                        <a:rPr lang="en-US" sz="1000"/>
                        <a:t>33572</a:t>
                      </a:r>
                    </a:p>
                  </a:txBody>
                  <a:tcPr/>
                </a:tc>
                <a:tc>
                  <a:txBody>
                    <a:bodyPr/>
                    <a:lstStyle/>
                    <a:p>
                      <a:r>
                        <a:rPr lang="en-US" sz="1000"/>
                        <a:t>1459.652173913</a:t>
                      </a:r>
                    </a:p>
                  </a:txBody>
                  <a:tcPr/>
                </a:tc>
                <a:tc>
                  <a:txBody>
                    <a:bodyPr/>
                    <a:lstStyle/>
                    <a:p>
                      <a:r>
                        <a:rPr lang="en-US" sz="1000"/>
                        <a:t>12.968869874303 %</a:t>
                      </a:r>
                    </a:p>
                  </a:txBody>
                  <a:tcPr/>
                </a:tc>
                <a:tc>
                  <a:txBody>
                    <a:bodyPr/>
                    <a:lstStyle/>
                    <a:p>
                      <a:r>
                        <a:rPr lang="en-US" sz="1000"/>
                        <a:t>4408</a:t>
                      </a:r>
                    </a:p>
                  </a:txBody>
                  <a:tcPr/>
                </a:tc>
                <a:extLst>
                  <a:ext uri="{0D108BD9-81ED-4DB2-BD59-A6C34878D82A}">
                    <a16:rowId xmlns:a16="http://schemas.microsoft.com/office/drawing/2014/main" val="3876089503"/>
                  </a:ext>
                </a:extLst>
              </a:tr>
              <a:tr h="370840">
                <a:tc>
                  <a:txBody>
                    <a:bodyPr/>
                    <a:lstStyle/>
                    <a:p>
                      <a:r>
                        <a:rPr lang="en-US" sz="1000"/>
                        <a:t>24116</a:t>
                      </a:r>
                    </a:p>
                  </a:txBody>
                  <a:tcPr/>
                </a:tc>
                <a:tc>
                  <a:txBody>
                    <a:bodyPr/>
                    <a:lstStyle/>
                    <a:p>
                      <a:r>
                        <a:rPr lang="en-US" sz="1000"/>
                        <a:t>334</a:t>
                      </a:r>
                    </a:p>
                  </a:txBody>
                  <a:tcPr/>
                </a:tc>
                <a:tc>
                  <a:txBody>
                    <a:bodyPr/>
                    <a:lstStyle/>
                    <a:p>
                      <a:r>
                        <a:rPr lang="en-US" sz="1000"/>
                        <a:t>38</a:t>
                      </a:r>
                    </a:p>
                  </a:txBody>
                  <a:tcPr/>
                </a:tc>
                <a:tc>
                  <a:txBody>
                    <a:bodyPr/>
                    <a:lstStyle/>
                    <a:p>
                      <a:r>
                        <a:rPr lang="en-US" sz="1000"/>
                        <a:t>1486</a:t>
                      </a:r>
                    </a:p>
                  </a:txBody>
                  <a:tcPr/>
                </a:tc>
                <a:tc>
                  <a:txBody>
                    <a:bodyPr/>
                    <a:lstStyle/>
                    <a:p>
                      <a:r>
                        <a:rPr lang="en-US" sz="1000"/>
                        <a:t>39.105263157895</a:t>
                      </a:r>
                    </a:p>
                  </a:txBody>
                  <a:tcPr/>
                </a:tc>
                <a:tc>
                  <a:txBody>
                    <a:bodyPr/>
                    <a:lstStyle/>
                    <a:p>
                      <a:r>
                        <a:rPr lang="en-US" sz="1000"/>
                        <a:t>35</a:t>
                      </a:r>
                    </a:p>
                  </a:txBody>
                  <a:tcPr/>
                </a:tc>
                <a:tc>
                  <a:txBody>
                    <a:bodyPr/>
                    <a:lstStyle/>
                    <a:p>
                      <a:r>
                        <a:rPr lang="en-US" sz="1000"/>
                        <a:t>0.92105263157895</a:t>
                      </a:r>
                    </a:p>
                  </a:txBody>
                  <a:tcPr/>
                </a:tc>
                <a:tc>
                  <a:txBody>
                    <a:bodyPr/>
                    <a:lstStyle/>
                    <a:p>
                      <a:r>
                        <a:rPr lang="en-US" sz="1000"/>
                        <a:t>41</a:t>
                      </a:r>
                    </a:p>
                  </a:txBody>
                  <a:tcPr/>
                </a:tc>
                <a:tc>
                  <a:txBody>
                    <a:bodyPr/>
                    <a:lstStyle/>
                    <a:p>
                      <a:r>
                        <a:rPr lang="en-US" sz="1000"/>
                        <a:t>1.0789473684211</a:t>
                      </a:r>
                    </a:p>
                  </a:txBody>
                  <a:tcPr/>
                </a:tc>
                <a:tc>
                  <a:txBody>
                    <a:bodyPr/>
                    <a:lstStyle/>
                    <a:p>
                      <a:r>
                        <a:rPr lang="en-US" sz="1000"/>
                        <a:t>5217</a:t>
                      </a:r>
                    </a:p>
                  </a:txBody>
                  <a:tcPr/>
                </a:tc>
                <a:tc>
                  <a:txBody>
                    <a:bodyPr/>
                    <a:lstStyle/>
                    <a:p>
                      <a:r>
                        <a:rPr lang="en-US" sz="1000"/>
                        <a:t>137.28947368421</a:t>
                      </a:r>
                    </a:p>
                  </a:txBody>
                  <a:tcPr/>
                </a:tc>
                <a:tc>
                  <a:txBody>
                    <a:bodyPr/>
                    <a:lstStyle/>
                    <a:p>
                      <a:r>
                        <a:rPr lang="en-US" sz="1000"/>
                        <a:t>48689</a:t>
                      </a:r>
                    </a:p>
                  </a:txBody>
                  <a:tcPr/>
                </a:tc>
                <a:tc>
                  <a:txBody>
                    <a:bodyPr/>
                    <a:lstStyle/>
                    <a:p>
                      <a:r>
                        <a:rPr lang="en-US" sz="1000"/>
                        <a:t>1281.2894736842</a:t>
                      </a:r>
                    </a:p>
                  </a:txBody>
                  <a:tcPr/>
                </a:tc>
                <a:tc>
                  <a:txBody>
                    <a:bodyPr/>
                    <a:lstStyle/>
                    <a:p>
                      <a:r>
                        <a:rPr lang="en-US" sz="1000"/>
                        <a:t>11.3151757739 %</a:t>
                      </a:r>
                    </a:p>
                  </a:txBody>
                  <a:tcPr/>
                </a:tc>
                <a:tc>
                  <a:txBody>
                    <a:bodyPr/>
                    <a:lstStyle/>
                    <a:p>
                      <a:r>
                        <a:rPr lang="en-US" sz="1000"/>
                        <a:t>2245</a:t>
                      </a:r>
                    </a:p>
                  </a:txBody>
                  <a:tcPr/>
                </a:tc>
                <a:extLst>
                  <a:ext uri="{0D108BD9-81ED-4DB2-BD59-A6C34878D82A}">
                    <a16:rowId xmlns:a16="http://schemas.microsoft.com/office/drawing/2014/main" val="2753849040"/>
                  </a:ext>
                </a:extLst>
              </a:tr>
              <a:tr h="370840">
                <a:tc>
                  <a:txBody>
                    <a:bodyPr/>
                    <a:lstStyle/>
                    <a:p>
                      <a:r>
                        <a:rPr lang="en-US" sz="1000"/>
                        <a:t>4804</a:t>
                      </a:r>
                    </a:p>
                  </a:txBody>
                  <a:tcPr/>
                </a:tc>
                <a:tc>
                  <a:txBody>
                    <a:bodyPr/>
                    <a:lstStyle/>
                    <a:p>
                      <a:r>
                        <a:rPr lang="en-US" sz="1000"/>
                        <a:t>89</a:t>
                      </a:r>
                    </a:p>
                  </a:txBody>
                  <a:tcPr/>
                </a:tc>
                <a:tc>
                  <a:txBody>
                    <a:bodyPr/>
                    <a:lstStyle/>
                    <a:p>
                      <a:r>
                        <a:rPr lang="en-US" sz="1000"/>
                        <a:t>22</a:t>
                      </a:r>
                    </a:p>
                  </a:txBody>
                  <a:tcPr/>
                </a:tc>
                <a:tc>
                  <a:txBody>
                    <a:bodyPr/>
                    <a:lstStyle/>
                    <a:p>
                      <a:r>
                        <a:rPr lang="en-US" sz="1000"/>
                        <a:t>926</a:t>
                      </a:r>
                    </a:p>
                  </a:txBody>
                  <a:tcPr/>
                </a:tc>
                <a:tc>
                  <a:txBody>
                    <a:bodyPr/>
                    <a:lstStyle/>
                    <a:p>
                      <a:r>
                        <a:rPr lang="en-US" sz="1000"/>
                        <a:t>42.090909090909</a:t>
                      </a:r>
                    </a:p>
                  </a:txBody>
                  <a:tcPr/>
                </a:tc>
                <a:tc>
                  <a:txBody>
                    <a:bodyPr/>
                    <a:lstStyle/>
                    <a:p>
                      <a:r>
                        <a:rPr lang="en-US" sz="1000"/>
                        <a:t>46</a:t>
                      </a:r>
                    </a:p>
                  </a:txBody>
                  <a:tcPr/>
                </a:tc>
                <a:tc>
                  <a:txBody>
                    <a:bodyPr/>
                    <a:lstStyle/>
                    <a:p>
                      <a:r>
                        <a:rPr lang="en-US" sz="1000"/>
                        <a:t>2.0909090909091</a:t>
                      </a:r>
                    </a:p>
                  </a:txBody>
                  <a:tcPr/>
                </a:tc>
                <a:tc>
                  <a:txBody>
                    <a:bodyPr/>
                    <a:lstStyle/>
                    <a:p>
                      <a:r>
                        <a:rPr lang="en-US" sz="1000"/>
                        <a:t>8</a:t>
                      </a:r>
                    </a:p>
                  </a:txBody>
                  <a:tcPr/>
                </a:tc>
                <a:tc>
                  <a:txBody>
                    <a:bodyPr/>
                    <a:lstStyle/>
                    <a:p>
                      <a:r>
                        <a:rPr lang="en-US" sz="1000"/>
                        <a:t>0.36363636363636</a:t>
                      </a:r>
                    </a:p>
                  </a:txBody>
                  <a:tcPr/>
                </a:tc>
                <a:tc>
                  <a:txBody>
                    <a:bodyPr/>
                    <a:lstStyle/>
                    <a:p>
                      <a:r>
                        <a:rPr lang="en-US" sz="1000"/>
                        <a:t>3244</a:t>
                      </a:r>
                    </a:p>
                  </a:txBody>
                  <a:tcPr/>
                </a:tc>
                <a:tc>
                  <a:txBody>
                    <a:bodyPr/>
                    <a:lstStyle/>
                    <a:p>
                      <a:r>
                        <a:rPr lang="en-US" sz="1000"/>
                        <a:t>147.45454545455</a:t>
                      </a:r>
                    </a:p>
                  </a:txBody>
                  <a:tcPr/>
                </a:tc>
                <a:tc>
                  <a:txBody>
                    <a:bodyPr/>
                    <a:lstStyle/>
                    <a:p>
                      <a:r>
                        <a:rPr lang="en-US" sz="1000"/>
                        <a:t>29893</a:t>
                      </a:r>
                    </a:p>
                  </a:txBody>
                  <a:tcPr/>
                </a:tc>
                <a:tc>
                  <a:txBody>
                    <a:bodyPr/>
                    <a:lstStyle/>
                    <a:p>
                      <a:r>
                        <a:rPr lang="en-US" sz="1000"/>
                        <a:t>1358.7727272727</a:t>
                      </a:r>
                    </a:p>
                  </a:txBody>
                  <a:tcPr/>
                </a:tc>
                <a:tc>
                  <a:txBody>
                    <a:bodyPr/>
                    <a:lstStyle/>
                    <a:p>
                      <a:r>
                        <a:rPr lang="en-US" sz="1000"/>
                        <a:t>14.795328983607 %</a:t>
                      </a:r>
                    </a:p>
                  </a:txBody>
                  <a:tcPr/>
                </a:tc>
                <a:tc>
                  <a:txBody>
                    <a:bodyPr/>
                    <a:lstStyle/>
                    <a:p>
                      <a:r>
                        <a:rPr lang="en-US" sz="1000"/>
                        <a:t>6532</a:t>
                      </a:r>
                    </a:p>
                  </a:txBody>
                  <a:tcPr/>
                </a:tc>
                <a:extLst>
                  <a:ext uri="{0D108BD9-81ED-4DB2-BD59-A6C34878D82A}">
                    <a16:rowId xmlns:a16="http://schemas.microsoft.com/office/drawing/2014/main" val="2422198326"/>
                  </a:ext>
                </a:extLst>
              </a:tr>
            </a:tbl>
          </a:graphicData>
        </a:graphic>
      </p:graphicFrame>
      <p:sp>
        <p:nvSpPr>
          <p:cNvPr id="4" name="Text Placeholder 3">
            <a:extLst>
              <a:ext uri="{FF2B5EF4-FFF2-40B4-BE49-F238E27FC236}">
                <a16:creationId xmlns:a16="http://schemas.microsoft.com/office/drawing/2014/main" id="{C4A7FC7B-F7B3-4DDA-98C9-FA65E0A94533}"/>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973838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BA7C2-2E79-4D8E-90C2-84D01E29035D}"/>
              </a:ext>
            </a:extLst>
          </p:cNvPr>
          <p:cNvSpPr>
            <a:spLocks noGrp="1"/>
          </p:cNvSpPr>
          <p:nvPr>
            <p:ph type="title"/>
          </p:nvPr>
        </p:nvSpPr>
        <p:spPr/>
        <p:txBody>
          <a:bodyPr/>
          <a:lstStyle/>
          <a:p>
            <a:r>
              <a:rPr lang="en-US"/>
              <a:t>LinkedIn LinkedIn Followers Change | All profiles</a:t>
            </a:r>
          </a:p>
        </p:txBody>
      </p:sp>
      <p:graphicFrame>
        <p:nvGraphicFramePr>
          <p:cNvPr id="6" name="Chart Placeholder 5">
            <a:extLst>
              <a:ext uri="{FF2B5EF4-FFF2-40B4-BE49-F238E27FC236}">
                <a16:creationId xmlns:a16="http://schemas.microsoft.com/office/drawing/2014/main" id="{43EB2CE0-1868-4BD4-B5EA-CD7D11167581}"/>
              </a:ext>
            </a:extLst>
          </p:cNvPr>
          <p:cNvGraphicFramePr>
            <a:graphicFrameLocks noGrp="1"/>
          </p:cNvGraphicFramePr>
          <p:nvPr>
            <p:ph type="chart" sz="quarter" idx="13"/>
            <p:extLst>
              <p:ext uri="{D42A27DB-BD31-4B8C-83A1-F6EECF244321}">
                <p14:modId xmlns:p14="http://schemas.microsoft.com/office/powerpoint/2010/main" val="1245735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3BB032-82D8-491A-8667-4670B89B6C2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DD31249-2F9B-4A24-ADBE-25214653AC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9939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A03CB-A82C-45B0-819D-8F2F56502557}"/>
              </a:ext>
            </a:extLst>
          </p:cNvPr>
          <p:cNvSpPr>
            <a:spLocks noGrp="1"/>
          </p:cNvSpPr>
          <p:nvPr>
            <p:ph type="title"/>
          </p:nvPr>
        </p:nvSpPr>
        <p:spPr/>
        <p:txBody>
          <a:bodyPr/>
          <a:lstStyle/>
          <a:p>
            <a:r>
              <a:rPr lang="en-US"/>
              <a:t>LinkedIn Average Interactions Per LinkedIn Update | All profiles</a:t>
            </a:r>
          </a:p>
        </p:txBody>
      </p:sp>
      <p:graphicFrame>
        <p:nvGraphicFramePr>
          <p:cNvPr id="6" name="Chart Placeholder 5">
            <a:extLst>
              <a:ext uri="{FF2B5EF4-FFF2-40B4-BE49-F238E27FC236}">
                <a16:creationId xmlns:a16="http://schemas.microsoft.com/office/drawing/2014/main" id="{B4D7EE98-6637-4A1B-A1D7-0D04E828ACA6}"/>
              </a:ext>
            </a:extLst>
          </p:cNvPr>
          <p:cNvGraphicFramePr>
            <a:graphicFrameLocks noGrp="1"/>
          </p:cNvGraphicFramePr>
          <p:nvPr>
            <p:ph type="chart" sz="quarter" idx="13"/>
            <p:extLst>
              <p:ext uri="{D42A27DB-BD31-4B8C-83A1-F6EECF244321}">
                <p14:modId xmlns:p14="http://schemas.microsoft.com/office/powerpoint/2010/main" val="3299062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96FE5B-5F77-4305-BB56-A36A20425FF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AF88B27-0942-4243-A280-194E1698CC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519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DC6D-D310-4650-BD8C-164636EAAD30}"/>
              </a:ext>
            </a:extLst>
          </p:cNvPr>
          <p:cNvSpPr>
            <a:spLocks noGrp="1"/>
          </p:cNvSpPr>
          <p:nvPr>
            <p:ph type="title"/>
          </p:nvPr>
        </p:nvSpPr>
        <p:spPr/>
        <p:txBody>
          <a:bodyPr/>
          <a:lstStyle/>
          <a:p>
            <a:r>
              <a:rPr lang="en-US"/>
              <a:t>LinkedIn Total Interactions Per Month | All profiles</a:t>
            </a:r>
          </a:p>
        </p:txBody>
      </p:sp>
      <p:graphicFrame>
        <p:nvGraphicFramePr>
          <p:cNvPr id="6" name="Chart Placeholder 5">
            <a:extLst>
              <a:ext uri="{FF2B5EF4-FFF2-40B4-BE49-F238E27FC236}">
                <a16:creationId xmlns:a16="http://schemas.microsoft.com/office/drawing/2014/main" id="{6C5BE330-6E03-4A03-AF7A-A3B95B2877F7}"/>
              </a:ext>
            </a:extLst>
          </p:cNvPr>
          <p:cNvGraphicFramePr>
            <a:graphicFrameLocks noGrp="1"/>
          </p:cNvGraphicFramePr>
          <p:nvPr>
            <p:ph type="chart" sz="quarter" idx="13"/>
            <p:extLst>
              <p:ext uri="{D42A27DB-BD31-4B8C-83A1-F6EECF244321}">
                <p14:modId xmlns:p14="http://schemas.microsoft.com/office/powerpoint/2010/main" val="2339219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F69A54-3AD9-4734-A94D-A4E349917FC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64AFEFF-8590-4353-A224-C3BE6D5B0C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81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6D36F-92CB-435B-847E-46701E2ECA07}"/>
              </a:ext>
            </a:extLst>
          </p:cNvPr>
          <p:cNvSpPr>
            <a:spLocks noGrp="1"/>
          </p:cNvSpPr>
          <p:nvPr>
            <p:ph type="title"/>
          </p:nvPr>
        </p:nvSpPr>
        <p:spPr/>
        <p:txBody>
          <a:bodyPr/>
          <a:lstStyle/>
          <a:p>
            <a:r>
              <a:rPr lang="en-US"/>
              <a:t>LinkedIn Post Impressions | All profiles</a:t>
            </a:r>
          </a:p>
        </p:txBody>
      </p:sp>
      <p:graphicFrame>
        <p:nvGraphicFramePr>
          <p:cNvPr id="6" name="Chart Placeholder 5">
            <a:extLst>
              <a:ext uri="{FF2B5EF4-FFF2-40B4-BE49-F238E27FC236}">
                <a16:creationId xmlns:a16="http://schemas.microsoft.com/office/drawing/2014/main" id="{1A64B6E1-F5DE-4019-A88B-FA021ABADC67}"/>
              </a:ext>
            </a:extLst>
          </p:cNvPr>
          <p:cNvGraphicFramePr>
            <a:graphicFrameLocks noGrp="1"/>
          </p:cNvGraphicFramePr>
          <p:nvPr>
            <p:ph type="chart" sz="quarter" idx="13"/>
            <p:extLst>
              <p:ext uri="{D42A27DB-BD31-4B8C-83A1-F6EECF244321}">
                <p14:modId xmlns:p14="http://schemas.microsoft.com/office/powerpoint/2010/main" val="3140762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D955D-17BC-4403-A9C6-E3987CA9F1C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9FBFE68-FB49-45C9-90FF-5619A26D4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244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01E1-89BD-4274-8035-E754E71DE7D7}"/>
              </a:ext>
            </a:extLst>
          </p:cNvPr>
          <p:cNvSpPr>
            <a:spLocks noGrp="1"/>
          </p:cNvSpPr>
          <p:nvPr>
            <p:ph type="title"/>
          </p:nvPr>
        </p:nvSpPr>
        <p:spPr/>
        <p:txBody>
          <a:bodyPr/>
          <a:lstStyle/>
          <a:p>
            <a:r>
              <a:rPr lang="en-US"/>
              <a:t>LinkedIn Posts Table | All profiles</a:t>
            </a:r>
          </a:p>
        </p:txBody>
      </p:sp>
      <p:graphicFrame>
        <p:nvGraphicFramePr>
          <p:cNvPr id="5" name="Table Placeholder 4">
            <a:extLst>
              <a:ext uri="{FF2B5EF4-FFF2-40B4-BE49-F238E27FC236}">
                <a16:creationId xmlns:a16="http://schemas.microsoft.com/office/drawing/2014/main" id="{172A4D5E-FC83-41B4-A5B1-9EB8506625E5}"/>
              </a:ext>
            </a:extLst>
          </p:cNvPr>
          <p:cNvGraphicFramePr>
            <a:graphicFrameLocks noGrp="1"/>
          </p:cNvGraphicFramePr>
          <p:nvPr>
            <p:ph type="tbl" sz="quarter" idx="13"/>
            <p:extLst>
              <p:ext uri="{D42A27DB-BD31-4B8C-83A1-F6EECF244321}">
                <p14:modId xmlns:p14="http://schemas.microsoft.com/office/powerpoint/2010/main" val="957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74521470"/>
                    </a:ext>
                  </a:extLst>
                </a:gridCol>
                <a:gridCol w="905256">
                  <a:extLst>
                    <a:ext uri="{9D8B030D-6E8A-4147-A177-3AD203B41FA5}">
                      <a16:colId xmlns:a16="http://schemas.microsoft.com/office/drawing/2014/main" val="17209276"/>
                    </a:ext>
                  </a:extLst>
                </a:gridCol>
                <a:gridCol w="576072">
                  <a:extLst>
                    <a:ext uri="{9D8B030D-6E8A-4147-A177-3AD203B41FA5}">
                      <a16:colId xmlns:a16="http://schemas.microsoft.com/office/drawing/2014/main" val="3332755794"/>
                    </a:ext>
                  </a:extLst>
                </a:gridCol>
                <a:gridCol w="576072">
                  <a:extLst>
                    <a:ext uri="{9D8B030D-6E8A-4147-A177-3AD203B41FA5}">
                      <a16:colId xmlns:a16="http://schemas.microsoft.com/office/drawing/2014/main" val="3299659616"/>
                    </a:ext>
                  </a:extLst>
                </a:gridCol>
                <a:gridCol w="576072">
                  <a:extLst>
                    <a:ext uri="{9D8B030D-6E8A-4147-A177-3AD203B41FA5}">
                      <a16:colId xmlns:a16="http://schemas.microsoft.com/office/drawing/2014/main" val="2476181188"/>
                    </a:ext>
                  </a:extLst>
                </a:gridCol>
                <a:gridCol w="576072">
                  <a:extLst>
                    <a:ext uri="{9D8B030D-6E8A-4147-A177-3AD203B41FA5}">
                      <a16:colId xmlns:a16="http://schemas.microsoft.com/office/drawing/2014/main" val="691188054"/>
                    </a:ext>
                  </a:extLst>
                </a:gridCol>
                <a:gridCol w="576072">
                  <a:extLst>
                    <a:ext uri="{9D8B030D-6E8A-4147-A177-3AD203B41FA5}">
                      <a16:colId xmlns:a16="http://schemas.microsoft.com/office/drawing/2014/main" val="3195238245"/>
                    </a:ext>
                  </a:extLst>
                </a:gridCol>
                <a:gridCol w="576072">
                  <a:extLst>
                    <a:ext uri="{9D8B030D-6E8A-4147-A177-3AD203B41FA5}">
                      <a16:colId xmlns:a16="http://schemas.microsoft.com/office/drawing/2014/main" val="2249867256"/>
                    </a:ext>
                  </a:extLst>
                </a:gridCol>
                <a:gridCol w="576072">
                  <a:extLst>
                    <a:ext uri="{9D8B030D-6E8A-4147-A177-3AD203B41FA5}">
                      <a16:colId xmlns:a16="http://schemas.microsoft.com/office/drawing/2014/main" val="1024524724"/>
                    </a:ext>
                  </a:extLst>
                </a:gridCol>
                <a:gridCol w="576072">
                  <a:extLst>
                    <a:ext uri="{9D8B030D-6E8A-4147-A177-3AD203B41FA5}">
                      <a16:colId xmlns:a16="http://schemas.microsoft.com/office/drawing/2014/main" val="2604594651"/>
                    </a:ext>
                  </a:extLst>
                </a:gridCol>
                <a:gridCol w="576072">
                  <a:extLst>
                    <a:ext uri="{9D8B030D-6E8A-4147-A177-3AD203B41FA5}">
                      <a16:colId xmlns:a16="http://schemas.microsoft.com/office/drawing/2014/main" val="2083409862"/>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251269112"/>
                  </a:ext>
                </a:extLst>
              </a:tr>
              <a:tr h="370840">
                <a:tc>
                  <a:txBody>
                    <a:bodyPr/>
                    <a:lstStyle/>
                    <a:p>
                      <a:r>
                        <a:rPr lang="en-US" sz="1000"/>
                        <a:t>02/19/2025 13:57:55</a:t>
                      </a:r>
                    </a:p>
                  </a:txBody>
                  <a:tcPr/>
                </a:tc>
                <a:tc>
                  <a:txBody>
                    <a:bodyPr/>
                    <a:lstStyle/>
                    <a:p>
                      <a:r>
                        <a:rPr lang="en-US" sz="1000"/>
                        <a:t>02/19/2025 13:57:55</a:t>
                      </a:r>
                    </a:p>
                  </a:txBody>
                  <a:tcPr/>
                </a:tc>
                <a:tc>
                  <a:txBody>
                    <a:bodyPr/>
                    <a:lstStyle/>
                    <a:p>
                      <a:r>
                        <a:rPr lang="en-US" sz="1000"/>
                        <a:t>Gallery</a:t>
                      </a:r>
                    </a:p>
                  </a:txBody>
                  <a:tcPr/>
                </a:tc>
                <a:tc>
                  <a:txBody>
                    <a:bodyPr/>
                    <a:lstStyle/>
                    <a:p>
                      <a:r>
                        <a:rPr lang="en-US" sz="1000"/>
                        <a:t>249</a:t>
                      </a:r>
                    </a:p>
                  </a:txBody>
                  <a:tcPr/>
                </a:tc>
                <a:tc>
                  <a:txBody>
                    <a:bodyPr/>
                    <a:lstStyle/>
                    <a:p>
                      <a:r>
                        <a:rPr lang="en-US" sz="1000"/>
                        <a:t>0</a:t>
                      </a:r>
                    </a:p>
                  </a:txBody>
                  <a:tcPr/>
                </a:tc>
                <a:tc>
                  <a:txBody>
                    <a:bodyPr/>
                    <a:lstStyle/>
                    <a:p>
                      <a:r>
                        <a:rPr lang="en-US" sz="1000"/>
                        <a:t>8</a:t>
                      </a:r>
                    </a:p>
                  </a:txBody>
                  <a:tcPr/>
                </a:tc>
                <a:tc>
                  <a:txBody>
                    <a:bodyPr/>
                    <a:lstStyle/>
                    <a:p>
                      <a:r>
                        <a:rPr lang="en-US" sz="1000"/>
                        <a:t>4376</a:t>
                      </a:r>
                    </a:p>
                  </a:txBody>
                  <a:tcPr/>
                </a:tc>
                <a:tc>
                  <a:txBody>
                    <a:bodyPr/>
                    <a:lstStyle/>
                    <a:p>
                      <a:r>
                        <a:rPr lang="en-US" sz="1000"/>
                        <a:t>78.859574468085 %</a:t>
                      </a:r>
                    </a:p>
                  </a:txBody>
                  <a:tcPr/>
                </a:tc>
                <a:tc>
                  <a:txBody>
                    <a:bodyPr/>
                    <a:lstStyle/>
                    <a:p>
                      <a:r>
                        <a:rPr lang="en-US" sz="1000"/>
                        <a:t>5875</a:t>
                      </a:r>
                    </a:p>
                  </a:txBody>
                  <a:tcPr/>
                </a:tc>
                <a:tc>
                  <a:txBody>
                    <a:bodyPr/>
                    <a:lstStyle/>
                    <a:p>
                      <a:r>
                        <a:rPr lang="en-US" sz="1000"/>
                        <a:t>3202</a:t>
                      </a:r>
                    </a:p>
                  </a:txBody>
                  <a:tcPr/>
                </a:tc>
                <a:tc>
                  <a:txBody>
                    <a:bodyPr/>
                    <a:lstStyle/>
                    <a:p>
                      <a:r>
                        <a:rPr lang="en-US" sz="1000"/>
                        <a:t>n/a</a:t>
                      </a:r>
                    </a:p>
                  </a:txBody>
                  <a:tcPr/>
                </a:tc>
                <a:extLst>
                  <a:ext uri="{0D108BD9-81ED-4DB2-BD59-A6C34878D82A}">
                    <a16:rowId xmlns:a16="http://schemas.microsoft.com/office/drawing/2014/main" val="731830068"/>
                  </a:ext>
                </a:extLst>
              </a:tr>
              <a:tr h="370840">
                <a:tc>
                  <a:txBody>
                    <a:bodyPr/>
                    <a:lstStyle/>
                    <a:p>
                      <a:r>
                        <a:rPr lang="en-US" sz="1000"/>
                        <a:t>01/29/2025 11:02:11</a:t>
                      </a:r>
                    </a:p>
                  </a:txBody>
                  <a:tcPr/>
                </a:tc>
                <a:tc>
                  <a:txBody>
                    <a:bodyPr/>
                    <a:lstStyle/>
                    <a:p>
                      <a:r>
                        <a:rPr lang="en-US" sz="1000"/>
                        <a:t>01/29/2025 11:02:11</a:t>
                      </a:r>
                    </a:p>
                  </a:txBody>
                  <a:tcPr/>
                </a:tc>
                <a:tc>
                  <a:txBody>
                    <a:bodyPr/>
                    <a:lstStyle/>
                    <a:p>
                      <a:r>
                        <a:rPr lang="en-US" sz="1000"/>
                        <a:t>Video</a:t>
                      </a:r>
                    </a:p>
                  </a:txBody>
                  <a:tcPr/>
                </a:tc>
                <a:tc>
                  <a:txBody>
                    <a:bodyPr/>
                    <a:lstStyle/>
                    <a:p>
                      <a:r>
                        <a:rPr lang="en-US" sz="1000"/>
                        <a:t>206</a:t>
                      </a:r>
                    </a:p>
                  </a:txBody>
                  <a:tcPr/>
                </a:tc>
                <a:tc>
                  <a:txBody>
                    <a:bodyPr/>
                    <a:lstStyle/>
                    <a:p>
                      <a:r>
                        <a:rPr lang="en-US" sz="1000"/>
                        <a:t>10</a:t>
                      </a:r>
                    </a:p>
                  </a:txBody>
                  <a:tcPr/>
                </a:tc>
                <a:tc>
                  <a:txBody>
                    <a:bodyPr/>
                    <a:lstStyle/>
                    <a:p>
                      <a:r>
                        <a:rPr lang="en-US" sz="1000"/>
                        <a:t>3</a:t>
                      </a:r>
                    </a:p>
                  </a:txBody>
                  <a:tcPr/>
                </a:tc>
                <a:tc>
                  <a:txBody>
                    <a:bodyPr/>
                    <a:lstStyle/>
                    <a:p>
                      <a:r>
                        <a:rPr lang="en-US" sz="1000"/>
                        <a:t>381</a:t>
                      </a:r>
                    </a:p>
                  </a:txBody>
                  <a:tcPr/>
                </a:tc>
                <a:tc>
                  <a:txBody>
                    <a:bodyPr/>
                    <a:lstStyle/>
                    <a:p>
                      <a:r>
                        <a:rPr lang="en-US" sz="1000"/>
                        <a:t>10.591350397176 %</a:t>
                      </a:r>
                    </a:p>
                  </a:txBody>
                  <a:tcPr/>
                </a:tc>
                <a:tc>
                  <a:txBody>
                    <a:bodyPr/>
                    <a:lstStyle/>
                    <a:p>
                      <a:r>
                        <a:rPr lang="en-US" sz="1000"/>
                        <a:t>5665</a:t>
                      </a:r>
                    </a:p>
                  </a:txBody>
                  <a:tcPr/>
                </a:tc>
                <a:tc>
                  <a:txBody>
                    <a:bodyPr/>
                    <a:lstStyle/>
                    <a:p>
                      <a:r>
                        <a:rPr lang="en-US" sz="1000"/>
                        <a:t>3381</a:t>
                      </a:r>
                    </a:p>
                  </a:txBody>
                  <a:tcPr/>
                </a:tc>
                <a:tc>
                  <a:txBody>
                    <a:bodyPr/>
                    <a:lstStyle/>
                    <a:p>
                      <a:r>
                        <a:rPr lang="en-US" sz="1000"/>
                        <a:t>3058</a:t>
                      </a:r>
                    </a:p>
                  </a:txBody>
                  <a:tcPr/>
                </a:tc>
                <a:extLst>
                  <a:ext uri="{0D108BD9-81ED-4DB2-BD59-A6C34878D82A}">
                    <a16:rowId xmlns:a16="http://schemas.microsoft.com/office/drawing/2014/main" val="3630973579"/>
                  </a:ext>
                </a:extLst>
              </a:tr>
              <a:tr h="370840">
                <a:tc>
                  <a:txBody>
                    <a:bodyPr/>
                    <a:lstStyle/>
                    <a:p>
                      <a:r>
                        <a:rPr lang="en-US" sz="1000"/>
                        <a:t>01/22/2025 14:11:54</a:t>
                      </a:r>
                    </a:p>
                  </a:txBody>
                  <a:tcPr/>
                </a:tc>
                <a:tc>
                  <a:txBody>
                    <a:bodyPr/>
                    <a:lstStyle/>
                    <a:p>
                      <a:r>
                        <a:rPr lang="en-US" sz="1000"/>
                        <a:t>01/22/2025 14:11:54</a:t>
                      </a:r>
                    </a:p>
                  </a:txBody>
                  <a:tcPr/>
                </a:tc>
                <a:tc>
                  <a:txBody>
                    <a:bodyPr/>
                    <a:lstStyle/>
                    <a:p>
                      <a:r>
                        <a:rPr lang="en-US" sz="1000"/>
                        <a:t>Image</a:t>
                      </a:r>
                    </a:p>
                  </a:txBody>
                  <a:tcPr/>
                </a:tc>
                <a:tc>
                  <a:txBody>
                    <a:bodyPr/>
                    <a:lstStyle/>
                    <a:p>
                      <a:r>
                        <a:rPr lang="en-US" sz="1000"/>
                        <a:t>191</a:t>
                      </a:r>
                    </a:p>
                  </a:txBody>
                  <a:tcPr/>
                </a:tc>
                <a:tc>
                  <a:txBody>
                    <a:bodyPr/>
                    <a:lstStyle/>
                    <a:p>
                      <a:r>
                        <a:rPr lang="en-US" sz="1000"/>
                        <a:t>13</a:t>
                      </a:r>
                    </a:p>
                  </a:txBody>
                  <a:tcPr/>
                </a:tc>
                <a:tc>
                  <a:txBody>
                    <a:bodyPr/>
                    <a:lstStyle/>
                    <a:p>
                      <a:r>
                        <a:rPr lang="en-US" sz="1000"/>
                        <a:t>0</a:t>
                      </a:r>
                    </a:p>
                  </a:txBody>
                  <a:tcPr/>
                </a:tc>
                <a:tc>
                  <a:txBody>
                    <a:bodyPr/>
                    <a:lstStyle/>
                    <a:p>
                      <a:r>
                        <a:rPr lang="en-US" sz="1000"/>
                        <a:t>94</a:t>
                      </a:r>
                    </a:p>
                  </a:txBody>
                  <a:tcPr/>
                </a:tc>
                <a:tc>
                  <a:txBody>
                    <a:bodyPr/>
                    <a:lstStyle/>
                    <a:p>
                      <a:r>
                        <a:rPr lang="en-US" sz="1000"/>
                        <a:t>9.0357792601577 %</a:t>
                      </a:r>
                    </a:p>
                  </a:txBody>
                  <a:tcPr/>
                </a:tc>
                <a:tc>
                  <a:txBody>
                    <a:bodyPr/>
                    <a:lstStyle/>
                    <a:p>
                      <a:r>
                        <a:rPr lang="en-US" sz="1000"/>
                        <a:t>3298</a:t>
                      </a:r>
                    </a:p>
                  </a:txBody>
                  <a:tcPr/>
                </a:tc>
                <a:tc>
                  <a:txBody>
                    <a:bodyPr/>
                    <a:lstStyle/>
                    <a:p>
                      <a:r>
                        <a:rPr lang="en-US" sz="1000"/>
                        <a:t>1936</a:t>
                      </a:r>
                    </a:p>
                  </a:txBody>
                  <a:tcPr/>
                </a:tc>
                <a:tc>
                  <a:txBody>
                    <a:bodyPr/>
                    <a:lstStyle/>
                    <a:p>
                      <a:r>
                        <a:rPr lang="en-US" sz="1000"/>
                        <a:t>n/a</a:t>
                      </a:r>
                    </a:p>
                  </a:txBody>
                  <a:tcPr/>
                </a:tc>
                <a:extLst>
                  <a:ext uri="{0D108BD9-81ED-4DB2-BD59-A6C34878D82A}">
                    <a16:rowId xmlns:a16="http://schemas.microsoft.com/office/drawing/2014/main" val="1967487233"/>
                  </a:ext>
                </a:extLst>
              </a:tr>
              <a:tr h="370840">
                <a:tc>
                  <a:txBody>
                    <a:bodyPr/>
                    <a:lstStyle/>
                    <a:p>
                      <a:r>
                        <a:rPr lang="en-US" sz="1000"/>
                        <a:t>02/07/2025 12:37:30</a:t>
                      </a:r>
                    </a:p>
                  </a:txBody>
                  <a:tcPr/>
                </a:tc>
                <a:tc>
                  <a:txBody>
                    <a:bodyPr/>
                    <a:lstStyle/>
                    <a:p>
                      <a:r>
                        <a:rPr lang="en-US" sz="1000"/>
                        <a:t>02/07/2025 12:37:30</a:t>
                      </a:r>
                    </a:p>
                  </a:txBody>
                  <a:tcPr/>
                </a:tc>
                <a:tc>
                  <a:txBody>
                    <a:bodyPr/>
                    <a:lstStyle/>
                    <a:p>
                      <a:r>
                        <a:rPr lang="en-US" sz="1000"/>
                        <a:t>Gallery</a:t>
                      </a:r>
                    </a:p>
                  </a:txBody>
                  <a:tcPr/>
                </a:tc>
                <a:tc>
                  <a:txBody>
                    <a:bodyPr/>
                    <a:lstStyle/>
                    <a:p>
                      <a:r>
                        <a:rPr lang="en-US" sz="1000"/>
                        <a:t>189</a:t>
                      </a:r>
                    </a:p>
                  </a:txBody>
                  <a:tcPr/>
                </a:tc>
                <a:tc>
                  <a:txBody>
                    <a:bodyPr/>
                    <a:lstStyle/>
                    <a:p>
                      <a:r>
                        <a:rPr lang="en-US" sz="1000"/>
                        <a:t>7</a:t>
                      </a:r>
                    </a:p>
                  </a:txBody>
                  <a:tcPr/>
                </a:tc>
                <a:tc>
                  <a:txBody>
                    <a:bodyPr/>
                    <a:lstStyle/>
                    <a:p>
                      <a:r>
                        <a:rPr lang="en-US" sz="1000"/>
                        <a:t>2</a:t>
                      </a:r>
                    </a:p>
                  </a:txBody>
                  <a:tcPr/>
                </a:tc>
                <a:tc>
                  <a:txBody>
                    <a:bodyPr/>
                    <a:lstStyle/>
                    <a:p>
                      <a:r>
                        <a:rPr lang="en-US" sz="1000"/>
                        <a:t>4048</a:t>
                      </a:r>
                    </a:p>
                  </a:txBody>
                  <a:tcPr/>
                </a:tc>
                <a:tc>
                  <a:txBody>
                    <a:bodyPr/>
                    <a:lstStyle/>
                    <a:p>
                      <a:r>
                        <a:rPr lang="en-US" sz="1000"/>
                        <a:t>68.672165615397 %</a:t>
                      </a:r>
                    </a:p>
                  </a:txBody>
                  <a:tcPr/>
                </a:tc>
                <a:tc>
                  <a:txBody>
                    <a:bodyPr/>
                    <a:lstStyle/>
                    <a:p>
                      <a:r>
                        <a:rPr lang="en-US" sz="1000"/>
                        <a:t>6183</a:t>
                      </a:r>
                    </a:p>
                  </a:txBody>
                  <a:tcPr/>
                </a:tc>
                <a:tc>
                  <a:txBody>
                    <a:bodyPr/>
                    <a:lstStyle/>
                    <a:p>
                      <a:r>
                        <a:rPr lang="en-US" sz="1000"/>
                        <a:t>3837</a:t>
                      </a:r>
                    </a:p>
                  </a:txBody>
                  <a:tcPr/>
                </a:tc>
                <a:tc>
                  <a:txBody>
                    <a:bodyPr/>
                    <a:lstStyle/>
                    <a:p>
                      <a:r>
                        <a:rPr lang="en-US" sz="1000"/>
                        <a:t>n/a</a:t>
                      </a:r>
                    </a:p>
                  </a:txBody>
                  <a:tcPr/>
                </a:tc>
                <a:extLst>
                  <a:ext uri="{0D108BD9-81ED-4DB2-BD59-A6C34878D82A}">
                    <a16:rowId xmlns:a16="http://schemas.microsoft.com/office/drawing/2014/main" val="3470427775"/>
                  </a:ext>
                </a:extLst>
              </a:tr>
              <a:tr h="370840">
                <a:tc>
                  <a:txBody>
                    <a:bodyPr/>
                    <a:lstStyle/>
                    <a:p>
                      <a:r>
                        <a:rPr lang="en-US" sz="1000"/>
                        <a:t>03/13/2025 10:00:23</a:t>
                      </a:r>
                    </a:p>
                  </a:txBody>
                  <a:tcPr/>
                </a:tc>
                <a:tc>
                  <a:txBody>
                    <a:bodyPr/>
                    <a:lstStyle/>
                    <a:p>
                      <a:r>
                        <a:rPr lang="en-US" sz="1000"/>
                        <a:t>03/13/2025 10:00:23</a:t>
                      </a:r>
                    </a:p>
                  </a:txBody>
                  <a:tcPr/>
                </a:tc>
                <a:tc>
                  <a:txBody>
                    <a:bodyPr/>
                    <a:lstStyle/>
                    <a:p>
                      <a:r>
                        <a:rPr lang="en-US" sz="1000"/>
                        <a:t>Gallery</a:t>
                      </a:r>
                    </a:p>
                  </a:txBody>
                  <a:tcPr/>
                </a:tc>
                <a:tc>
                  <a:txBody>
                    <a:bodyPr/>
                    <a:lstStyle/>
                    <a:p>
                      <a:r>
                        <a:rPr lang="en-US" sz="1000"/>
                        <a:t>178</a:t>
                      </a:r>
                    </a:p>
                  </a:txBody>
                  <a:tcPr/>
                </a:tc>
                <a:tc>
                  <a:txBody>
                    <a:bodyPr/>
                    <a:lstStyle/>
                    <a:p>
                      <a:r>
                        <a:rPr lang="en-US" sz="1000"/>
                        <a:t>0</a:t>
                      </a:r>
                    </a:p>
                  </a:txBody>
                  <a:tcPr/>
                </a:tc>
                <a:tc>
                  <a:txBody>
                    <a:bodyPr/>
                    <a:lstStyle/>
                    <a:p>
                      <a:r>
                        <a:rPr lang="en-US" sz="1000"/>
                        <a:t>2</a:t>
                      </a:r>
                    </a:p>
                  </a:txBody>
                  <a:tcPr/>
                </a:tc>
                <a:tc>
                  <a:txBody>
                    <a:bodyPr/>
                    <a:lstStyle/>
                    <a:p>
                      <a:r>
                        <a:rPr lang="en-US" sz="1000"/>
                        <a:t>1544</a:t>
                      </a:r>
                    </a:p>
                  </a:txBody>
                  <a:tcPr/>
                </a:tc>
                <a:tc>
                  <a:txBody>
                    <a:bodyPr/>
                    <a:lstStyle/>
                    <a:p>
                      <a:r>
                        <a:rPr lang="en-US" sz="1000"/>
                        <a:t>33.645589383294 %</a:t>
                      </a:r>
                    </a:p>
                  </a:txBody>
                  <a:tcPr/>
                </a:tc>
                <a:tc>
                  <a:txBody>
                    <a:bodyPr/>
                    <a:lstStyle/>
                    <a:p>
                      <a:r>
                        <a:rPr lang="en-US" sz="1000"/>
                        <a:t>5124</a:t>
                      </a:r>
                    </a:p>
                  </a:txBody>
                  <a:tcPr/>
                </a:tc>
                <a:tc>
                  <a:txBody>
                    <a:bodyPr/>
                    <a:lstStyle/>
                    <a:p>
                      <a:r>
                        <a:rPr lang="en-US" sz="1000"/>
                        <a:t>3044</a:t>
                      </a:r>
                    </a:p>
                  </a:txBody>
                  <a:tcPr/>
                </a:tc>
                <a:tc>
                  <a:txBody>
                    <a:bodyPr/>
                    <a:lstStyle/>
                    <a:p>
                      <a:r>
                        <a:rPr lang="en-US" sz="1000"/>
                        <a:t>n/a</a:t>
                      </a:r>
                    </a:p>
                  </a:txBody>
                  <a:tcPr/>
                </a:tc>
                <a:extLst>
                  <a:ext uri="{0D108BD9-81ED-4DB2-BD59-A6C34878D82A}">
                    <a16:rowId xmlns:a16="http://schemas.microsoft.com/office/drawing/2014/main" val="2708626376"/>
                  </a:ext>
                </a:extLst>
              </a:tr>
            </a:tbl>
          </a:graphicData>
        </a:graphic>
      </p:graphicFrame>
      <p:sp>
        <p:nvSpPr>
          <p:cNvPr id="4" name="Text Placeholder 3">
            <a:extLst>
              <a:ext uri="{FF2B5EF4-FFF2-40B4-BE49-F238E27FC236}">
                <a16:creationId xmlns:a16="http://schemas.microsoft.com/office/drawing/2014/main" id="{9F2A8258-F6C2-48C3-99B9-7389B2AD34FA}"/>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891530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4A803-16F3-472F-B567-F8E76E54B7C3}"/>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13F34913-79FE-4123-895E-3D2351222FAB}"/>
              </a:ext>
            </a:extLst>
          </p:cNvPr>
          <p:cNvGraphicFramePr>
            <a:graphicFrameLocks noGrp="1"/>
          </p:cNvGraphicFramePr>
          <p:nvPr>
            <p:ph type="tbl" sz="quarter" idx="13"/>
            <p:extLst>
              <p:ext uri="{D42A27DB-BD31-4B8C-83A1-F6EECF244321}">
                <p14:modId xmlns:p14="http://schemas.microsoft.com/office/powerpoint/2010/main" val="184977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60936316"/>
                    </a:ext>
                  </a:extLst>
                </a:gridCol>
                <a:gridCol w="576072">
                  <a:extLst>
                    <a:ext uri="{9D8B030D-6E8A-4147-A177-3AD203B41FA5}">
                      <a16:colId xmlns:a16="http://schemas.microsoft.com/office/drawing/2014/main" val="765601806"/>
                    </a:ext>
                  </a:extLst>
                </a:gridCol>
                <a:gridCol w="576072">
                  <a:extLst>
                    <a:ext uri="{9D8B030D-6E8A-4147-A177-3AD203B41FA5}">
                      <a16:colId xmlns:a16="http://schemas.microsoft.com/office/drawing/2014/main" val="4239167453"/>
                    </a:ext>
                  </a:extLst>
                </a:gridCol>
                <a:gridCol w="576072">
                  <a:extLst>
                    <a:ext uri="{9D8B030D-6E8A-4147-A177-3AD203B41FA5}">
                      <a16:colId xmlns:a16="http://schemas.microsoft.com/office/drawing/2014/main" val="3831989694"/>
                    </a:ext>
                  </a:extLst>
                </a:gridCol>
                <a:gridCol w="576072">
                  <a:extLst>
                    <a:ext uri="{9D8B030D-6E8A-4147-A177-3AD203B41FA5}">
                      <a16:colId xmlns:a16="http://schemas.microsoft.com/office/drawing/2014/main" val="2933189824"/>
                    </a:ext>
                  </a:extLst>
                </a:gridCol>
                <a:gridCol w="576072">
                  <a:extLst>
                    <a:ext uri="{9D8B030D-6E8A-4147-A177-3AD203B41FA5}">
                      <a16:colId xmlns:a16="http://schemas.microsoft.com/office/drawing/2014/main" val="3946215982"/>
                    </a:ext>
                  </a:extLst>
                </a:gridCol>
                <a:gridCol w="576072">
                  <a:extLst>
                    <a:ext uri="{9D8B030D-6E8A-4147-A177-3AD203B41FA5}">
                      <a16:colId xmlns:a16="http://schemas.microsoft.com/office/drawing/2014/main" val="504014220"/>
                    </a:ext>
                  </a:extLst>
                </a:gridCol>
                <a:gridCol w="576072">
                  <a:extLst>
                    <a:ext uri="{9D8B030D-6E8A-4147-A177-3AD203B41FA5}">
                      <a16:colId xmlns:a16="http://schemas.microsoft.com/office/drawing/2014/main" val="2514127198"/>
                    </a:ext>
                  </a:extLst>
                </a:gridCol>
                <a:gridCol w="576072">
                  <a:extLst>
                    <a:ext uri="{9D8B030D-6E8A-4147-A177-3AD203B41FA5}">
                      <a16:colId xmlns:a16="http://schemas.microsoft.com/office/drawing/2014/main" val="830446980"/>
                    </a:ext>
                  </a:extLst>
                </a:gridCol>
                <a:gridCol w="576072">
                  <a:extLst>
                    <a:ext uri="{9D8B030D-6E8A-4147-A177-3AD203B41FA5}">
                      <a16:colId xmlns:a16="http://schemas.microsoft.com/office/drawing/2014/main" val="1732389727"/>
                    </a:ext>
                  </a:extLst>
                </a:gridCol>
                <a:gridCol w="576072">
                  <a:extLst>
                    <a:ext uri="{9D8B030D-6E8A-4147-A177-3AD203B41FA5}">
                      <a16:colId xmlns:a16="http://schemas.microsoft.com/office/drawing/2014/main" val="13122541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86271780"/>
                  </a:ext>
                </a:extLst>
              </a:tr>
              <a:tr h="370840">
                <a:tc>
                  <a:txBody>
                    <a:bodyPr/>
                    <a:lstStyle/>
                    <a:p>
                      <a:r>
                        <a:rPr lang="en-US" sz="1000"/>
                        <a:t>travelersinsurance</a:t>
                      </a:r>
                    </a:p>
                  </a:txBody>
                  <a:tcPr/>
                </a:tc>
                <a:tc>
                  <a:txBody>
                    <a:bodyPr/>
                    <a:lstStyle/>
                    <a:p>
                      <a:r>
                        <a:rPr lang="en-US" sz="1000"/>
                        <a:t>19103</a:t>
                      </a:r>
                    </a:p>
                  </a:txBody>
                  <a:tcPr/>
                </a:tc>
                <a:tc>
                  <a:txBody>
                    <a:bodyPr/>
                    <a:lstStyle/>
                    <a:p>
                      <a:r>
                        <a:rPr lang="en-US" sz="1000"/>
                        <a:t>586</a:t>
                      </a:r>
                    </a:p>
                  </a:txBody>
                  <a:tcPr/>
                </a:tc>
                <a:tc>
                  <a:txBody>
                    <a:bodyPr/>
                    <a:lstStyle/>
                    <a:p>
                      <a:r>
                        <a:rPr lang="en-US" sz="1000"/>
                        <a:t>25</a:t>
                      </a:r>
                    </a:p>
                  </a:txBody>
                  <a:tcPr/>
                </a:tc>
                <a:tc>
                  <a:txBody>
                    <a:bodyPr/>
                    <a:lstStyle/>
                    <a:p>
                      <a:r>
                        <a:rPr lang="en-US" sz="1000"/>
                        <a:t>5</a:t>
                      </a:r>
                    </a:p>
                  </a:txBody>
                  <a:tcPr/>
                </a:tc>
                <a:tc>
                  <a:txBody>
                    <a:bodyPr/>
                    <a:lstStyle/>
                    <a:p>
                      <a:r>
                        <a:rPr lang="en-US" sz="1000"/>
                        <a:t>0</a:t>
                      </a:r>
                    </a:p>
                  </a:txBody>
                  <a:tcPr/>
                </a:tc>
                <a:tc>
                  <a:txBody>
                    <a:bodyPr/>
                    <a:lstStyle/>
                    <a:p>
                      <a:r>
                        <a:rPr lang="en-US" sz="1000"/>
                        <a:t>18</a:t>
                      </a:r>
                    </a:p>
                  </a:txBody>
                  <a:tcPr/>
                </a:tc>
                <a:tc>
                  <a:txBody>
                    <a:bodyPr/>
                    <a:lstStyle/>
                    <a:p>
                      <a:r>
                        <a:rPr lang="en-US" sz="1000"/>
                        <a:t>48</a:t>
                      </a:r>
                    </a:p>
                  </a:txBody>
                  <a:tcPr/>
                </a:tc>
                <a:tc>
                  <a:txBody>
                    <a:bodyPr/>
                    <a:lstStyle/>
                    <a:p>
                      <a:r>
                        <a:rPr lang="en-US" sz="1000"/>
                        <a:t>2784</a:t>
                      </a:r>
                    </a:p>
                  </a:txBody>
                  <a:tcPr/>
                </a:tc>
                <a:tc>
                  <a:txBody>
                    <a:bodyPr/>
                    <a:lstStyle/>
                    <a:p>
                      <a:r>
                        <a:rPr lang="en-US" sz="1000"/>
                        <a:t>58</a:t>
                      </a:r>
                    </a:p>
                  </a:txBody>
                  <a:tcPr/>
                </a:tc>
                <a:tc>
                  <a:txBody>
                    <a:bodyPr/>
                    <a:lstStyle/>
                    <a:p>
                      <a:r>
                        <a:rPr lang="en-US" sz="1000"/>
                        <a:t>0.3148 %</a:t>
                      </a:r>
                    </a:p>
                  </a:txBody>
                  <a:tcPr/>
                </a:tc>
                <a:extLst>
                  <a:ext uri="{0D108BD9-81ED-4DB2-BD59-A6C34878D82A}">
                    <a16:rowId xmlns:a16="http://schemas.microsoft.com/office/drawing/2014/main" val="649085237"/>
                  </a:ext>
                </a:extLst>
              </a:tr>
              <a:tr h="370840">
                <a:tc>
                  <a:txBody>
                    <a:bodyPr/>
                    <a:lstStyle/>
                    <a:p>
                      <a:r>
                        <a:rPr lang="en-US" sz="1000"/>
                        <a:t>thehartford</a:t>
                      </a:r>
                    </a:p>
                  </a:txBody>
                  <a:tcPr/>
                </a:tc>
                <a:tc>
                  <a:txBody>
                    <a:bodyPr/>
                    <a:lstStyle/>
                    <a:p>
                      <a:r>
                        <a:rPr lang="en-US" sz="1000"/>
                        <a:t>11400</a:t>
                      </a:r>
                    </a:p>
                  </a:txBody>
                  <a:tcPr/>
                </a:tc>
                <a:tc>
                  <a:txBody>
                    <a:bodyPr/>
                    <a:lstStyle/>
                    <a:p>
                      <a:r>
                        <a:rPr lang="en-US" sz="1000"/>
                        <a:t>301</a:t>
                      </a:r>
                    </a:p>
                  </a:txBody>
                  <a:tcPr/>
                </a:tc>
                <a:tc>
                  <a:txBody>
                    <a:bodyPr/>
                    <a:lstStyle/>
                    <a:p>
                      <a:r>
                        <a:rPr lang="en-US" sz="1000"/>
                        <a:t>27</a:t>
                      </a:r>
                    </a:p>
                  </a:txBody>
                  <a:tcPr/>
                </a:tc>
                <a:tc>
                  <a:txBody>
                    <a:bodyPr/>
                    <a:lstStyle/>
                    <a:p>
                      <a:r>
                        <a:rPr lang="en-US" sz="1000"/>
                        <a:t>12</a:t>
                      </a:r>
                    </a:p>
                  </a:txBody>
                  <a:tcPr/>
                </a:tc>
                <a:tc>
                  <a:txBody>
                    <a:bodyPr/>
                    <a:lstStyle/>
                    <a:p>
                      <a:r>
                        <a:rPr lang="en-US" sz="1000"/>
                        <a:t>0</a:t>
                      </a:r>
                    </a:p>
                  </a:txBody>
                  <a:tcPr/>
                </a:tc>
                <a:tc>
                  <a:txBody>
                    <a:bodyPr/>
                    <a:lstStyle/>
                    <a:p>
                      <a:r>
                        <a:rPr lang="en-US" sz="1000"/>
                        <a:t>16</a:t>
                      </a:r>
                    </a:p>
                  </a:txBody>
                  <a:tcPr/>
                </a:tc>
                <a:tc>
                  <a:txBody>
                    <a:bodyPr/>
                    <a:lstStyle/>
                    <a:p>
                      <a:r>
                        <a:rPr lang="en-US" sz="1000"/>
                        <a:t>55</a:t>
                      </a:r>
                    </a:p>
                  </a:txBody>
                  <a:tcPr/>
                </a:tc>
                <a:tc>
                  <a:txBody>
                    <a:bodyPr/>
                    <a:lstStyle/>
                    <a:p>
                      <a:r>
                        <a:rPr lang="en-US" sz="1000"/>
                        <a:t>5358</a:t>
                      </a:r>
                    </a:p>
                  </a:txBody>
                  <a:tcPr/>
                </a:tc>
                <a:tc>
                  <a:txBody>
                    <a:bodyPr/>
                    <a:lstStyle/>
                    <a:p>
                      <a:r>
                        <a:rPr lang="en-US" sz="1000"/>
                        <a:t>120</a:t>
                      </a:r>
                    </a:p>
                  </a:txBody>
                  <a:tcPr/>
                </a:tc>
                <a:tc>
                  <a:txBody>
                    <a:bodyPr/>
                    <a:lstStyle/>
                    <a:p>
                      <a:r>
                        <a:rPr lang="en-US" sz="1000"/>
                        <a:t>0.8854 %</a:t>
                      </a:r>
                    </a:p>
                  </a:txBody>
                  <a:tcPr/>
                </a:tc>
                <a:extLst>
                  <a:ext uri="{0D108BD9-81ED-4DB2-BD59-A6C34878D82A}">
                    <a16:rowId xmlns:a16="http://schemas.microsoft.com/office/drawing/2014/main" val="134945013"/>
                  </a:ext>
                </a:extLst>
              </a:tr>
              <a:tr h="370840">
                <a:tc>
                  <a:txBody>
                    <a:bodyPr/>
                    <a:lstStyle/>
                    <a:p>
                      <a:r>
                        <a:rPr lang="en-US" sz="1000"/>
                        <a:t>chubbna</a:t>
                      </a:r>
                    </a:p>
                  </a:txBody>
                  <a:tcPr/>
                </a:tc>
                <a:tc>
                  <a:txBody>
                    <a:bodyPr/>
                    <a:lstStyle/>
                    <a:p>
                      <a:r>
                        <a:rPr lang="en-US" sz="1000"/>
                        <a:t>8330</a:t>
                      </a:r>
                    </a:p>
                  </a:txBody>
                  <a:tcPr/>
                </a:tc>
                <a:tc>
                  <a:txBody>
                    <a:bodyPr/>
                    <a:lstStyle/>
                    <a:p>
                      <a:r>
                        <a:rPr lang="en-US" sz="1000"/>
                        <a:t>174</a:t>
                      </a:r>
                    </a:p>
                  </a:txBody>
                  <a:tcPr/>
                </a:tc>
                <a:tc>
                  <a:txBody>
                    <a:bodyPr/>
                    <a:lstStyle/>
                    <a:p>
                      <a:r>
                        <a:rPr lang="en-US" sz="1000"/>
                        <a:t>6</a:t>
                      </a:r>
                    </a:p>
                  </a:txBody>
                  <a:tcPr/>
                </a:tc>
                <a:tc>
                  <a:txBody>
                    <a:bodyPr/>
                    <a:lstStyle/>
                    <a:p>
                      <a:r>
                        <a:rPr lang="en-US" sz="1000"/>
                        <a:t>6</a:t>
                      </a:r>
                    </a:p>
                  </a:txBody>
                  <a:tcPr/>
                </a:tc>
                <a:tc>
                  <a:txBody>
                    <a:bodyPr/>
                    <a:lstStyle/>
                    <a:p>
                      <a:r>
                        <a:rPr lang="en-US" sz="1000"/>
                        <a:t>1</a:t>
                      </a:r>
                    </a:p>
                  </a:txBody>
                  <a:tcPr/>
                </a:tc>
                <a:tc>
                  <a:txBody>
                    <a:bodyPr/>
                    <a:lstStyle/>
                    <a:p>
                      <a:r>
                        <a:rPr lang="en-US" sz="1000"/>
                        <a:t>15</a:t>
                      </a:r>
                    </a:p>
                  </a:txBody>
                  <a:tcPr/>
                </a:tc>
                <a:tc>
                  <a:txBody>
                    <a:bodyPr/>
                    <a:lstStyle/>
                    <a:p>
                      <a:r>
                        <a:rPr lang="en-US" sz="1000"/>
                        <a:t>28</a:t>
                      </a:r>
                    </a:p>
                  </a:txBody>
                  <a:tcPr/>
                </a:tc>
                <a:tc>
                  <a:txBody>
                    <a:bodyPr/>
                    <a:lstStyle/>
                    <a:p>
                      <a:r>
                        <a:rPr lang="en-US" sz="1000"/>
                        <a:t>1208</a:t>
                      </a:r>
                    </a:p>
                  </a:txBody>
                  <a:tcPr/>
                </a:tc>
                <a:tc>
                  <a:txBody>
                    <a:bodyPr/>
                    <a:lstStyle/>
                    <a:p>
                      <a:r>
                        <a:rPr lang="en-US" sz="1000"/>
                        <a:t>47</a:t>
                      </a:r>
                    </a:p>
                  </a:txBody>
                  <a:tcPr/>
                </a:tc>
                <a:tc>
                  <a:txBody>
                    <a:bodyPr/>
                    <a:lstStyle/>
                    <a:p>
                      <a:r>
                        <a:rPr lang="en-US" sz="1000"/>
                        <a:t>0.5438 %</a:t>
                      </a:r>
                    </a:p>
                  </a:txBody>
                  <a:tcPr/>
                </a:tc>
                <a:extLst>
                  <a:ext uri="{0D108BD9-81ED-4DB2-BD59-A6C34878D82A}">
                    <a16:rowId xmlns:a16="http://schemas.microsoft.com/office/drawing/2014/main" val="2197643810"/>
                  </a:ext>
                </a:extLst>
              </a:tr>
              <a:tr h="370840">
                <a:tc>
                  <a:txBody>
                    <a:bodyPr/>
                    <a:lstStyle/>
                    <a:p>
                      <a:r>
                        <a:rPr lang="en-US" sz="1000"/>
                        <a:t>phlyinsurance</a:t>
                      </a:r>
                    </a:p>
                  </a:txBody>
                  <a:tcPr/>
                </a:tc>
                <a:tc>
                  <a:txBody>
                    <a:bodyPr/>
                    <a:lstStyle/>
                    <a:p>
                      <a:r>
                        <a:rPr lang="en-US" sz="1000"/>
                        <a:t>3904</a:t>
                      </a:r>
                    </a:p>
                  </a:txBody>
                  <a:tcPr/>
                </a:tc>
                <a:tc>
                  <a:txBody>
                    <a:bodyPr/>
                    <a:lstStyle/>
                    <a:p>
                      <a:r>
                        <a:rPr lang="en-US" sz="1000"/>
                        <a:t>54</a:t>
                      </a:r>
                    </a:p>
                  </a:txBody>
                  <a:tcPr/>
                </a:tc>
                <a:tc>
                  <a:txBody>
                    <a:bodyPr/>
                    <a:lstStyle/>
                    <a:p>
                      <a:r>
                        <a:rPr lang="en-US" sz="1000"/>
                        <a:t>38</a:t>
                      </a:r>
                    </a:p>
                  </a:txBody>
                  <a:tcPr/>
                </a:tc>
                <a:tc>
                  <a:txBody>
                    <a:bodyPr/>
                    <a:lstStyle/>
                    <a:p>
                      <a:r>
                        <a:rPr lang="en-US" sz="1000"/>
                        <a:t>15</a:t>
                      </a:r>
                    </a:p>
                  </a:txBody>
                  <a:tcPr/>
                </a:tc>
                <a:tc>
                  <a:txBody>
                    <a:bodyPr/>
                    <a:lstStyle/>
                    <a:p>
                      <a:r>
                        <a:rPr lang="en-US" sz="1000"/>
                        <a:t>0</a:t>
                      </a:r>
                    </a:p>
                  </a:txBody>
                  <a:tcPr/>
                </a:tc>
                <a:tc>
                  <a:txBody>
                    <a:bodyPr/>
                    <a:lstStyle/>
                    <a:p>
                      <a:r>
                        <a:rPr lang="en-US" sz="1000"/>
                        <a:t>8</a:t>
                      </a:r>
                    </a:p>
                  </a:txBody>
                  <a:tcPr/>
                </a:tc>
                <a:tc>
                  <a:txBody>
                    <a:bodyPr/>
                    <a:lstStyle/>
                    <a:p>
                      <a:r>
                        <a:rPr lang="en-US" sz="1000"/>
                        <a:t>61</a:t>
                      </a:r>
                    </a:p>
                  </a:txBody>
                  <a:tcPr/>
                </a:tc>
                <a:tc>
                  <a:txBody>
                    <a:bodyPr/>
                    <a:lstStyle/>
                    <a:p>
                      <a:r>
                        <a:rPr lang="en-US" sz="1000"/>
                        <a:t>1982</a:t>
                      </a:r>
                    </a:p>
                  </a:txBody>
                  <a:tcPr/>
                </a:tc>
                <a:tc>
                  <a:txBody>
                    <a:bodyPr/>
                    <a:lstStyle/>
                    <a:p>
                      <a:r>
                        <a:rPr lang="en-US" sz="1000"/>
                        <a:t>37</a:t>
                      </a:r>
                    </a:p>
                  </a:txBody>
                  <a:tcPr/>
                </a:tc>
                <a:tc>
                  <a:txBody>
                    <a:bodyPr/>
                    <a:lstStyle/>
                    <a:p>
                      <a:r>
                        <a:rPr lang="en-US" sz="1000"/>
                        <a:t>0.8537 %</a:t>
                      </a:r>
                    </a:p>
                  </a:txBody>
                  <a:tcPr/>
                </a:tc>
                <a:extLst>
                  <a:ext uri="{0D108BD9-81ED-4DB2-BD59-A6C34878D82A}">
                    <a16:rowId xmlns:a16="http://schemas.microsoft.com/office/drawing/2014/main" val="3596879970"/>
                  </a:ext>
                </a:extLst>
              </a:tr>
              <a:tr h="370840">
                <a:tc>
                  <a:txBody>
                    <a:bodyPr/>
                    <a:lstStyle/>
                    <a:p>
                      <a:r>
                        <a:rPr lang="en-US" sz="1000"/>
                        <a:t>firstinshi</a:t>
                      </a:r>
                    </a:p>
                  </a:txBody>
                  <a:tcPr/>
                </a:tc>
                <a:tc>
                  <a:txBody>
                    <a:bodyPr/>
                    <a:lstStyle/>
                    <a:p>
                      <a:r>
                        <a:rPr lang="en-US" sz="1000"/>
                        <a:t>2944</a:t>
                      </a:r>
                    </a:p>
                  </a:txBody>
                  <a:tcPr/>
                </a:tc>
                <a:tc>
                  <a:txBody>
                    <a:bodyPr/>
                    <a:lstStyle/>
                    <a:p>
                      <a:r>
                        <a:rPr lang="en-US" sz="1000"/>
                        <a:t>1</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11</a:t>
                      </a:r>
                    </a:p>
                  </a:txBody>
                  <a:tcPr/>
                </a:tc>
                <a:tc>
                  <a:txBody>
                    <a:bodyPr/>
                    <a:lstStyle/>
                    <a:p>
                      <a:r>
                        <a:rPr lang="en-US" sz="1000"/>
                        <a:t>24</a:t>
                      </a:r>
                    </a:p>
                  </a:txBody>
                  <a:tcPr/>
                </a:tc>
                <a:tc>
                  <a:txBody>
                    <a:bodyPr/>
                    <a:lstStyle/>
                    <a:p>
                      <a:r>
                        <a:rPr lang="en-US" sz="1000"/>
                        <a:t>691</a:t>
                      </a:r>
                    </a:p>
                  </a:txBody>
                  <a:tcPr/>
                </a:tc>
                <a:tc>
                  <a:txBody>
                    <a:bodyPr/>
                    <a:lstStyle/>
                    <a:p>
                      <a:r>
                        <a:rPr lang="en-US" sz="1000"/>
                        <a:t>21</a:t>
                      </a:r>
                    </a:p>
                  </a:txBody>
                  <a:tcPr/>
                </a:tc>
                <a:tc>
                  <a:txBody>
                    <a:bodyPr/>
                    <a:lstStyle/>
                    <a:p>
                      <a:r>
                        <a:rPr lang="en-US" sz="1000"/>
                        <a:t>1.0080 %</a:t>
                      </a:r>
                    </a:p>
                  </a:txBody>
                  <a:tcPr/>
                </a:tc>
                <a:extLst>
                  <a:ext uri="{0D108BD9-81ED-4DB2-BD59-A6C34878D82A}">
                    <a16:rowId xmlns:a16="http://schemas.microsoft.com/office/drawing/2014/main" val="726646330"/>
                  </a:ext>
                </a:extLst>
              </a:tr>
              <a:tr h="370840">
                <a:tc>
                  <a:txBody>
                    <a:bodyPr/>
                    <a:lstStyle/>
                    <a:p>
                      <a:r>
                        <a:rPr lang="en-US" sz="1000"/>
                        <a:t>tmna_services</a:t>
                      </a:r>
                    </a:p>
                  </a:txBody>
                  <a:tcPr/>
                </a:tc>
                <a:tc>
                  <a:txBody>
                    <a:bodyPr/>
                    <a:lstStyle/>
                    <a:p>
                      <a:r>
                        <a:rPr lang="en-US" sz="1000"/>
                        <a:t>598</a:t>
                      </a:r>
                    </a:p>
                  </a:txBody>
                  <a:tcPr/>
                </a:tc>
                <a:tc>
                  <a:txBody>
                    <a:bodyPr/>
                    <a:lstStyle/>
                    <a:p>
                      <a:r>
                        <a:rPr lang="en-US" sz="1000"/>
                        <a:t>7</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21</a:t>
                      </a:r>
                    </a:p>
                  </a:txBody>
                  <a:tcPr/>
                </a:tc>
                <a:tc>
                  <a:txBody>
                    <a:bodyPr/>
                    <a:lstStyle/>
                    <a:p>
                      <a:r>
                        <a:rPr lang="en-US" sz="1000"/>
                        <a:t>350</a:t>
                      </a:r>
                    </a:p>
                  </a:txBody>
                  <a:tcPr/>
                </a:tc>
                <a:tc>
                  <a:txBody>
                    <a:bodyPr/>
                    <a:lstStyle/>
                    <a:p>
                      <a:r>
                        <a:rPr lang="en-US" sz="1000"/>
                        <a:t>3</a:t>
                      </a:r>
                    </a:p>
                  </a:txBody>
                  <a:tcPr/>
                </a:tc>
                <a:tc>
                  <a:txBody>
                    <a:bodyPr/>
                    <a:lstStyle/>
                    <a:p>
                      <a:r>
                        <a:rPr lang="en-US" sz="1000"/>
                        <a:t>2.8299 %</a:t>
                      </a:r>
                    </a:p>
                  </a:txBody>
                  <a:tcPr/>
                </a:tc>
                <a:extLst>
                  <a:ext uri="{0D108BD9-81ED-4DB2-BD59-A6C34878D82A}">
                    <a16:rowId xmlns:a16="http://schemas.microsoft.com/office/drawing/2014/main" val="2202167073"/>
                  </a:ext>
                </a:extLst>
              </a:tr>
              <a:tr h="370840">
                <a:tc>
                  <a:txBody>
                    <a:bodyPr/>
                    <a:lstStyle/>
                    <a:p>
                      <a:r>
                        <a:rPr lang="en-US" sz="1000"/>
                        <a:t>tmamerica</a:t>
                      </a:r>
                    </a:p>
                  </a:txBody>
                  <a:tcPr/>
                </a:tc>
                <a:tc>
                  <a:txBody>
                    <a:bodyPr/>
                    <a:lstStyle/>
                    <a:p>
                      <a:r>
                        <a:rPr lang="en-US" sz="1000"/>
                        <a:t>597</a:t>
                      </a:r>
                    </a:p>
                  </a:txBody>
                  <a:tcPr/>
                </a:tc>
                <a:tc>
                  <a:txBody>
                    <a:bodyPr/>
                    <a:lstStyle/>
                    <a:p>
                      <a:r>
                        <a:rPr lang="en-US" sz="1000"/>
                        <a:t>9</a:t>
                      </a:r>
                    </a:p>
                  </a:txBody>
                  <a:tcPr/>
                </a:tc>
                <a:tc>
                  <a:txBody>
                    <a:bodyPr/>
                    <a:lstStyle/>
                    <a:p>
                      <a:r>
                        <a:rPr lang="en-US" sz="1000"/>
                        <a:t>21</a:t>
                      </a:r>
                    </a:p>
                  </a:txBody>
                  <a:tcPr/>
                </a:tc>
                <a:tc>
                  <a:txBody>
                    <a:bodyPr/>
                    <a:lstStyle/>
                    <a:p>
                      <a:r>
                        <a:rPr lang="en-US" sz="1000"/>
                        <a:t>14</a:t>
                      </a:r>
                    </a:p>
                  </a:txBody>
                  <a:tcPr/>
                </a:tc>
                <a:tc>
                  <a:txBody>
                    <a:bodyPr/>
                    <a:lstStyle/>
                    <a:p>
                      <a:r>
                        <a:rPr lang="en-US" sz="1000"/>
                        <a:t>0</a:t>
                      </a:r>
                    </a:p>
                  </a:txBody>
                  <a:tcPr/>
                </a:tc>
                <a:tc>
                  <a:txBody>
                    <a:bodyPr/>
                    <a:lstStyle/>
                    <a:p>
                      <a:r>
                        <a:rPr lang="en-US" sz="1000"/>
                        <a:t>3</a:t>
                      </a:r>
                    </a:p>
                  </a:txBody>
                  <a:tcPr/>
                </a:tc>
                <a:tc>
                  <a:txBody>
                    <a:bodyPr/>
                    <a:lstStyle/>
                    <a:p>
                      <a:r>
                        <a:rPr lang="en-US" sz="1000"/>
                        <a:t>38</a:t>
                      </a:r>
                    </a:p>
                  </a:txBody>
                  <a:tcPr/>
                </a:tc>
                <a:tc>
                  <a:txBody>
                    <a:bodyPr/>
                    <a:lstStyle/>
                    <a:p>
                      <a:r>
                        <a:rPr lang="en-US" sz="1000"/>
                        <a:t>197</a:t>
                      </a:r>
                    </a:p>
                  </a:txBody>
                  <a:tcPr/>
                </a:tc>
                <a:tc>
                  <a:txBody>
                    <a:bodyPr/>
                    <a:lstStyle/>
                    <a:p>
                      <a:r>
                        <a:rPr lang="en-US" sz="1000"/>
                        <a:t>2</a:t>
                      </a:r>
                    </a:p>
                  </a:txBody>
                  <a:tcPr/>
                </a:tc>
                <a:tc>
                  <a:txBody>
                    <a:bodyPr/>
                    <a:lstStyle/>
                    <a:p>
                      <a:r>
                        <a:rPr lang="en-US" sz="1000"/>
                        <a:t>0.8846 %</a:t>
                      </a:r>
                    </a:p>
                  </a:txBody>
                  <a:tcPr/>
                </a:tc>
                <a:extLst>
                  <a:ext uri="{0D108BD9-81ED-4DB2-BD59-A6C34878D82A}">
                    <a16:rowId xmlns:a16="http://schemas.microsoft.com/office/drawing/2014/main" val="2430048193"/>
                  </a:ext>
                </a:extLst>
              </a:tr>
            </a:tbl>
          </a:graphicData>
        </a:graphic>
      </p:graphicFrame>
      <p:sp>
        <p:nvSpPr>
          <p:cNvPr id="4" name="Text Placeholder 3">
            <a:extLst>
              <a:ext uri="{FF2B5EF4-FFF2-40B4-BE49-F238E27FC236}">
                <a16:creationId xmlns:a16="http://schemas.microsoft.com/office/drawing/2014/main" id="{50C3E44D-4114-49F4-B815-4F2154B29001}"/>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840228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B928D-3A14-4FAB-8951-FF8D9103E229}"/>
              </a:ext>
            </a:extLst>
          </p:cNvPr>
          <p:cNvSpPr>
            <a:spLocks noGrp="1"/>
          </p:cNvSpPr>
          <p:nvPr>
            <p:ph type="title"/>
          </p:nvPr>
        </p:nvSpPr>
        <p:spPr/>
        <p:txBody>
          <a:bodyPr/>
          <a:lstStyle/>
          <a:p>
            <a:r>
              <a:rPr lang="en-US"/>
              <a:t>Instagram Followers Change | All profiles</a:t>
            </a:r>
          </a:p>
        </p:txBody>
      </p:sp>
      <p:graphicFrame>
        <p:nvGraphicFramePr>
          <p:cNvPr id="6" name="Chart Placeholder 5">
            <a:extLst>
              <a:ext uri="{FF2B5EF4-FFF2-40B4-BE49-F238E27FC236}">
                <a16:creationId xmlns:a16="http://schemas.microsoft.com/office/drawing/2014/main" id="{988021F9-C1BC-44FD-9C73-26DD2A6B5CF2}"/>
              </a:ext>
            </a:extLst>
          </p:cNvPr>
          <p:cNvGraphicFramePr>
            <a:graphicFrameLocks noGrp="1"/>
          </p:cNvGraphicFramePr>
          <p:nvPr>
            <p:ph type="chart" sz="quarter" idx="13"/>
            <p:extLst>
              <p:ext uri="{D42A27DB-BD31-4B8C-83A1-F6EECF244321}">
                <p14:modId xmlns:p14="http://schemas.microsoft.com/office/powerpoint/2010/main" val="2854234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5A832-BA05-4A3F-8C9D-40D30B87C87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661BF9B-D808-4146-9B93-160716AF1E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4364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733BB-3EE6-4193-8A2C-E475CB73553A}"/>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29588D4D-6B9A-4F18-AF79-DB3BA01B1340}"/>
              </a:ext>
            </a:extLst>
          </p:cNvPr>
          <p:cNvGraphicFramePr>
            <a:graphicFrameLocks noGrp="1"/>
          </p:cNvGraphicFramePr>
          <p:nvPr>
            <p:ph type="chart" sz="quarter" idx="13"/>
            <p:extLst>
              <p:ext uri="{D42A27DB-BD31-4B8C-83A1-F6EECF244321}">
                <p14:modId xmlns:p14="http://schemas.microsoft.com/office/powerpoint/2010/main" val="4074620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B43C6A-E1D3-48FC-9A8A-12742EBD545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FDBBC87-E1BE-436E-A4AA-86989158D3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8770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EB557-A435-4E19-BD55-C6363E6C6379}"/>
              </a:ext>
            </a:extLst>
          </p:cNvPr>
          <p:cNvSpPr>
            <a:spLocks noGrp="1"/>
          </p:cNvSpPr>
          <p:nvPr>
            <p:ph type="title"/>
          </p:nvPr>
        </p:nvSpPr>
        <p:spPr/>
        <p:txBody>
          <a:bodyPr/>
          <a:lstStyle/>
          <a:p>
            <a:r>
              <a:rPr lang="en-US"/>
              <a:t>Instagram Total Interactions Per Month | All profiles</a:t>
            </a:r>
          </a:p>
        </p:txBody>
      </p:sp>
      <p:graphicFrame>
        <p:nvGraphicFramePr>
          <p:cNvPr id="6" name="Chart Placeholder 5">
            <a:extLst>
              <a:ext uri="{FF2B5EF4-FFF2-40B4-BE49-F238E27FC236}">
                <a16:creationId xmlns:a16="http://schemas.microsoft.com/office/drawing/2014/main" id="{D8D7EC03-FC07-42C7-8EBD-D319D33D9DA6}"/>
              </a:ext>
            </a:extLst>
          </p:cNvPr>
          <p:cNvGraphicFramePr>
            <a:graphicFrameLocks noGrp="1"/>
          </p:cNvGraphicFramePr>
          <p:nvPr>
            <p:ph type="chart" sz="quarter" idx="13"/>
            <p:extLst>
              <p:ext uri="{D42A27DB-BD31-4B8C-83A1-F6EECF244321}">
                <p14:modId xmlns:p14="http://schemas.microsoft.com/office/powerpoint/2010/main" val="1029693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D0867D-14F0-410C-830F-C015A4EBD93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0F09BA9-6944-4C9B-9664-97AA604D0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0163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E743-858D-4A9D-9ECC-4146DCD422BA}"/>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7A6EFC09-D23C-4D6D-83FF-0AD20167783E}"/>
              </a:ext>
            </a:extLst>
          </p:cNvPr>
          <p:cNvGraphicFramePr>
            <a:graphicFrameLocks noGrp="1"/>
          </p:cNvGraphicFramePr>
          <p:nvPr>
            <p:ph type="chart" sz="quarter" idx="13"/>
            <p:extLst>
              <p:ext uri="{D42A27DB-BD31-4B8C-83A1-F6EECF244321}">
                <p14:modId xmlns:p14="http://schemas.microsoft.com/office/powerpoint/2010/main" val="3527998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0ED8AF-CEC7-475B-B371-91586BB11B62}"/>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313320A3-A102-4C44-A0A6-A22BAC9B04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1753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3D0C3-B283-40A7-BD88-B29FA031D53F}"/>
              </a:ext>
            </a:extLst>
          </p:cNvPr>
          <p:cNvSpPr>
            <a:spLocks noGrp="1"/>
          </p:cNvSpPr>
          <p:nvPr>
            <p:ph type="title"/>
          </p:nvPr>
        </p:nvSpPr>
        <p:spPr/>
        <p:txBody>
          <a:bodyPr/>
          <a:lstStyle/>
          <a:p>
            <a:r>
              <a:rPr lang="en-US"/>
              <a:t>Instagram Instagram Top Posts | All profiles - 1 of 4</a:t>
            </a:r>
          </a:p>
        </p:txBody>
      </p:sp>
      <p:graphicFrame>
        <p:nvGraphicFramePr>
          <p:cNvPr id="5" name="Table Placeholder 4">
            <a:extLst>
              <a:ext uri="{FF2B5EF4-FFF2-40B4-BE49-F238E27FC236}">
                <a16:creationId xmlns:a16="http://schemas.microsoft.com/office/drawing/2014/main" id="{E46EC327-7DFA-41B9-B7FD-C88AC9BA71F6}"/>
              </a:ext>
            </a:extLst>
          </p:cNvPr>
          <p:cNvGraphicFramePr>
            <a:graphicFrameLocks noGrp="1"/>
          </p:cNvGraphicFramePr>
          <p:nvPr>
            <p:ph type="tbl" sz="quarter" idx="13"/>
            <p:extLst>
              <p:ext uri="{D42A27DB-BD31-4B8C-83A1-F6EECF244321}">
                <p14:modId xmlns:p14="http://schemas.microsoft.com/office/powerpoint/2010/main" val="3368397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86106371"/>
                    </a:ext>
                  </a:extLst>
                </a:gridCol>
                <a:gridCol w="1975104">
                  <a:extLst>
                    <a:ext uri="{9D8B030D-6E8A-4147-A177-3AD203B41FA5}">
                      <a16:colId xmlns:a16="http://schemas.microsoft.com/office/drawing/2014/main" val="3528398659"/>
                    </a:ext>
                  </a:extLst>
                </a:gridCol>
                <a:gridCol w="905256">
                  <a:extLst>
                    <a:ext uri="{9D8B030D-6E8A-4147-A177-3AD203B41FA5}">
                      <a16:colId xmlns:a16="http://schemas.microsoft.com/office/drawing/2014/main" val="1325445601"/>
                    </a:ext>
                  </a:extLst>
                </a:gridCol>
                <a:gridCol w="905256">
                  <a:extLst>
                    <a:ext uri="{9D8B030D-6E8A-4147-A177-3AD203B41FA5}">
                      <a16:colId xmlns:a16="http://schemas.microsoft.com/office/drawing/2014/main" val="633272282"/>
                    </a:ext>
                  </a:extLst>
                </a:gridCol>
                <a:gridCol w="905256">
                  <a:extLst>
                    <a:ext uri="{9D8B030D-6E8A-4147-A177-3AD203B41FA5}">
                      <a16:colId xmlns:a16="http://schemas.microsoft.com/office/drawing/2014/main" val="2190724129"/>
                    </a:ext>
                  </a:extLst>
                </a:gridCol>
                <a:gridCol w="905256">
                  <a:extLst>
                    <a:ext uri="{9D8B030D-6E8A-4147-A177-3AD203B41FA5}">
                      <a16:colId xmlns:a16="http://schemas.microsoft.com/office/drawing/2014/main" val="426402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44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- 2025-02-13 16:10:39</a:t>
                      </a:r>
                      <a:r>
                        <a:rPr kumimoji="0" lang="en-US" sz="1000" b="0" i="0" u="none" strike="noStrike" kern="1200" cap="none" spc="0" normalizeH="0" baseline="0" noProof="0">
                          <a:ln>
                            <a:noFill/>
                          </a:ln>
                          <a:solidFill>
                            <a:prstClr val="black"/>
                          </a:solidFill>
                          <a:effectLst/>
                          <a:uLnTx/>
                          <a:uFillTx/>
                          <a:latin typeface="Calibri"/>
                          <a:ea typeface="+mn-ea"/>
                          <a:cs typeface="+mn-cs"/>
                        </a:rPr>
                        <a:t>
 The trophy has officially returned to Philadelphia! 🏆✨ CONGRATULATIONS to our home team, the philadelphiaeagles! Our employees have been showing their team spirit as we celebrate this big win. Who is attending the parade tomorrow?! We wish you all a fun and safe day! GO BIRDS!!!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https://quintly-eu-image-storage.s3.amazonaws.com/10429b35b14158eee4bb6fd8424b954e/7a659fdf8608719697af3eef878f1daf.jpg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03146431"/>
                  </a:ext>
                </a:extLst>
              </a:tr>
            </a:tbl>
          </a:graphicData>
        </a:graphic>
      </p:graphicFrame>
      <p:sp>
        <p:nvSpPr>
          <p:cNvPr id="4" name="Text Placeholder 3">
            <a:extLst>
              <a:ext uri="{FF2B5EF4-FFF2-40B4-BE49-F238E27FC236}">
                <a16:creationId xmlns:a16="http://schemas.microsoft.com/office/drawing/2014/main" id="{84A23C0F-D69A-45ED-803F-36B84F474886}"/>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905172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31B1-9B3D-4F75-8B57-1071DAF29317}"/>
              </a:ext>
            </a:extLst>
          </p:cNvPr>
          <p:cNvSpPr>
            <a:spLocks noGrp="1"/>
          </p:cNvSpPr>
          <p:nvPr>
            <p:ph type="title"/>
          </p:nvPr>
        </p:nvSpPr>
        <p:spPr/>
        <p:txBody>
          <a:bodyPr/>
          <a:lstStyle/>
          <a:p>
            <a:r>
              <a:rPr lang="en-US"/>
              <a:t>Instagram Instagram Top Posts | All profiles - 2 of 4</a:t>
            </a:r>
          </a:p>
        </p:txBody>
      </p:sp>
      <p:graphicFrame>
        <p:nvGraphicFramePr>
          <p:cNvPr id="5" name="Table Placeholder 4">
            <a:extLst>
              <a:ext uri="{FF2B5EF4-FFF2-40B4-BE49-F238E27FC236}">
                <a16:creationId xmlns:a16="http://schemas.microsoft.com/office/drawing/2014/main" id="{5DBC2C33-489E-4556-BB26-BE11F3598928}"/>
              </a:ext>
            </a:extLst>
          </p:cNvPr>
          <p:cNvGraphicFramePr>
            <a:graphicFrameLocks noGrp="1"/>
          </p:cNvGraphicFramePr>
          <p:nvPr>
            <p:ph type="tbl" sz="quarter" idx="13"/>
            <p:extLst>
              <p:ext uri="{D42A27DB-BD31-4B8C-83A1-F6EECF244321}">
                <p14:modId xmlns:p14="http://schemas.microsoft.com/office/powerpoint/2010/main" val="317543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69755641"/>
                    </a:ext>
                  </a:extLst>
                </a:gridCol>
                <a:gridCol w="1975104">
                  <a:extLst>
                    <a:ext uri="{9D8B030D-6E8A-4147-A177-3AD203B41FA5}">
                      <a16:colId xmlns:a16="http://schemas.microsoft.com/office/drawing/2014/main" val="3481619616"/>
                    </a:ext>
                  </a:extLst>
                </a:gridCol>
                <a:gridCol w="905256">
                  <a:extLst>
                    <a:ext uri="{9D8B030D-6E8A-4147-A177-3AD203B41FA5}">
                      <a16:colId xmlns:a16="http://schemas.microsoft.com/office/drawing/2014/main" val="1139538960"/>
                    </a:ext>
                  </a:extLst>
                </a:gridCol>
                <a:gridCol w="905256">
                  <a:extLst>
                    <a:ext uri="{9D8B030D-6E8A-4147-A177-3AD203B41FA5}">
                      <a16:colId xmlns:a16="http://schemas.microsoft.com/office/drawing/2014/main" val="3863320397"/>
                    </a:ext>
                  </a:extLst>
                </a:gridCol>
                <a:gridCol w="905256">
                  <a:extLst>
                    <a:ext uri="{9D8B030D-6E8A-4147-A177-3AD203B41FA5}">
                      <a16:colId xmlns:a16="http://schemas.microsoft.com/office/drawing/2014/main" val="3566364256"/>
                    </a:ext>
                  </a:extLst>
                </a:gridCol>
                <a:gridCol w="905256">
                  <a:extLst>
                    <a:ext uri="{9D8B030D-6E8A-4147-A177-3AD203B41FA5}">
                      <a16:colId xmlns:a16="http://schemas.microsoft.com/office/drawing/2014/main" val="544057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5496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- 2025-03-20 13:51:17</a:t>
                      </a:r>
                      <a:r>
                        <a:rPr kumimoji="0" lang="en-US" sz="1000" b="0" i="0" u="none" strike="noStrike" kern="1200" cap="none" spc="0" normalizeH="0" baseline="0" noProof="0">
                          <a:ln>
                            <a:noFill/>
                          </a:ln>
                          <a:solidFill>
                            <a:prstClr val="black"/>
                          </a:solidFill>
                          <a:effectLst/>
                          <a:uLnTx/>
                          <a:uFillTx/>
                          <a:latin typeface="Calibri"/>
                          <a:ea typeface="+mn-ea"/>
                          <a:cs typeface="+mn-cs"/>
                        </a:rPr>
                        <a:t>
 Yesterday, the TMNAS Women's Collective and Women in IT Employee Resource Groups had the privilege of teaming up with gotrnyc for an uplifting and insightful workshop! The “State of the Girl” session offered a deeper dive into key trends in girls' mental and physical health while highlighting GOTR’s life-changing curriculum focused on building essential life skills. Attendees engaged in fun activities and learned how to get involved with this incredible cause.
We are also beyond proud to support Girls on the Run as our Charity of the Month. Their commitment to empowering young girls is truly inspiring, and it’s a cause we are honored to stand behind!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https://quintly-eu-image-storage.s3.amazonaws.com/10429b35b14158eee4bb6fd8424b954e/b8a25ac35bffecf11bc4146bba65910e.jpg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8374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thehartford - 2025-02-06 08:16:08</a:t>
                      </a:r>
                      <a:r>
                        <a:rPr kumimoji="0" lang="en-US" sz="1000" b="0" i="0" u="none" strike="noStrike" kern="1200" cap="none" spc="0" normalizeH="0" baseline="0" noProof="0">
                          <a:ln>
                            <a:noFill/>
                          </a:ln>
                          <a:solidFill>
                            <a:prstClr val="black"/>
                          </a:solidFill>
                          <a:effectLst/>
                          <a:uLnTx/>
                          <a:uFillTx/>
                          <a:latin typeface="Calibri"/>
                          <a:ea typeface="+mn-ea"/>
                          <a:cs typeface="+mn-cs"/>
                        </a:rPr>
                        <a:t>
 New look, still doing more to innovate for our customers every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https://quintly-eu-image-storage.s3.amazonaws.com/af09aca0c871c594bec1a9a8b3659c9e/4189b80c138f153a40dacca9045a763a.jpg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752323344"/>
                  </a:ext>
                </a:extLst>
              </a:tr>
            </a:tbl>
          </a:graphicData>
        </a:graphic>
      </p:graphicFrame>
      <p:sp>
        <p:nvSpPr>
          <p:cNvPr id="4" name="Text Placeholder 3">
            <a:extLst>
              <a:ext uri="{FF2B5EF4-FFF2-40B4-BE49-F238E27FC236}">
                <a16:creationId xmlns:a16="http://schemas.microsoft.com/office/drawing/2014/main" id="{E30C04C4-FBD6-4658-963D-18B6A8387405}"/>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400024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C96C-CAF5-4353-9A24-15D1A9852E40}"/>
              </a:ext>
            </a:extLst>
          </p:cNvPr>
          <p:cNvSpPr>
            <a:spLocks noGrp="1"/>
          </p:cNvSpPr>
          <p:nvPr>
            <p:ph type="title"/>
          </p:nvPr>
        </p:nvSpPr>
        <p:spPr/>
        <p:txBody>
          <a:bodyPr/>
          <a:lstStyle/>
          <a:p>
            <a:r>
              <a:rPr lang="en-US"/>
              <a:t>Instagram Instagram Top Posts | All profiles - 3 of 4</a:t>
            </a:r>
          </a:p>
        </p:txBody>
      </p:sp>
      <p:graphicFrame>
        <p:nvGraphicFramePr>
          <p:cNvPr id="5" name="Table Placeholder 4">
            <a:extLst>
              <a:ext uri="{FF2B5EF4-FFF2-40B4-BE49-F238E27FC236}">
                <a16:creationId xmlns:a16="http://schemas.microsoft.com/office/drawing/2014/main" id="{3C1165ED-85C6-4A16-B004-317EC591B817}"/>
              </a:ext>
            </a:extLst>
          </p:cNvPr>
          <p:cNvGraphicFramePr>
            <a:graphicFrameLocks noGrp="1"/>
          </p:cNvGraphicFramePr>
          <p:nvPr>
            <p:ph type="tbl" sz="quarter" idx="13"/>
            <p:extLst>
              <p:ext uri="{D42A27DB-BD31-4B8C-83A1-F6EECF244321}">
                <p14:modId xmlns:p14="http://schemas.microsoft.com/office/powerpoint/2010/main" val="222990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01234161"/>
                    </a:ext>
                  </a:extLst>
                </a:gridCol>
                <a:gridCol w="1975104">
                  <a:extLst>
                    <a:ext uri="{9D8B030D-6E8A-4147-A177-3AD203B41FA5}">
                      <a16:colId xmlns:a16="http://schemas.microsoft.com/office/drawing/2014/main" val="1228538567"/>
                    </a:ext>
                  </a:extLst>
                </a:gridCol>
                <a:gridCol w="905256">
                  <a:extLst>
                    <a:ext uri="{9D8B030D-6E8A-4147-A177-3AD203B41FA5}">
                      <a16:colId xmlns:a16="http://schemas.microsoft.com/office/drawing/2014/main" val="4114060764"/>
                    </a:ext>
                  </a:extLst>
                </a:gridCol>
                <a:gridCol w="905256">
                  <a:extLst>
                    <a:ext uri="{9D8B030D-6E8A-4147-A177-3AD203B41FA5}">
                      <a16:colId xmlns:a16="http://schemas.microsoft.com/office/drawing/2014/main" val="493603103"/>
                    </a:ext>
                  </a:extLst>
                </a:gridCol>
                <a:gridCol w="905256">
                  <a:extLst>
                    <a:ext uri="{9D8B030D-6E8A-4147-A177-3AD203B41FA5}">
                      <a16:colId xmlns:a16="http://schemas.microsoft.com/office/drawing/2014/main" val="3381251111"/>
                    </a:ext>
                  </a:extLst>
                </a:gridCol>
                <a:gridCol w="905256">
                  <a:extLst>
                    <a:ext uri="{9D8B030D-6E8A-4147-A177-3AD203B41FA5}">
                      <a16:colId xmlns:a16="http://schemas.microsoft.com/office/drawing/2014/main" val="44335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347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- 2025-02-07 14:39:41</a:t>
                      </a:r>
                      <a:r>
                        <a:rPr kumimoji="0" lang="en-US" sz="1000" b="0" i="0" u="none" strike="noStrike" kern="1200" cap="none" spc="0" normalizeH="0" baseline="0" noProof="0">
                          <a:ln>
                            <a:noFill/>
                          </a:ln>
                          <a:solidFill>
                            <a:prstClr val="black"/>
                          </a:solidFill>
                          <a:effectLst/>
                          <a:uLnTx/>
                          <a:uFillTx/>
                          <a:latin typeface="Calibri"/>
                          <a:ea typeface="+mn-ea"/>
                          <a:cs typeface="+mn-cs"/>
                        </a:rPr>
                        <a:t>
 Fly, Eagles, Fly! 🦅💚 At TMNAS and our sister company phlyinsurance, football is more than just a game—it’s about bringing people together and enjoying our team spirit! This week, we showed our Philly pride with an action-packed celebration, featuring a quarterback challenge, virtual trivia, and an epic tailgate filled with cheesesteaks, Tastykakes, and jersey giveaways. 
Now, all that’s left is to cheer on the philadelphiaeagles as they fight for another championship! Let’s bring that trophy back to Broad Street! 💪#GoBirds #FlyEaglesFly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https://quintly-eu-image-storage.s3.amazonaws.com/10429b35b14158eee4bb6fd8424b954e/c0d23b33646c26e22433c104dece5510.jpg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51305373"/>
                  </a:ext>
                </a:extLst>
              </a:tr>
            </a:tbl>
          </a:graphicData>
        </a:graphic>
      </p:graphicFrame>
      <p:sp>
        <p:nvSpPr>
          <p:cNvPr id="4" name="Text Placeholder 3">
            <a:extLst>
              <a:ext uri="{FF2B5EF4-FFF2-40B4-BE49-F238E27FC236}">
                <a16:creationId xmlns:a16="http://schemas.microsoft.com/office/drawing/2014/main" id="{08000C96-9382-4DDD-83B7-B4B0E86EE164}"/>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392858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CF79E-B41F-42A3-B4E8-26CD66C24F87}"/>
              </a:ext>
            </a:extLst>
          </p:cNvPr>
          <p:cNvSpPr>
            <a:spLocks noGrp="1"/>
          </p:cNvSpPr>
          <p:nvPr>
            <p:ph type="title"/>
          </p:nvPr>
        </p:nvSpPr>
        <p:spPr/>
        <p:txBody>
          <a:bodyPr/>
          <a:lstStyle/>
          <a:p>
            <a:r>
              <a:rPr lang="en-US"/>
              <a:t>Instagram Instagram Top Posts | All profiles - 4 of 4</a:t>
            </a:r>
          </a:p>
        </p:txBody>
      </p:sp>
      <p:graphicFrame>
        <p:nvGraphicFramePr>
          <p:cNvPr id="5" name="Table Placeholder 4">
            <a:extLst>
              <a:ext uri="{FF2B5EF4-FFF2-40B4-BE49-F238E27FC236}">
                <a16:creationId xmlns:a16="http://schemas.microsoft.com/office/drawing/2014/main" id="{6B93F5C2-F59E-4110-BAAE-D3EDE9B82143}"/>
              </a:ext>
            </a:extLst>
          </p:cNvPr>
          <p:cNvGraphicFramePr>
            <a:graphicFrameLocks noGrp="1"/>
          </p:cNvGraphicFramePr>
          <p:nvPr>
            <p:ph type="tbl" sz="quarter" idx="13"/>
            <p:extLst>
              <p:ext uri="{D42A27DB-BD31-4B8C-83A1-F6EECF244321}">
                <p14:modId xmlns:p14="http://schemas.microsoft.com/office/powerpoint/2010/main" val="91090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62429473"/>
                    </a:ext>
                  </a:extLst>
                </a:gridCol>
                <a:gridCol w="1975104">
                  <a:extLst>
                    <a:ext uri="{9D8B030D-6E8A-4147-A177-3AD203B41FA5}">
                      <a16:colId xmlns:a16="http://schemas.microsoft.com/office/drawing/2014/main" val="2335774356"/>
                    </a:ext>
                  </a:extLst>
                </a:gridCol>
                <a:gridCol w="905256">
                  <a:extLst>
                    <a:ext uri="{9D8B030D-6E8A-4147-A177-3AD203B41FA5}">
                      <a16:colId xmlns:a16="http://schemas.microsoft.com/office/drawing/2014/main" val="1913014843"/>
                    </a:ext>
                  </a:extLst>
                </a:gridCol>
                <a:gridCol w="905256">
                  <a:extLst>
                    <a:ext uri="{9D8B030D-6E8A-4147-A177-3AD203B41FA5}">
                      <a16:colId xmlns:a16="http://schemas.microsoft.com/office/drawing/2014/main" val="1171785237"/>
                    </a:ext>
                  </a:extLst>
                </a:gridCol>
                <a:gridCol w="905256">
                  <a:extLst>
                    <a:ext uri="{9D8B030D-6E8A-4147-A177-3AD203B41FA5}">
                      <a16:colId xmlns:a16="http://schemas.microsoft.com/office/drawing/2014/main" val="1708720689"/>
                    </a:ext>
                  </a:extLst>
                </a:gridCol>
                <a:gridCol w="905256">
                  <a:extLst>
                    <a:ext uri="{9D8B030D-6E8A-4147-A177-3AD203B41FA5}">
                      <a16:colId xmlns:a16="http://schemas.microsoft.com/office/drawing/2014/main" val="371400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310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- 2025-03-21 14:54:27</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HR team had an incredible experience at the 2025 phillyshrm Symposium! It was a day filled with insightful discussions and meaningful connections as hundreds of HR professionals came together to explore the latest industry trends and challenges. The event featured a powerful keynote by Charlene Li and a thought-provoking CHRO panel featuring Kelly Jones, Diane Hart, Betty Larson, Kristie Pappal, and Jennifer F. Terry. We always leave feeling inspired and motivated by this amazing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https://quintly-eu-image-storage.s3.amazonaws.com/10429b35b14158eee4bb6fd8424b954e/c8fb4ad8f299da64a9840a9c1f3c1b64.jpg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5725604"/>
                  </a:ext>
                </a:extLst>
              </a:tr>
            </a:tbl>
          </a:graphicData>
        </a:graphic>
      </p:graphicFrame>
      <p:sp>
        <p:nvSpPr>
          <p:cNvPr id="4" name="Text Placeholder 3">
            <a:extLst>
              <a:ext uri="{FF2B5EF4-FFF2-40B4-BE49-F238E27FC236}">
                <a16:creationId xmlns:a16="http://schemas.microsoft.com/office/drawing/2014/main" id="{D6B9B9C8-A0AC-40CC-9F00-BE44A69CEA1D}"/>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241206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180A4-39E9-43AC-A2AE-10589EF7321B}"/>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9ADFF9F7-DE51-4F0A-82E4-BE0F254C10E1}"/>
              </a:ext>
            </a:extLst>
          </p:cNvPr>
          <p:cNvGraphicFramePr>
            <a:graphicFrameLocks noGrp="1"/>
          </p:cNvGraphicFramePr>
          <p:nvPr>
            <p:ph type="tbl" sz="quarter" idx="13"/>
            <p:extLst>
              <p:ext uri="{D42A27DB-BD31-4B8C-83A1-F6EECF244321}">
                <p14:modId xmlns:p14="http://schemas.microsoft.com/office/powerpoint/2010/main" val="6594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48039938"/>
                    </a:ext>
                  </a:extLst>
                </a:gridCol>
                <a:gridCol w="1234440">
                  <a:extLst>
                    <a:ext uri="{9D8B030D-6E8A-4147-A177-3AD203B41FA5}">
                      <a16:colId xmlns:a16="http://schemas.microsoft.com/office/drawing/2014/main" val="132528490"/>
                    </a:ext>
                  </a:extLst>
                </a:gridCol>
                <a:gridCol w="576072">
                  <a:extLst>
                    <a:ext uri="{9D8B030D-6E8A-4147-A177-3AD203B41FA5}">
                      <a16:colId xmlns:a16="http://schemas.microsoft.com/office/drawing/2014/main" val="1132200331"/>
                    </a:ext>
                  </a:extLst>
                </a:gridCol>
                <a:gridCol w="1234440">
                  <a:extLst>
                    <a:ext uri="{9D8B030D-6E8A-4147-A177-3AD203B41FA5}">
                      <a16:colId xmlns:a16="http://schemas.microsoft.com/office/drawing/2014/main" val="1820945131"/>
                    </a:ext>
                  </a:extLst>
                </a:gridCol>
                <a:gridCol w="1234440">
                  <a:extLst>
                    <a:ext uri="{9D8B030D-6E8A-4147-A177-3AD203B41FA5}">
                      <a16:colId xmlns:a16="http://schemas.microsoft.com/office/drawing/2014/main" val="1030456031"/>
                    </a:ext>
                  </a:extLst>
                </a:gridCol>
                <a:gridCol w="1234440">
                  <a:extLst>
                    <a:ext uri="{9D8B030D-6E8A-4147-A177-3AD203B41FA5}">
                      <a16:colId xmlns:a16="http://schemas.microsoft.com/office/drawing/2014/main" val="3106490103"/>
                    </a:ext>
                  </a:extLst>
                </a:gridCol>
                <a:gridCol w="1234440">
                  <a:extLst>
                    <a:ext uri="{9D8B030D-6E8A-4147-A177-3AD203B41FA5}">
                      <a16:colId xmlns:a16="http://schemas.microsoft.com/office/drawing/2014/main" val="406971460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4267747109"/>
                  </a:ext>
                </a:extLst>
              </a:tr>
              <a:tr h="370840">
                <a:tc>
                  <a:txBody>
                    <a:bodyPr/>
                    <a:lstStyle/>
                    <a:p>
                      <a:r>
                        <a:rPr lang="en-US" sz="1000"/>
                        <a:t>74</a:t>
                      </a:r>
                    </a:p>
                  </a:txBody>
                  <a:tcPr/>
                </a:tc>
                <a:tc>
                  <a:txBody>
                    <a:bodyPr/>
                    <a:lstStyle/>
                    <a:p>
                      <a:r>
                        <a:rPr lang="en-US" sz="1000"/>
                        <a:t>0.7048 %</a:t>
                      </a:r>
                    </a:p>
                  </a:txBody>
                  <a:tcPr/>
                </a:tc>
                <a:tc>
                  <a:txBody>
                    <a:bodyPr/>
                    <a:lstStyle/>
                    <a:p>
                      <a:r>
                        <a:rPr lang="en-US" sz="1000"/>
                        <a:t>0.12</a:t>
                      </a:r>
                    </a:p>
                  </a:txBody>
                  <a:tcPr/>
                </a:tc>
                <a:tc>
                  <a:txBody>
                    <a:bodyPr/>
                    <a:lstStyle/>
                    <a:p>
                      <a:r>
                        <a:rPr lang="en-US" sz="1000"/>
                        <a:t>148.22</a:t>
                      </a:r>
                    </a:p>
                  </a:txBody>
                  <a:tcPr/>
                </a:tc>
                <a:tc>
                  <a:txBody>
                    <a:bodyPr/>
                    <a:lstStyle/>
                    <a:p>
                      <a:r>
                        <a:rPr lang="en-US" sz="1000"/>
                        <a:t>97.35</a:t>
                      </a:r>
                    </a:p>
                  </a:txBody>
                  <a:tcPr/>
                </a:tc>
                <a:tc>
                  <a:txBody>
                    <a:bodyPr/>
                    <a:lstStyle/>
                    <a:p>
                      <a:r>
                        <a:rPr lang="en-US" sz="1000"/>
                        <a:t>8745</a:t>
                      </a:r>
                    </a:p>
                  </a:txBody>
                  <a:tcPr/>
                </a:tc>
                <a:tc>
                  <a:txBody>
                    <a:bodyPr/>
                    <a:lstStyle/>
                    <a:p>
                      <a:r>
                        <a:rPr lang="en-US" sz="1000"/>
                        <a:t>7204</a:t>
                      </a:r>
                    </a:p>
                  </a:txBody>
                  <a:tcPr/>
                </a:tc>
                <a:extLst>
                  <a:ext uri="{0D108BD9-81ED-4DB2-BD59-A6C34878D82A}">
                    <a16:rowId xmlns:a16="http://schemas.microsoft.com/office/drawing/2014/main" val="999842142"/>
                  </a:ext>
                </a:extLst>
              </a:tr>
              <a:tr h="370840">
                <a:tc>
                  <a:txBody>
                    <a:bodyPr/>
                    <a:lstStyle/>
                    <a:p>
                      <a:r>
                        <a:rPr lang="en-US" sz="1000"/>
                        <a:t>34</a:t>
                      </a:r>
                    </a:p>
                  </a:txBody>
                  <a:tcPr/>
                </a:tc>
                <a:tc>
                  <a:txBody>
                    <a:bodyPr/>
                    <a:lstStyle/>
                    <a:p>
                      <a:r>
                        <a:rPr lang="en-US" sz="1000"/>
                        <a:t>0.6652 %</a:t>
                      </a:r>
                    </a:p>
                  </a:txBody>
                  <a:tcPr/>
                </a:tc>
                <a:tc>
                  <a:txBody>
                    <a:bodyPr/>
                    <a:lstStyle/>
                    <a:p>
                      <a:r>
                        <a:rPr lang="en-US" sz="1000"/>
                        <a:t>0.12</a:t>
                      </a:r>
                    </a:p>
                  </a:txBody>
                  <a:tcPr/>
                </a:tc>
                <a:tc>
                  <a:txBody>
                    <a:bodyPr/>
                    <a:lstStyle/>
                    <a:p>
                      <a:r>
                        <a:rPr lang="en-US" sz="1000"/>
                        <a:t>81.40</a:t>
                      </a:r>
                    </a:p>
                  </a:txBody>
                  <a:tcPr/>
                </a:tc>
                <a:tc>
                  <a:txBody>
                    <a:bodyPr/>
                    <a:lstStyle/>
                    <a:p>
                      <a:r>
                        <a:rPr lang="en-US" sz="1000"/>
                        <a:t>58.59</a:t>
                      </a:r>
                    </a:p>
                  </a:txBody>
                  <a:tcPr/>
                </a:tc>
                <a:tc>
                  <a:txBody>
                    <a:bodyPr/>
                    <a:lstStyle/>
                    <a:p>
                      <a:r>
                        <a:rPr lang="en-US" sz="1000"/>
                        <a:t>1628</a:t>
                      </a:r>
                    </a:p>
                  </a:txBody>
                  <a:tcPr/>
                </a:tc>
                <a:tc>
                  <a:txBody>
                    <a:bodyPr/>
                    <a:lstStyle/>
                    <a:p>
                      <a:r>
                        <a:rPr lang="en-US" sz="1000"/>
                        <a:t>1992</a:t>
                      </a:r>
                    </a:p>
                  </a:txBody>
                  <a:tcPr/>
                </a:tc>
                <a:extLst>
                  <a:ext uri="{0D108BD9-81ED-4DB2-BD59-A6C34878D82A}">
                    <a16:rowId xmlns:a16="http://schemas.microsoft.com/office/drawing/2014/main" val="2903515370"/>
                  </a:ext>
                </a:extLst>
              </a:tr>
              <a:tr h="370840">
                <a:tc>
                  <a:txBody>
                    <a:bodyPr/>
                    <a:lstStyle/>
                    <a:p>
                      <a:r>
                        <a:rPr lang="en-US" sz="1000"/>
                        <a:t>54</a:t>
                      </a:r>
                    </a:p>
                  </a:txBody>
                  <a:tcPr/>
                </a:tc>
                <a:tc>
                  <a:txBody>
                    <a:bodyPr/>
                    <a:lstStyle/>
                    <a:p>
                      <a:r>
                        <a:rPr lang="en-US" sz="1000"/>
                        <a:t>0.5989 %</a:t>
                      </a:r>
                    </a:p>
                  </a:txBody>
                  <a:tcPr/>
                </a:tc>
                <a:tc>
                  <a:txBody>
                    <a:bodyPr/>
                    <a:lstStyle/>
                    <a:p>
                      <a:r>
                        <a:rPr lang="en-US" sz="1000"/>
                        <a:t>0.02</a:t>
                      </a:r>
                    </a:p>
                  </a:txBody>
                  <a:tcPr/>
                </a:tc>
                <a:tc>
                  <a:txBody>
                    <a:bodyPr/>
                    <a:lstStyle/>
                    <a:p>
                      <a:r>
                        <a:rPr lang="en-US" sz="1000"/>
                        <a:t>81.67</a:t>
                      </a:r>
                    </a:p>
                  </a:txBody>
                  <a:tcPr/>
                </a:tc>
                <a:tc>
                  <a:txBody>
                    <a:bodyPr/>
                    <a:lstStyle/>
                    <a:p>
                      <a:r>
                        <a:rPr lang="en-US" sz="1000"/>
                        <a:t>47.13</a:t>
                      </a:r>
                    </a:p>
                  </a:txBody>
                  <a:tcPr/>
                </a:tc>
                <a:tc>
                  <a:txBody>
                    <a:bodyPr/>
                    <a:lstStyle/>
                    <a:p>
                      <a:r>
                        <a:rPr lang="en-US" sz="1000"/>
                        <a:t>3757</a:t>
                      </a:r>
                    </a:p>
                  </a:txBody>
                  <a:tcPr/>
                </a:tc>
                <a:tc>
                  <a:txBody>
                    <a:bodyPr/>
                    <a:lstStyle/>
                    <a:p>
                      <a:r>
                        <a:rPr lang="en-US" sz="1000"/>
                        <a:t>2545</a:t>
                      </a:r>
                    </a:p>
                  </a:txBody>
                  <a:tcPr/>
                </a:tc>
                <a:extLst>
                  <a:ext uri="{0D108BD9-81ED-4DB2-BD59-A6C34878D82A}">
                    <a16:rowId xmlns:a16="http://schemas.microsoft.com/office/drawing/2014/main" val="4125283648"/>
                  </a:ext>
                </a:extLst>
              </a:tr>
              <a:tr h="370840">
                <a:tc>
                  <a:txBody>
                    <a:bodyPr/>
                    <a:lstStyle/>
                    <a:p>
                      <a:r>
                        <a:rPr lang="en-US" sz="1000"/>
                        <a:t>1</a:t>
                      </a:r>
                    </a:p>
                  </a:txBody>
                  <a:tcPr/>
                </a:tc>
                <a:tc>
                  <a:txBody>
                    <a:bodyPr/>
                    <a:lstStyle/>
                    <a:p>
                      <a:r>
                        <a:rPr lang="en-US" sz="1000"/>
                        <a:t>0.5000 %</a:t>
                      </a:r>
                    </a:p>
                  </a:txBody>
                  <a:tcPr/>
                </a:tc>
                <a:tc>
                  <a:txBody>
                    <a:bodyPr/>
                    <a:lstStyle/>
                    <a:p>
                      <a:r>
                        <a:rPr lang="en-US" sz="1000"/>
                        <a:t>0.00</a:t>
                      </a:r>
                    </a:p>
                  </a:txBody>
                  <a:tcPr/>
                </a:tc>
                <a:tc>
                  <a:txBody>
                    <a:bodyPr/>
                    <a:lstStyle/>
                    <a:p>
                      <a:r>
                        <a:rPr lang="en-US" sz="1000"/>
                        <a:t>57.00</a:t>
                      </a:r>
                    </a:p>
                  </a:txBody>
                  <a:tcPr/>
                </a:tc>
                <a:tc>
                  <a:txBody>
                    <a:bodyPr/>
                    <a:lstStyle/>
                    <a:p>
                      <a:r>
                        <a:rPr lang="en-US" sz="1000"/>
                        <a:t>28.00</a:t>
                      </a:r>
                    </a:p>
                  </a:txBody>
                  <a:tcPr/>
                </a:tc>
                <a:tc>
                  <a:txBody>
                    <a:bodyPr/>
                    <a:lstStyle/>
                    <a:p>
                      <a:r>
                        <a:rPr lang="en-US" sz="1000"/>
                        <a:t>57</a:t>
                      </a:r>
                    </a:p>
                  </a:txBody>
                  <a:tcPr/>
                </a:tc>
                <a:tc>
                  <a:txBody>
                    <a:bodyPr/>
                    <a:lstStyle/>
                    <a:p>
                      <a:r>
                        <a:rPr lang="en-US" sz="1000"/>
                        <a:t>28</a:t>
                      </a:r>
                    </a:p>
                  </a:txBody>
                  <a:tcPr/>
                </a:tc>
                <a:extLst>
                  <a:ext uri="{0D108BD9-81ED-4DB2-BD59-A6C34878D82A}">
                    <a16:rowId xmlns:a16="http://schemas.microsoft.com/office/drawing/2014/main" val="1086810068"/>
                  </a:ext>
                </a:extLst>
              </a:tr>
            </a:tbl>
          </a:graphicData>
        </a:graphic>
      </p:graphicFrame>
      <p:sp>
        <p:nvSpPr>
          <p:cNvPr id="4" name="Text Placeholder 3">
            <a:extLst>
              <a:ext uri="{FF2B5EF4-FFF2-40B4-BE49-F238E27FC236}">
                <a16:creationId xmlns:a16="http://schemas.microsoft.com/office/drawing/2014/main" id="{053251A4-325F-48A1-87D0-7AC92D4F1441}"/>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2370887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2229</Words>
  <Application>Microsoft Office PowerPoint</Application>
  <PresentationFormat>On-screen Show (4:3)</PresentationFormat>
  <Paragraphs>540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profiles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All profiles</vt:lpstr>
      <vt:lpstr>LinkedIn LinkedIn Followers Change | All profiles</vt:lpstr>
      <vt:lpstr>LinkedIn Average Interactions Per LinkedIn Update | All profiles</vt:lpstr>
      <vt:lpstr>LinkedIn Total Interactions Per Month | All profiles</vt:lpstr>
      <vt:lpstr>LinkedIn Post Impressions | All profiles</vt:lpstr>
      <vt:lpstr>LinkedIn Posts Table | All profiles</vt:lpstr>
      <vt:lpstr>Instagram Key Metrics Table | All profiles</vt:lpstr>
      <vt:lpstr>Instagram Followers Change | All profiles</vt:lpstr>
      <vt:lpstr>Instagram Average Interactions Per Post | All profiles</vt:lpstr>
      <vt:lpstr>Instagram Total Interactions Per Month | All profiles</vt:lpstr>
      <vt:lpstr>Instagram Impressions | TMNAS</vt:lpstr>
      <vt:lpstr>Instagram Instagram Top Posts | All profiles - 1 of 4</vt:lpstr>
      <vt:lpstr>Instagram Instagram Top Posts | All profiles - 2 of 4</vt:lpstr>
      <vt:lpstr>Instagram Instagram Top Posts | All profiles - 3 of 4</vt:lpstr>
      <vt:lpstr>Instagram Instagram Top Posts | All profiles - 4 of 4</vt:lpstr>
      <vt:lpstr>Instagram Stories Key Metrics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2025-06-06T01:01:51Z</dcterms:created>
  <dcterms:modified xsi:type="dcterms:W3CDTF">2025-06-06T01:02:45Z</dcterms:modified>
</cp:coreProperties>
</file>