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5" r:id="rId29"/>
    <p:sldId id="286" r:id="rId30"/>
    <p:sldId id="288" r:id="rId31"/>
    <p:sldId id="289" r:id="rId32"/>
    <p:sldId id="290" r:id="rId33"/>
    <p:sldId id="291" r:id="rId34"/>
    <p:sldId id="292" r:id="rId35"/>
    <p:sldId id="293" r:id="rId36"/>
    <p:sldId id="295" r:id="rId37"/>
    <p:sldId id="296" r:id="rId38"/>
    <p:sldId id="297"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45778</c:v>
                </c:pt>
              </c:numCache>
            </c:numRef>
          </c:cat>
          <c:val>
            <c:numRef>
              <c:f>Sheet1!$B$2</c:f>
              <c:numCache>
                <c:formatCode>General</c:formatCode>
                <c:ptCount val="1"/>
                <c:pt idx="0">
                  <c:v>1885</c:v>
                </c:pt>
              </c:numCache>
            </c:numRef>
          </c:val>
          <c:extLst>
            <c:ext xmlns:c16="http://schemas.microsoft.com/office/drawing/2014/chart" uri="{C3380CC4-5D6E-409C-BE32-E72D297353CC}">
              <c16:uniqueId val="{00000000-EB4E-4680-8FB0-CFDFB76A355E}"/>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45778</c:v>
                </c:pt>
              </c:numCache>
            </c:numRef>
          </c:cat>
          <c:val>
            <c:numRef>
              <c:f>Sheet1!$C$2</c:f>
              <c:numCache>
                <c:formatCode>General</c:formatCode>
                <c:ptCount val="1"/>
                <c:pt idx="0">
                  <c:v>2957</c:v>
                </c:pt>
              </c:numCache>
            </c:numRef>
          </c:val>
          <c:extLst>
            <c:ext xmlns:c16="http://schemas.microsoft.com/office/drawing/2014/chart" uri="{C3380CC4-5D6E-409C-BE32-E72D297353CC}">
              <c16:uniqueId val="{00000001-EB4E-4680-8FB0-CFDFB76A355E}"/>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45778</c:v>
                </c:pt>
              </c:numCache>
            </c:numRef>
          </c:cat>
          <c:val>
            <c:numRef>
              <c:f>Sheet1!$D$2</c:f>
              <c:numCache>
                <c:formatCode>General</c:formatCode>
                <c:ptCount val="1"/>
                <c:pt idx="0">
                  <c:v>4890</c:v>
                </c:pt>
              </c:numCache>
            </c:numRef>
          </c:val>
          <c:extLst>
            <c:ext xmlns:c16="http://schemas.microsoft.com/office/drawing/2014/chart" uri="{C3380CC4-5D6E-409C-BE32-E72D297353CC}">
              <c16:uniqueId val="{00000002-EB4E-4680-8FB0-CFDFB76A355E}"/>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45778</c:v>
                </c:pt>
              </c:numCache>
            </c:numRef>
          </c:cat>
          <c:val>
            <c:numRef>
              <c:f>Sheet1!$E$2</c:f>
              <c:numCache>
                <c:formatCode>General</c:formatCode>
                <c:ptCount val="1"/>
                <c:pt idx="0">
                  <c:v>1158</c:v>
                </c:pt>
              </c:numCache>
            </c:numRef>
          </c:val>
          <c:extLst>
            <c:ext xmlns:c16="http://schemas.microsoft.com/office/drawing/2014/chart" uri="{C3380CC4-5D6E-409C-BE32-E72D297353CC}">
              <c16:uniqueId val="{00000003-EB4E-4680-8FB0-CFDFB76A355E}"/>
            </c:ext>
          </c:extLst>
        </c:ser>
        <c:dLbls>
          <c:showLegendKey val="0"/>
          <c:showVal val="0"/>
          <c:showCatName val="0"/>
          <c:showSerName val="0"/>
          <c:showPercent val="0"/>
          <c:showBubbleSize val="0"/>
        </c:dLbls>
        <c:gapWidth val="219"/>
        <c:overlap val="-27"/>
        <c:axId val="392272848"/>
        <c:axId val="392274160"/>
      </c:barChart>
      <c:dateAx>
        <c:axId val="392272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74160"/>
        <c:crosses val="autoZero"/>
        <c:auto val="1"/>
        <c:lblOffset val="100"/>
        <c:baseTimeUnit val="days"/>
      </c:dateAx>
      <c:valAx>
        <c:axId val="392274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72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c:v>
                </c:pt>
                <c:pt idx="1">
                  <c:v>-3</c:v>
                </c:pt>
                <c:pt idx="2">
                  <c:v>0</c:v>
                </c:pt>
                <c:pt idx="3">
                  <c:v>-7</c:v>
                </c:pt>
                <c:pt idx="4">
                  <c:v>-2</c:v>
                </c:pt>
                <c:pt idx="5">
                  <c:v>0</c:v>
                </c:pt>
              </c:numCache>
            </c:numRef>
          </c:val>
          <c:extLst>
            <c:ext xmlns:c16="http://schemas.microsoft.com/office/drawing/2014/chart" uri="{C3380CC4-5D6E-409C-BE32-E72D297353CC}">
              <c16:uniqueId val="{00000000-0EAB-4A78-B8A3-2ED336C923AE}"/>
            </c:ext>
          </c:extLst>
        </c:ser>
        <c:dLbls>
          <c:showLegendKey val="0"/>
          <c:showVal val="0"/>
          <c:showCatName val="0"/>
          <c:showSerName val="0"/>
          <c:showPercent val="0"/>
          <c:showBubbleSize val="0"/>
        </c:dLbls>
        <c:gapWidth val="219"/>
        <c:overlap val="-27"/>
        <c:axId val="392193544"/>
        <c:axId val="392189280"/>
      </c:barChart>
      <c:dateAx>
        <c:axId val="392193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89280"/>
        <c:crosses val="autoZero"/>
        <c:auto val="1"/>
        <c:lblOffset val="100"/>
        <c:baseTimeUnit val="months"/>
      </c:dateAx>
      <c:valAx>
        <c:axId val="392189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93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c:v>
                </c:pt>
                <c:pt idx="1">
                  <c:v>8</c:v>
                </c:pt>
                <c:pt idx="2">
                  <c:v>6</c:v>
                </c:pt>
                <c:pt idx="3">
                  <c:v>13</c:v>
                </c:pt>
                <c:pt idx="4">
                  <c:v>4</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DB5-41F8-8621-1EB5B56C496E}"/>
            </c:ext>
          </c:extLst>
        </c:ser>
        <c:dLbls>
          <c:showLegendKey val="0"/>
          <c:showVal val="0"/>
          <c:showCatName val="0"/>
          <c:showSerName val="0"/>
          <c:showPercent val="0"/>
          <c:showBubbleSize val="0"/>
        </c:dLbls>
        <c:gapWidth val="219"/>
        <c:overlap val="-27"/>
        <c:axId val="392188296"/>
        <c:axId val="392194856"/>
      </c:barChart>
      <c:dateAx>
        <c:axId val="392188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94856"/>
        <c:crosses val="autoZero"/>
        <c:auto val="1"/>
        <c:lblOffset val="100"/>
        <c:baseTimeUnit val="months"/>
      </c:dateAx>
      <c:valAx>
        <c:axId val="392194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88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25</c:v>
                </c:pt>
                <c:pt idx="1">
                  <c:v>67</c:v>
                </c:pt>
                <c:pt idx="2">
                  <c:v>74</c:v>
                </c:pt>
                <c:pt idx="3">
                  <c:v>170</c:v>
                </c:pt>
                <c:pt idx="4">
                  <c:v>59</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172-4737-818F-A960AC89CD96}"/>
            </c:ext>
          </c:extLst>
        </c:ser>
        <c:dLbls>
          <c:showLegendKey val="0"/>
          <c:showVal val="0"/>
          <c:showCatName val="0"/>
          <c:showSerName val="0"/>
          <c:showPercent val="0"/>
          <c:showBubbleSize val="0"/>
        </c:dLbls>
        <c:gapWidth val="219"/>
        <c:overlap val="-27"/>
        <c:axId val="389171960"/>
        <c:axId val="389172288"/>
      </c:barChart>
      <c:catAx>
        <c:axId val="389171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172288"/>
        <c:crosses val="autoZero"/>
        <c:auto val="1"/>
        <c:lblAlgn val="ctr"/>
        <c:lblOffset val="100"/>
        <c:noMultiLvlLbl val="0"/>
      </c:catAx>
      <c:valAx>
        <c:axId val="389172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171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2107</c:v>
                </c:pt>
                <c:pt idx="1">
                  <c:v>3962</c:v>
                </c:pt>
                <c:pt idx="2">
                  <c:v>3039</c:v>
                </c:pt>
                <c:pt idx="3">
                  <c:v>3248</c:v>
                </c:pt>
                <c:pt idx="4">
                  <c:v>3038</c:v>
                </c:pt>
                <c:pt idx="5">
                  <c:v>0</c:v>
                </c:pt>
                <c:pt idx="6">
                  <c:v>0</c:v>
                </c:pt>
              </c:numCache>
            </c:numRef>
          </c:val>
          <c:extLst>
            <c:ext xmlns:c16="http://schemas.microsoft.com/office/drawing/2014/chart" uri="{C3380CC4-5D6E-409C-BE32-E72D297353CC}">
              <c16:uniqueId val="{00000000-4B0C-4125-8A8D-8FD1A290E891}"/>
            </c:ext>
          </c:extLst>
        </c:ser>
        <c:dLbls>
          <c:showLegendKey val="0"/>
          <c:showVal val="0"/>
          <c:showCatName val="0"/>
          <c:showSerName val="0"/>
          <c:showPercent val="0"/>
          <c:showBubbleSize val="0"/>
        </c:dLbls>
        <c:gapWidth val="219"/>
        <c:overlap val="-27"/>
        <c:axId val="397868576"/>
        <c:axId val="397867592"/>
      </c:barChart>
      <c:dateAx>
        <c:axId val="397868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867592"/>
        <c:crosses val="autoZero"/>
        <c:auto val="1"/>
        <c:lblOffset val="100"/>
        <c:baseTimeUnit val="months"/>
      </c:dateAx>
      <c:valAx>
        <c:axId val="397867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868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c:v>
                </c:pt>
                <c:pt idx="1">
                  <c:v>-3</c:v>
                </c:pt>
                <c:pt idx="2">
                  <c:v>0</c:v>
                </c:pt>
                <c:pt idx="3">
                  <c:v>-4</c:v>
                </c:pt>
                <c:pt idx="4">
                  <c:v>-9</c:v>
                </c:pt>
                <c:pt idx="5">
                  <c:v>0</c:v>
                </c:pt>
              </c:numCache>
            </c:numRef>
          </c:val>
          <c:extLst>
            <c:ext xmlns:c16="http://schemas.microsoft.com/office/drawing/2014/chart" uri="{C3380CC4-5D6E-409C-BE32-E72D297353CC}">
              <c16:uniqueId val="{00000000-C647-4087-A88B-979E9BB04B09}"/>
            </c:ext>
          </c:extLst>
        </c:ser>
        <c:dLbls>
          <c:showLegendKey val="0"/>
          <c:showVal val="0"/>
          <c:showCatName val="0"/>
          <c:showSerName val="0"/>
          <c:showPercent val="0"/>
          <c:showBubbleSize val="0"/>
        </c:dLbls>
        <c:gapWidth val="219"/>
        <c:overlap val="-27"/>
        <c:axId val="490873904"/>
        <c:axId val="490865376"/>
      </c:barChart>
      <c:dateAx>
        <c:axId val="490873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865376"/>
        <c:crosses val="autoZero"/>
        <c:auto val="1"/>
        <c:lblOffset val="100"/>
        <c:baseTimeUnit val="months"/>
      </c:dateAx>
      <c:valAx>
        <c:axId val="490865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873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BD1-4913-A88E-25B3141DA1D7}"/>
            </c:ext>
          </c:extLst>
        </c:ser>
        <c:dLbls>
          <c:showLegendKey val="0"/>
          <c:showVal val="0"/>
          <c:showCatName val="0"/>
          <c:showSerName val="0"/>
          <c:showPercent val="0"/>
          <c:showBubbleSize val="0"/>
        </c:dLbls>
        <c:gapWidth val="219"/>
        <c:overlap val="-27"/>
        <c:axId val="490881120"/>
        <c:axId val="490881448"/>
      </c:barChart>
      <c:dateAx>
        <c:axId val="490881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881448"/>
        <c:crosses val="autoZero"/>
        <c:auto val="1"/>
        <c:lblOffset val="100"/>
        <c:baseTimeUnit val="months"/>
      </c:dateAx>
      <c:valAx>
        <c:axId val="490881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881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0</c:v>
                </c:pt>
                <c:pt idx="1">
                  <c:v>6</c:v>
                </c:pt>
                <c:pt idx="2">
                  <c:v>1</c:v>
                </c:pt>
                <c:pt idx="3">
                  <c:v>1</c:v>
                </c:pt>
                <c:pt idx="4">
                  <c:v>1</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E8F-48C1-83FD-253360C239A4}"/>
            </c:ext>
          </c:extLst>
        </c:ser>
        <c:dLbls>
          <c:showLegendKey val="0"/>
          <c:showVal val="0"/>
          <c:showCatName val="0"/>
          <c:showSerName val="0"/>
          <c:showPercent val="0"/>
          <c:showBubbleSize val="0"/>
        </c:dLbls>
        <c:gapWidth val="219"/>
        <c:overlap val="-27"/>
        <c:axId val="490878168"/>
        <c:axId val="490878496"/>
      </c:barChart>
      <c:catAx>
        <c:axId val="490878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878496"/>
        <c:crosses val="autoZero"/>
        <c:auto val="1"/>
        <c:lblAlgn val="ctr"/>
        <c:lblOffset val="100"/>
        <c:noMultiLvlLbl val="0"/>
      </c:catAx>
      <c:valAx>
        <c:axId val="490878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878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28</c:v>
                </c:pt>
                <c:pt idx="1">
                  <c:v>20</c:v>
                </c:pt>
                <c:pt idx="2">
                  <c:v>41</c:v>
                </c:pt>
                <c:pt idx="3">
                  <c:v>42</c:v>
                </c:pt>
                <c:pt idx="4">
                  <c:v>44</c:v>
                </c:pt>
                <c:pt idx="5">
                  <c:v>3</c:v>
                </c:pt>
              </c:numCache>
            </c:numRef>
          </c:val>
          <c:extLst>
            <c:ext xmlns:c16="http://schemas.microsoft.com/office/drawing/2014/chart" uri="{C3380CC4-5D6E-409C-BE32-E72D297353CC}">
              <c16:uniqueId val="{00000000-DE2B-4B82-8BCD-413C500220B8}"/>
            </c:ext>
          </c:extLst>
        </c:ser>
        <c:dLbls>
          <c:showLegendKey val="0"/>
          <c:showVal val="0"/>
          <c:showCatName val="0"/>
          <c:showSerName val="0"/>
          <c:showPercent val="0"/>
          <c:showBubbleSize val="0"/>
        </c:dLbls>
        <c:gapWidth val="219"/>
        <c:overlap val="-27"/>
        <c:axId val="495029872"/>
        <c:axId val="495030200"/>
      </c:barChart>
      <c:dateAx>
        <c:axId val="495029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030200"/>
        <c:crosses val="autoZero"/>
        <c:auto val="1"/>
        <c:lblOffset val="100"/>
        <c:baseTimeUnit val="months"/>
      </c:dateAx>
      <c:valAx>
        <c:axId val="495030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029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Sheet1!$A$2:$A$6</c:f>
              <c:strCache>
                <c:ptCount val="5"/>
                <c:pt idx="0">
                  <c:v>2025-01</c:v>
                </c:pt>
                <c:pt idx="1">
                  <c:v>2025-02</c:v>
                </c:pt>
                <c:pt idx="2">
                  <c:v>2025-03</c:v>
                </c:pt>
                <c:pt idx="3">
                  <c:v>2025-04</c:v>
                </c:pt>
                <c:pt idx="4">
                  <c:v>2025-05</c:v>
                </c:pt>
              </c:strCache>
            </c:strRef>
          </c:cat>
          <c:val>
            <c:numRef>
              <c:f>Sheet1!$B$2:$B$6</c:f>
              <c:numCache>
                <c:formatCode>General</c:formatCode>
                <c:ptCount val="5"/>
                <c:pt idx="0">
                  <c:v>48</c:v>
                </c:pt>
                <c:pt idx="1">
                  <c:v>53</c:v>
                </c:pt>
                <c:pt idx="2">
                  <c:v>32</c:v>
                </c:pt>
                <c:pt idx="3">
                  <c:v>67</c:v>
                </c:pt>
                <c:pt idx="4">
                  <c:v>29</c:v>
                </c:pt>
              </c:numCache>
            </c:numRef>
          </c:val>
          <c:extLst>
            <c:ext xmlns:c16="http://schemas.microsoft.com/office/drawing/2014/chart" uri="{C3380CC4-5D6E-409C-BE32-E72D297353CC}">
              <c16:uniqueId val="{00000000-0ACF-4BB4-85A7-04A615C08C8A}"/>
            </c:ext>
          </c:extLst>
        </c:ser>
        <c:dLbls>
          <c:showLegendKey val="0"/>
          <c:showVal val="0"/>
          <c:showCatName val="0"/>
          <c:showSerName val="0"/>
          <c:showPercent val="0"/>
          <c:showBubbleSize val="0"/>
        </c:dLbls>
        <c:gapWidth val="219"/>
        <c:overlap val="-27"/>
        <c:axId val="495033152"/>
        <c:axId val="495033480"/>
      </c:barChart>
      <c:catAx>
        <c:axId val="495033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033480"/>
        <c:crosses val="autoZero"/>
        <c:auto val="1"/>
        <c:lblAlgn val="ctr"/>
        <c:lblOffset val="100"/>
        <c:noMultiLvlLbl val="0"/>
      </c:catAx>
      <c:valAx>
        <c:axId val="495033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033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Sheet1!$A$2:$A$6</c:f>
              <c:strCache>
                <c:ptCount val="5"/>
                <c:pt idx="0">
                  <c:v>2025-01</c:v>
                </c:pt>
                <c:pt idx="1">
                  <c:v>2025-02</c:v>
                </c:pt>
                <c:pt idx="2">
                  <c:v>2025-03</c:v>
                </c:pt>
                <c:pt idx="3">
                  <c:v>2025-04</c:v>
                </c:pt>
                <c:pt idx="4">
                  <c:v>2025-05</c:v>
                </c:pt>
              </c:strCache>
            </c:strRef>
          </c:cat>
          <c:val>
            <c:numRef>
              <c:f>Sheet1!$B$2:$B$6</c:f>
              <c:numCache>
                <c:formatCode>General</c:formatCode>
                <c:ptCount val="5"/>
                <c:pt idx="0">
                  <c:v>240</c:v>
                </c:pt>
                <c:pt idx="1">
                  <c:v>477</c:v>
                </c:pt>
                <c:pt idx="2">
                  <c:v>263</c:v>
                </c:pt>
                <c:pt idx="3">
                  <c:v>679</c:v>
                </c:pt>
                <c:pt idx="4">
                  <c:v>354</c:v>
                </c:pt>
              </c:numCache>
            </c:numRef>
          </c:val>
          <c:extLst>
            <c:ext xmlns:c16="http://schemas.microsoft.com/office/drawing/2014/chart" uri="{C3380CC4-5D6E-409C-BE32-E72D297353CC}">
              <c16:uniqueId val="{00000000-5269-4ECF-9203-5A647BB1AEFF}"/>
            </c:ext>
          </c:extLst>
        </c:ser>
        <c:dLbls>
          <c:showLegendKey val="0"/>
          <c:showVal val="0"/>
          <c:showCatName val="0"/>
          <c:showSerName val="0"/>
          <c:showPercent val="0"/>
          <c:showBubbleSize val="0"/>
        </c:dLbls>
        <c:gapWidth val="219"/>
        <c:overlap val="-27"/>
        <c:axId val="495010520"/>
        <c:axId val="495001664"/>
      </c:barChart>
      <c:catAx>
        <c:axId val="495010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001664"/>
        <c:crosses val="autoZero"/>
        <c:auto val="1"/>
        <c:lblAlgn val="ctr"/>
        <c:lblOffset val="100"/>
        <c:noMultiLvlLbl val="0"/>
      </c:catAx>
      <c:valAx>
        <c:axId val="495001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010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192</c:v>
                </c:pt>
                <c:pt idx="1">
                  <c:v>10192</c:v>
                </c:pt>
                <c:pt idx="2">
                  <c:v>12057</c:v>
                </c:pt>
                <c:pt idx="3">
                  <c:v>11017</c:v>
                </c:pt>
                <c:pt idx="4">
                  <c:v>11726</c:v>
                </c:pt>
                <c:pt idx="5">
                  <c:v>15839</c:v>
                </c:pt>
              </c:numCache>
            </c:numRef>
          </c:val>
          <c:extLst>
            <c:ext xmlns:c16="http://schemas.microsoft.com/office/drawing/2014/chart" uri="{C3380CC4-5D6E-409C-BE32-E72D297353CC}">
              <c16:uniqueId val="{00000000-E861-4A8A-BF08-8FF9014886B4}"/>
            </c:ext>
          </c:extLst>
        </c:ser>
        <c:dLbls>
          <c:showLegendKey val="0"/>
          <c:showVal val="0"/>
          <c:showCatName val="0"/>
          <c:showSerName val="0"/>
          <c:showPercent val="0"/>
          <c:showBubbleSize val="0"/>
        </c:dLbls>
        <c:gapWidth val="219"/>
        <c:overlap val="-27"/>
        <c:axId val="495010848"/>
        <c:axId val="495003304"/>
      </c:barChart>
      <c:catAx>
        <c:axId val="495010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003304"/>
        <c:crosses val="autoZero"/>
        <c:auto val="1"/>
        <c:lblAlgn val="ctr"/>
        <c:lblOffset val="100"/>
        <c:noMultiLvlLbl val="0"/>
      </c:catAx>
      <c:valAx>
        <c:axId val="495003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010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4</c:v>
                </c:pt>
                <c:pt idx="2">
                  <c:v>0</c:v>
                </c:pt>
                <c:pt idx="3">
                  <c:v>5</c:v>
                </c:pt>
                <c:pt idx="4">
                  <c:v>8</c:v>
                </c:pt>
                <c:pt idx="5">
                  <c:v>0</c:v>
                </c:pt>
              </c:numCache>
            </c:numRef>
          </c:val>
          <c:extLst>
            <c:ext xmlns:c16="http://schemas.microsoft.com/office/drawing/2014/chart" uri="{C3380CC4-5D6E-409C-BE32-E72D297353CC}">
              <c16:uniqueId val="{00000000-C226-4D4B-87FA-25E9472423A0}"/>
            </c:ext>
          </c:extLst>
        </c:ser>
        <c:dLbls>
          <c:showLegendKey val="0"/>
          <c:showVal val="0"/>
          <c:showCatName val="0"/>
          <c:showSerName val="0"/>
          <c:showPercent val="0"/>
          <c:showBubbleSize val="0"/>
        </c:dLbls>
        <c:gapWidth val="219"/>
        <c:overlap val="-27"/>
        <c:axId val="389176880"/>
        <c:axId val="389172944"/>
      </c:barChart>
      <c:dateAx>
        <c:axId val="389176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172944"/>
        <c:crosses val="autoZero"/>
        <c:auto val="1"/>
        <c:lblOffset val="100"/>
        <c:baseTimeUnit val="months"/>
      </c:dateAx>
      <c:valAx>
        <c:axId val="389172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176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38</c:v>
                </c:pt>
                <c:pt idx="1">
                  <c:v>29</c:v>
                </c:pt>
                <c:pt idx="2">
                  <c:v>32</c:v>
                </c:pt>
                <c:pt idx="3">
                  <c:v>35</c:v>
                </c:pt>
                <c:pt idx="4">
                  <c:v>26</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4AA-45B1-B188-C4ADBF12D5E4}"/>
            </c:ext>
          </c:extLst>
        </c:ser>
        <c:dLbls>
          <c:showLegendKey val="0"/>
          <c:showVal val="0"/>
          <c:showCatName val="0"/>
          <c:showSerName val="0"/>
          <c:showPercent val="0"/>
          <c:showBubbleSize val="0"/>
        </c:dLbls>
        <c:gapWidth val="219"/>
        <c:overlap val="-27"/>
        <c:axId val="389177536"/>
        <c:axId val="389177864"/>
      </c:barChart>
      <c:dateAx>
        <c:axId val="389177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177864"/>
        <c:crosses val="autoZero"/>
        <c:auto val="1"/>
        <c:lblOffset val="100"/>
        <c:baseTimeUnit val="months"/>
      </c:dateAx>
      <c:valAx>
        <c:axId val="389177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177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76</c:v>
                </c:pt>
                <c:pt idx="1">
                  <c:v>176</c:v>
                </c:pt>
                <c:pt idx="2">
                  <c:v>162</c:v>
                </c:pt>
                <c:pt idx="3">
                  <c:v>318</c:v>
                </c:pt>
                <c:pt idx="4">
                  <c:v>184</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08F-4137-93E4-682CFC4BC960}"/>
            </c:ext>
          </c:extLst>
        </c:ser>
        <c:dLbls>
          <c:showLegendKey val="0"/>
          <c:showVal val="0"/>
          <c:showCatName val="0"/>
          <c:showSerName val="0"/>
          <c:showPercent val="0"/>
          <c:showBubbleSize val="0"/>
        </c:dLbls>
        <c:gapWidth val="219"/>
        <c:overlap val="-27"/>
        <c:axId val="397922640"/>
        <c:axId val="397922968"/>
      </c:barChart>
      <c:catAx>
        <c:axId val="397922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22968"/>
        <c:crosses val="autoZero"/>
        <c:auto val="1"/>
        <c:lblAlgn val="ctr"/>
        <c:lblOffset val="100"/>
        <c:noMultiLvlLbl val="0"/>
      </c:catAx>
      <c:valAx>
        <c:axId val="397922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22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3722</c:v>
                </c:pt>
                <c:pt idx="1">
                  <c:v>8553</c:v>
                </c:pt>
                <c:pt idx="2">
                  <c:v>4907</c:v>
                </c:pt>
              </c:numCache>
            </c:numRef>
          </c:val>
          <c:extLst>
            <c:ext xmlns:c16="http://schemas.microsoft.com/office/drawing/2014/chart" uri="{C3380CC4-5D6E-409C-BE32-E72D297353CC}">
              <c16:uniqueId val="{00000000-39F3-4E05-A6D5-C257429B0990}"/>
            </c:ext>
          </c:extLst>
        </c:ser>
        <c:dLbls>
          <c:showLegendKey val="0"/>
          <c:showVal val="0"/>
          <c:showCatName val="0"/>
          <c:showSerName val="0"/>
          <c:showPercent val="0"/>
          <c:showBubbleSize val="0"/>
        </c:dLbls>
        <c:gapWidth val="219"/>
        <c:overlap val="-27"/>
        <c:axId val="392195184"/>
        <c:axId val="392187968"/>
      </c:barChart>
      <c:dateAx>
        <c:axId val="392195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87968"/>
        <c:crosses val="autoZero"/>
        <c:auto val="1"/>
        <c:lblOffset val="100"/>
        <c:baseTimeUnit val="months"/>
      </c:dateAx>
      <c:valAx>
        <c:axId val="392187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95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20C02-450D-4B05-9B35-904994C863D1}"/>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DD124FF5-6B47-4417-9C50-6F5D53F2F94C}"/>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927757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95923-4013-4A0F-A84F-D7C3DB93FCC4}"/>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D57900E4-C6C1-4B63-801C-525E230D348A}"/>
              </a:ext>
            </a:extLst>
          </p:cNvPr>
          <p:cNvGraphicFramePr>
            <a:graphicFrameLocks noGrp="1"/>
          </p:cNvGraphicFramePr>
          <p:nvPr>
            <p:ph type="chart" sz="quarter" idx="13"/>
            <p:extLst>
              <p:ext uri="{D42A27DB-BD31-4B8C-83A1-F6EECF244321}">
                <p14:modId xmlns:p14="http://schemas.microsoft.com/office/powerpoint/2010/main" val="4674515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F774D8-D056-4954-BE42-6C9EA4F83699}"/>
              </a:ext>
            </a:extLst>
          </p:cNvPr>
          <p:cNvSpPr>
            <a:spLocks noGrp="1"/>
          </p:cNvSpPr>
          <p:nvPr>
            <p:ph type="body" sz="quarter" idx="14"/>
          </p:nvPr>
        </p:nvSpPr>
        <p:spPr/>
        <p:txBody>
          <a:bodyPr/>
          <a:lstStyle/>
          <a:p>
            <a:r>
              <a:rPr lang="en-US"/>
              <a:t>05/01/2025 - 05/31/2025</a:t>
            </a:r>
          </a:p>
        </p:txBody>
      </p:sp>
      <p:sp>
        <p:nvSpPr>
          <p:cNvPr id="5" name="Footer Placeholder 4">
            <a:extLst>
              <a:ext uri="{FF2B5EF4-FFF2-40B4-BE49-F238E27FC236}">
                <a16:creationId xmlns:a16="http://schemas.microsoft.com/office/drawing/2014/main" id="{2ED6EC1A-2978-435F-A9C3-A91F4DB422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04351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7AF6E-A42C-427B-8418-41CDCD73076A}"/>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C2746FE9-BCD1-4A23-A73F-F8D7FAE3DB5F}"/>
              </a:ext>
            </a:extLst>
          </p:cNvPr>
          <p:cNvGraphicFramePr>
            <a:graphicFrameLocks noGrp="1"/>
          </p:cNvGraphicFramePr>
          <p:nvPr>
            <p:ph type="tbl" sz="quarter" idx="13"/>
            <p:extLst>
              <p:ext uri="{D42A27DB-BD31-4B8C-83A1-F6EECF244321}">
                <p14:modId xmlns:p14="http://schemas.microsoft.com/office/powerpoint/2010/main" val="735380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200521948"/>
                    </a:ext>
                  </a:extLst>
                </a:gridCol>
                <a:gridCol w="905256">
                  <a:extLst>
                    <a:ext uri="{9D8B030D-6E8A-4147-A177-3AD203B41FA5}">
                      <a16:colId xmlns:a16="http://schemas.microsoft.com/office/drawing/2014/main" val="3017466608"/>
                    </a:ext>
                  </a:extLst>
                </a:gridCol>
                <a:gridCol w="905256">
                  <a:extLst>
                    <a:ext uri="{9D8B030D-6E8A-4147-A177-3AD203B41FA5}">
                      <a16:colId xmlns:a16="http://schemas.microsoft.com/office/drawing/2014/main" val="1066661053"/>
                    </a:ext>
                  </a:extLst>
                </a:gridCol>
                <a:gridCol w="905256">
                  <a:extLst>
                    <a:ext uri="{9D8B030D-6E8A-4147-A177-3AD203B41FA5}">
                      <a16:colId xmlns:a16="http://schemas.microsoft.com/office/drawing/2014/main" val="2918088305"/>
                    </a:ext>
                  </a:extLst>
                </a:gridCol>
                <a:gridCol w="905256">
                  <a:extLst>
                    <a:ext uri="{9D8B030D-6E8A-4147-A177-3AD203B41FA5}">
                      <a16:colId xmlns:a16="http://schemas.microsoft.com/office/drawing/2014/main" val="308118976"/>
                    </a:ext>
                  </a:extLst>
                </a:gridCol>
                <a:gridCol w="905256">
                  <a:extLst>
                    <a:ext uri="{9D8B030D-6E8A-4147-A177-3AD203B41FA5}">
                      <a16:colId xmlns:a16="http://schemas.microsoft.com/office/drawing/2014/main" val="3129430664"/>
                    </a:ext>
                  </a:extLst>
                </a:gridCol>
                <a:gridCol w="905256">
                  <a:extLst>
                    <a:ext uri="{9D8B030D-6E8A-4147-A177-3AD203B41FA5}">
                      <a16:colId xmlns:a16="http://schemas.microsoft.com/office/drawing/2014/main" val="2410007905"/>
                    </a:ext>
                  </a:extLst>
                </a:gridCol>
                <a:gridCol w="905256">
                  <a:extLst>
                    <a:ext uri="{9D8B030D-6E8A-4147-A177-3AD203B41FA5}">
                      <a16:colId xmlns:a16="http://schemas.microsoft.com/office/drawing/2014/main" val="531689487"/>
                    </a:ext>
                  </a:extLst>
                </a:gridCol>
                <a:gridCol w="905256">
                  <a:extLst>
                    <a:ext uri="{9D8B030D-6E8A-4147-A177-3AD203B41FA5}">
                      <a16:colId xmlns:a16="http://schemas.microsoft.com/office/drawing/2014/main" val="782820420"/>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40574843"/>
                  </a:ext>
                </a:extLst>
              </a:tr>
              <a:tr h="370840">
                <a:tc>
                  <a:txBody>
                    <a:bodyPr/>
                    <a:lstStyle/>
                    <a:p>
                      <a:r>
                        <a:rPr lang="en-US" sz="1000"/>
                        <a:t>1885</a:t>
                      </a:r>
                    </a:p>
                  </a:txBody>
                  <a:tcPr/>
                </a:tc>
                <a:tc>
                  <a:txBody>
                    <a:bodyPr/>
                    <a:lstStyle/>
                    <a:p>
                      <a:r>
                        <a:rPr lang="en-US" sz="1000"/>
                        <a:t>-2</a:t>
                      </a:r>
                    </a:p>
                  </a:txBody>
                  <a:tcPr/>
                </a:tc>
                <a:tc>
                  <a:txBody>
                    <a:bodyPr/>
                    <a:lstStyle/>
                    <a:p>
                      <a:r>
                        <a:rPr lang="en-US" sz="1000"/>
                        <a:t>11</a:t>
                      </a:r>
                    </a:p>
                  </a:txBody>
                  <a:tcPr/>
                </a:tc>
                <a:tc>
                  <a:txBody>
                    <a:bodyPr/>
                    <a:lstStyle/>
                    <a:p>
                      <a:r>
                        <a:rPr lang="en-US" sz="1000"/>
                        <a:t>57</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0.2844 %</a:t>
                      </a:r>
                    </a:p>
                  </a:txBody>
                  <a:tcPr/>
                </a:tc>
                <a:tc>
                  <a:txBody>
                    <a:bodyPr/>
                    <a:lstStyle/>
                    <a:p>
                      <a:r>
                        <a:rPr lang="en-US" sz="1000"/>
                        <a:t>0.0 %</a:t>
                      </a:r>
                    </a:p>
                  </a:txBody>
                  <a:tcPr/>
                </a:tc>
                <a:extLst>
                  <a:ext uri="{0D108BD9-81ED-4DB2-BD59-A6C34878D82A}">
                    <a16:rowId xmlns:a16="http://schemas.microsoft.com/office/drawing/2014/main" val="1304477099"/>
                  </a:ext>
                </a:extLst>
              </a:tr>
            </a:tbl>
          </a:graphicData>
        </a:graphic>
      </p:graphicFrame>
      <p:sp>
        <p:nvSpPr>
          <p:cNvPr id="4" name="Text Placeholder 3">
            <a:extLst>
              <a:ext uri="{FF2B5EF4-FFF2-40B4-BE49-F238E27FC236}">
                <a16:creationId xmlns:a16="http://schemas.microsoft.com/office/drawing/2014/main" id="{1C758800-662F-4A06-B3C8-402DF5D1AD5A}"/>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20259601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7D1E6-0F28-4D21-805F-58A062ADF1D1}"/>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8960007A-CFC2-43DA-BF47-0F51943B0DC6}"/>
              </a:ext>
            </a:extLst>
          </p:cNvPr>
          <p:cNvGraphicFramePr>
            <a:graphicFrameLocks noGrp="1"/>
          </p:cNvGraphicFramePr>
          <p:nvPr>
            <p:ph type="chart" sz="quarter" idx="13"/>
            <p:extLst>
              <p:ext uri="{D42A27DB-BD31-4B8C-83A1-F6EECF244321}">
                <p14:modId xmlns:p14="http://schemas.microsoft.com/office/powerpoint/2010/main" val="23420939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67418E-C7EA-4461-ABAA-C178D9C121D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D42CB2C2-404B-4ECD-A26C-DEE65DF858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9878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400A0-45A1-4CAB-B59D-E44E2BF8F691}"/>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E2CEB5F0-305B-49D8-A9F0-238109D96C48}"/>
              </a:ext>
            </a:extLst>
          </p:cNvPr>
          <p:cNvGraphicFramePr>
            <a:graphicFrameLocks noGrp="1"/>
          </p:cNvGraphicFramePr>
          <p:nvPr>
            <p:ph type="chart" sz="quarter" idx="13"/>
            <p:extLst>
              <p:ext uri="{D42A27DB-BD31-4B8C-83A1-F6EECF244321}">
                <p14:modId xmlns:p14="http://schemas.microsoft.com/office/powerpoint/2010/main" val="21752083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945417-F85C-44BF-A342-FE7F3888BC56}"/>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45A2E2D7-E307-4ABB-B721-F1CC2A77DF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8064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4B55A-21BA-4ED3-946D-15AFF9CA1BB2}"/>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8BEAF004-0412-4A98-9E2F-D41214D355F2}"/>
              </a:ext>
            </a:extLst>
          </p:cNvPr>
          <p:cNvGraphicFramePr>
            <a:graphicFrameLocks noGrp="1"/>
          </p:cNvGraphicFramePr>
          <p:nvPr>
            <p:ph type="chart" sz="quarter" idx="13"/>
            <p:extLst>
              <p:ext uri="{D42A27DB-BD31-4B8C-83A1-F6EECF244321}">
                <p14:modId xmlns:p14="http://schemas.microsoft.com/office/powerpoint/2010/main" val="21467916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619CF9-EE4D-402F-A9F4-E2F0E2614BBB}"/>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A5B8C19-7FBF-40BA-B5BA-6F9BBA49D0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18363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DC8F6-24D3-41C3-A8B0-36A914D1A41A}"/>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D286FA10-72E6-464F-80D1-02E305A37F73}"/>
              </a:ext>
            </a:extLst>
          </p:cNvPr>
          <p:cNvGraphicFramePr>
            <a:graphicFrameLocks noGrp="1"/>
          </p:cNvGraphicFramePr>
          <p:nvPr>
            <p:ph type="chart" sz="quarter" idx="13"/>
            <p:extLst>
              <p:ext uri="{D42A27DB-BD31-4B8C-83A1-F6EECF244321}">
                <p14:modId xmlns:p14="http://schemas.microsoft.com/office/powerpoint/2010/main" val="17281330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18B35B-C05A-4521-99B3-8CA8F0927FE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67AA011-CB0D-4EDC-87E9-9272EA38EB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71799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2CABF-3505-42C5-A0F7-5122EEA12B09}"/>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F8A19CC1-9BF9-4F59-94BA-EE282BEF32B3}"/>
              </a:ext>
            </a:extLst>
          </p:cNvPr>
          <p:cNvGraphicFramePr>
            <a:graphicFrameLocks noGrp="1"/>
          </p:cNvGraphicFramePr>
          <p:nvPr>
            <p:ph type="tbl" sz="quarter" idx="13"/>
            <p:extLst>
              <p:ext uri="{D42A27DB-BD31-4B8C-83A1-F6EECF244321}">
                <p14:modId xmlns:p14="http://schemas.microsoft.com/office/powerpoint/2010/main" val="3156453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358347638"/>
                    </a:ext>
                  </a:extLst>
                </a:gridCol>
                <a:gridCol w="1316737">
                  <a:extLst>
                    <a:ext uri="{9D8B030D-6E8A-4147-A177-3AD203B41FA5}">
                      <a16:colId xmlns:a16="http://schemas.microsoft.com/office/drawing/2014/main" val="2844816989"/>
                    </a:ext>
                  </a:extLst>
                </a:gridCol>
                <a:gridCol w="329184">
                  <a:extLst>
                    <a:ext uri="{9D8B030D-6E8A-4147-A177-3AD203B41FA5}">
                      <a16:colId xmlns:a16="http://schemas.microsoft.com/office/drawing/2014/main" val="792934555"/>
                    </a:ext>
                  </a:extLst>
                </a:gridCol>
                <a:gridCol w="329184">
                  <a:extLst>
                    <a:ext uri="{9D8B030D-6E8A-4147-A177-3AD203B41FA5}">
                      <a16:colId xmlns:a16="http://schemas.microsoft.com/office/drawing/2014/main" val="4134757935"/>
                    </a:ext>
                  </a:extLst>
                </a:gridCol>
                <a:gridCol w="329184">
                  <a:extLst>
                    <a:ext uri="{9D8B030D-6E8A-4147-A177-3AD203B41FA5}">
                      <a16:colId xmlns:a16="http://schemas.microsoft.com/office/drawing/2014/main" val="1524127544"/>
                    </a:ext>
                  </a:extLst>
                </a:gridCol>
                <a:gridCol w="329184">
                  <a:extLst>
                    <a:ext uri="{9D8B030D-6E8A-4147-A177-3AD203B41FA5}">
                      <a16:colId xmlns:a16="http://schemas.microsoft.com/office/drawing/2014/main" val="1078661319"/>
                    </a:ext>
                  </a:extLst>
                </a:gridCol>
                <a:gridCol w="329184">
                  <a:extLst>
                    <a:ext uri="{9D8B030D-6E8A-4147-A177-3AD203B41FA5}">
                      <a16:colId xmlns:a16="http://schemas.microsoft.com/office/drawing/2014/main" val="2749900621"/>
                    </a:ext>
                  </a:extLst>
                </a:gridCol>
                <a:gridCol w="329184">
                  <a:extLst>
                    <a:ext uri="{9D8B030D-6E8A-4147-A177-3AD203B41FA5}">
                      <a16:colId xmlns:a16="http://schemas.microsoft.com/office/drawing/2014/main" val="4255667046"/>
                    </a:ext>
                  </a:extLst>
                </a:gridCol>
                <a:gridCol w="329184">
                  <a:extLst>
                    <a:ext uri="{9D8B030D-6E8A-4147-A177-3AD203B41FA5}">
                      <a16:colId xmlns:a16="http://schemas.microsoft.com/office/drawing/2014/main" val="178496522"/>
                    </a:ext>
                  </a:extLst>
                </a:gridCol>
                <a:gridCol w="329184">
                  <a:extLst>
                    <a:ext uri="{9D8B030D-6E8A-4147-A177-3AD203B41FA5}">
                      <a16:colId xmlns:a16="http://schemas.microsoft.com/office/drawing/2014/main" val="909067547"/>
                    </a:ext>
                  </a:extLst>
                </a:gridCol>
                <a:gridCol w="329184">
                  <a:extLst>
                    <a:ext uri="{9D8B030D-6E8A-4147-A177-3AD203B41FA5}">
                      <a16:colId xmlns:a16="http://schemas.microsoft.com/office/drawing/2014/main" val="29348443"/>
                    </a:ext>
                  </a:extLst>
                </a:gridCol>
                <a:gridCol w="329184">
                  <a:extLst>
                    <a:ext uri="{9D8B030D-6E8A-4147-A177-3AD203B41FA5}">
                      <a16:colId xmlns:a16="http://schemas.microsoft.com/office/drawing/2014/main" val="2617778374"/>
                    </a:ext>
                  </a:extLst>
                </a:gridCol>
                <a:gridCol w="329184">
                  <a:extLst>
                    <a:ext uri="{9D8B030D-6E8A-4147-A177-3AD203B41FA5}">
                      <a16:colId xmlns:a16="http://schemas.microsoft.com/office/drawing/2014/main" val="3787893930"/>
                    </a:ext>
                  </a:extLst>
                </a:gridCol>
                <a:gridCol w="329184">
                  <a:extLst>
                    <a:ext uri="{9D8B030D-6E8A-4147-A177-3AD203B41FA5}">
                      <a16:colId xmlns:a16="http://schemas.microsoft.com/office/drawing/2014/main" val="4216901580"/>
                    </a:ext>
                  </a:extLst>
                </a:gridCol>
                <a:gridCol w="329184">
                  <a:extLst>
                    <a:ext uri="{9D8B030D-6E8A-4147-A177-3AD203B41FA5}">
                      <a16:colId xmlns:a16="http://schemas.microsoft.com/office/drawing/2014/main" val="4168834640"/>
                    </a:ext>
                  </a:extLst>
                </a:gridCol>
                <a:gridCol w="329184">
                  <a:extLst>
                    <a:ext uri="{9D8B030D-6E8A-4147-A177-3AD203B41FA5}">
                      <a16:colId xmlns:a16="http://schemas.microsoft.com/office/drawing/2014/main" val="2309083735"/>
                    </a:ext>
                  </a:extLst>
                </a:gridCol>
                <a:gridCol w="329184">
                  <a:extLst>
                    <a:ext uri="{9D8B030D-6E8A-4147-A177-3AD203B41FA5}">
                      <a16:colId xmlns:a16="http://schemas.microsoft.com/office/drawing/2014/main" val="199907867"/>
                    </a:ext>
                  </a:extLst>
                </a:gridCol>
                <a:gridCol w="329184">
                  <a:extLst>
                    <a:ext uri="{9D8B030D-6E8A-4147-A177-3AD203B41FA5}">
                      <a16:colId xmlns:a16="http://schemas.microsoft.com/office/drawing/2014/main" val="2752108185"/>
                    </a:ext>
                  </a:extLst>
                </a:gridCol>
                <a:gridCol w="329184">
                  <a:extLst>
                    <a:ext uri="{9D8B030D-6E8A-4147-A177-3AD203B41FA5}">
                      <a16:colId xmlns:a16="http://schemas.microsoft.com/office/drawing/2014/main" val="3076468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25482370"/>
                  </a:ext>
                </a:extLst>
              </a:tr>
            </a:tbl>
          </a:graphicData>
        </a:graphic>
      </p:graphicFrame>
      <p:sp>
        <p:nvSpPr>
          <p:cNvPr id="4" name="Text Placeholder 3">
            <a:extLst>
              <a:ext uri="{FF2B5EF4-FFF2-40B4-BE49-F238E27FC236}">
                <a16:creationId xmlns:a16="http://schemas.microsoft.com/office/drawing/2014/main" id="{F3CA7974-90E2-486D-BF37-121025B98189}"/>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4057708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5210-D1C3-427B-ADB6-99E1D8AE69DB}"/>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1D925CD5-DEF0-4463-96CD-6553DBB85D51}"/>
              </a:ext>
            </a:extLst>
          </p:cNvPr>
          <p:cNvGraphicFramePr>
            <a:graphicFrameLocks noGrp="1"/>
          </p:cNvGraphicFramePr>
          <p:nvPr>
            <p:ph type="tbl" sz="quarter" idx="13"/>
            <p:extLst>
              <p:ext uri="{D42A27DB-BD31-4B8C-83A1-F6EECF244321}">
                <p14:modId xmlns:p14="http://schemas.microsoft.com/office/powerpoint/2010/main" val="1694701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521114534"/>
                    </a:ext>
                  </a:extLst>
                </a:gridCol>
                <a:gridCol w="1316737">
                  <a:extLst>
                    <a:ext uri="{9D8B030D-6E8A-4147-A177-3AD203B41FA5}">
                      <a16:colId xmlns:a16="http://schemas.microsoft.com/office/drawing/2014/main" val="2811299922"/>
                    </a:ext>
                  </a:extLst>
                </a:gridCol>
                <a:gridCol w="329184">
                  <a:extLst>
                    <a:ext uri="{9D8B030D-6E8A-4147-A177-3AD203B41FA5}">
                      <a16:colId xmlns:a16="http://schemas.microsoft.com/office/drawing/2014/main" val="3085450013"/>
                    </a:ext>
                  </a:extLst>
                </a:gridCol>
                <a:gridCol w="329184">
                  <a:extLst>
                    <a:ext uri="{9D8B030D-6E8A-4147-A177-3AD203B41FA5}">
                      <a16:colId xmlns:a16="http://schemas.microsoft.com/office/drawing/2014/main" val="2004481480"/>
                    </a:ext>
                  </a:extLst>
                </a:gridCol>
                <a:gridCol w="329184">
                  <a:extLst>
                    <a:ext uri="{9D8B030D-6E8A-4147-A177-3AD203B41FA5}">
                      <a16:colId xmlns:a16="http://schemas.microsoft.com/office/drawing/2014/main" val="514131963"/>
                    </a:ext>
                  </a:extLst>
                </a:gridCol>
                <a:gridCol w="329184">
                  <a:extLst>
                    <a:ext uri="{9D8B030D-6E8A-4147-A177-3AD203B41FA5}">
                      <a16:colId xmlns:a16="http://schemas.microsoft.com/office/drawing/2014/main" val="369444925"/>
                    </a:ext>
                  </a:extLst>
                </a:gridCol>
                <a:gridCol w="329184">
                  <a:extLst>
                    <a:ext uri="{9D8B030D-6E8A-4147-A177-3AD203B41FA5}">
                      <a16:colId xmlns:a16="http://schemas.microsoft.com/office/drawing/2014/main" val="9695461"/>
                    </a:ext>
                  </a:extLst>
                </a:gridCol>
                <a:gridCol w="329184">
                  <a:extLst>
                    <a:ext uri="{9D8B030D-6E8A-4147-A177-3AD203B41FA5}">
                      <a16:colId xmlns:a16="http://schemas.microsoft.com/office/drawing/2014/main" val="3947443681"/>
                    </a:ext>
                  </a:extLst>
                </a:gridCol>
                <a:gridCol w="329184">
                  <a:extLst>
                    <a:ext uri="{9D8B030D-6E8A-4147-A177-3AD203B41FA5}">
                      <a16:colId xmlns:a16="http://schemas.microsoft.com/office/drawing/2014/main" val="1303141031"/>
                    </a:ext>
                  </a:extLst>
                </a:gridCol>
                <a:gridCol w="329184">
                  <a:extLst>
                    <a:ext uri="{9D8B030D-6E8A-4147-A177-3AD203B41FA5}">
                      <a16:colId xmlns:a16="http://schemas.microsoft.com/office/drawing/2014/main" val="701905351"/>
                    </a:ext>
                  </a:extLst>
                </a:gridCol>
                <a:gridCol w="329184">
                  <a:extLst>
                    <a:ext uri="{9D8B030D-6E8A-4147-A177-3AD203B41FA5}">
                      <a16:colId xmlns:a16="http://schemas.microsoft.com/office/drawing/2014/main" val="490599952"/>
                    </a:ext>
                  </a:extLst>
                </a:gridCol>
                <a:gridCol w="329184">
                  <a:extLst>
                    <a:ext uri="{9D8B030D-6E8A-4147-A177-3AD203B41FA5}">
                      <a16:colId xmlns:a16="http://schemas.microsoft.com/office/drawing/2014/main" val="3839328980"/>
                    </a:ext>
                  </a:extLst>
                </a:gridCol>
                <a:gridCol w="329184">
                  <a:extLst>
                    <a:ext uri="{9D8B030D-6E8A-4147-A177-3AD203B41FA5}">
                      <a16:colId xmlns:a16="http://schemas.microsoft.com/office/drawing/2014/main" val="2666159346"/>
                    </a:ext>
                  </a:extLst>
                </a:gridCol>
                <a:gridCol w="329184">
                  <a:extLst>
                    <a:ext uri="{9D8B030D-6E8A-4147-A177-3AD203B41FA5}">
                      <a16:colId xmlns:a16="http://schemas.microsoft.com/office/drawing/2014/main" val="1255257441"/>
                    </a:ext>
                  </a:extLst>
                </a:gridCol>
                <a:gridCol w="329184">
                  <a:extLst>
                    <a:ext uri="{9D8B030D-6E8A-4147-A177-3AD203B41FA5}">
                      <a16:colId xmlns:a16="http://schemas.microsoft.com/office/drawing/2014/main" val="2988154611"/>
                    </a:ext>
                  </a:extLst>
                </a:gridCol>
                <a:gridCol w="329184">
                  <a:extLst>
                    <a:ext uri="{9D8B030D-6E8A-4147-A177-3AD203B41FA5}">
                      <a16:colId xmlns:a16="http://schemas.microsoft.com/office/drawing/2014/main" val="983400896"/>
                    </a:ext>
                  </a:extLst>
                </a:gridCol>
                <a:gridCol w="329184">
                  <a:extLst>
                    <a:ext uri="{9D8B030D-6E8A-4147-A177-3AD203B41FA5}">
                      <a16:colId xmlns:a16="http://schemas.microsoft.com/office/drawing/2014/main" val="2309879174"/>
                    </a:ext>
                  </a:extLst>
                </a:gridCol>
                <a:gridCol w="329184">
                  <a:extLst>
                    <a:ext uri="{9D8B030D-6E8A-4147-A177-3AD203B41FA5}">
                      <a16:colId xmlns:a16="http://schemas.microsoft.com/office/drawing/2014/main" val="862627247"/>
                    </a:ext>
                  </a:extLst>
                </a:gridCol>
                <a:gridCol w="329184">
                  <a:extLst>
                    <a:ext uri="{9D8B030D-6E8A-4147-A177-3AD203B41FA5}">
                      <a16:colId xmlns:a16="http://schemas.microsoft.com/office/drawing/2014/main" val="2073393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53683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- 2025-05-26 15:00:16</a:t>
                      </a:r>
                      <a:r>
                        <a:rPr kumimoji="0" lang="en-US" sz="1000" b="0" i="0" u="none" strike="noStrike" kern="1200" cap="none" spc="0" normalizeH="0" baseline="0" noProof="0">
                          <a:ln>
                            <a:noFill/>
                          </a:ln>
                          <a:solidFill>
                            <a:prstClr val="black"/>
                          </a:solidFill>
                          <a:effectLst/>
                          <a:uLnTx/>
                          <a:uFillTx/>
                          <a:latin typeface="Calibri"/>
                          <a:ea typeface="+mn-ea"/>
                          <a:cs typeface="+mn-cs"/>
                        </a:rPr>
                        <a:t>
 Today, our offices are closed as we remember and honor those who gave their lives in service to our country. Last week, some of our team helped make 175 ti leaf lei to be placed on graves at Punchbowl. We learned a lot (like how much time and care goes into each one), but the best part was being part of a community effort—joining students, businesses, and neighbors across Oʻahu to pay tribute in this meaningful local tradition. #MemorialDay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https://quintly-eu-image-storage.s3.amazonaws.com/17ae3836335657ff0a83f20c7d11e5e8/bf926cd309dad7e85b7a69a272f56dd9.jpg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179184198"/>
                  </a:ext>
                </a:extLst>
              </a:tr>
            </a:tbl>
          </a:graphicData>
        </a:graphic>
      </p:graphicFrame>
      <p:sp>
        <p:nvSpPr>
          <p:cNvPr id="4" name="Text Placeholder 3">
            <a:extLst>
              <a:ext uri="{FF2B5EF4-FFF2-40B4-BE49-F238E27FC236}">
                <a16:creationId xmlns:a16="http://schemas.microsoft.com/office/drawing/2014/main" id="{1B9F51A2-B846-4D9C-9BF3-FCDF505B6B08}"/>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27849816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83500-C88C-4AAA-945E-CD5AC5F5F150}"/>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1EEC49C4-0B89-4F20-B047-37678A637BF3}"/>
              </a:ext>
            </a:extLst>
          </p:cNvPr>
          <p:cNvGraphicFramePr>
            <a:graphicFrameLocks noGrp="1"/>
          </p:cNvGraphicFramePr>
          <p:nvPr>
            <p:ph type="tbl" sz="quarter" idx="13"/>
            <p:extLst>
              <p:ext uri="{D42A27DB-BD31-4B8C-83A1-F6EECF244321}">
                <p14:modId xmlns:p14="http://schemas.microsoft.com/office/powerpoint/2010/main" val="450453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008523442"/>
                    </a:ext>
                  </a:extLst>
                </a:gridCol>
                <a:gridCol w="1316737">
                  <a:extLst>
                    <a:ext uri="{9D8B030D-6E8A-4147-A177-3AD203B41FA5}">
                      <a16:colId xmlns:a16="http://schemas.microsoft.com/office/drawing/2014/main" val="3122234194"/>
                    </a:ext>
                  </a:extLst>
                </a:gridCol>
                <a:gridCol w="329184">
                  <a:extLst>
                    <a:ext uri="{9D8B030D-6E8A-4147-A177-3AD203B41FA5}">
                      <a16:colId xmlns:a16="http://schemas.microsoft.com/office/drawing/2014/main" val="1509962441"/>
                    </a:ext>
                  </a:extLst>
                </a:gridCol>
                <a:gridCol w="329184">
                  <a:extLst>
                    <a:ext uri="{9D8B030D-6E8A-4147-A177-3AD203B41FA5}">
                      <a16:colId xmlns:a16="http://schemas.microsoft.com/office/drawing/2014/main" val="3477579770"/>
                    </a:ext>
                  </a:extLst>
                </a:gridCol>
                <a:gridCol w="329184">
                  <a:extLst>
                    <a:ext uri="{9D8B030D-6E8A-4147-A177-3AD203B41FA5}">
                      <a16:colId xmlns:a16="http://schemas.microsoft.com/office/drawing/2014/main" val="1985464798"/>
                    </a:ext>
                  </a:extLst>
                </a:gridCol>
                <a:gridCol w="329184">
                  <a:extLst>
                    <a:ext uri="{9D8B030D-6E8A-4147-A177-3AD203B41FA5}">
                      <a16:colId xmlns:a16="http://schemas.microsoft.com/office/drawing/2014/main" val="3203023005"/>
                    </a:ext>
                  </a:extLst>
                </a:gridCol>
                <a:gridCol w="329184">
                  <a:extLst>
                    <a:ext uri="{9D8B030D-6E8A-4147-A177-3AD203B41FA5}">
                      <a16:colId xmlns:a16="http://schemas.microsoft.com/office/drawing/2014/main" val="97937769"/>
                    </a:ext>
                  </a:extLst>
                </a:gridCol>
                <a:gridCol w="329184">
                  <a:extLst>
                    <a:ext uri="{9D8B030D-6E8A-4147-A177-3AD203B41FA5}">
                      <a16:colId xmlns:a16="http://schemas.microsoft.com/office/drawing/2014/main" val="4062973383"/>
                    </a:ext>
                  </a:extLst>
                </a:gridCol>
                <a:gridCol w="329184">
                  <a:extLst>
                    <a:ext uri="{9D8B030D-6E8A-4147-A177-3AD203B41FA5}">
                      <a16:colId xmlns:a16="http://schemas.microsoft.com/office/drawing/2014/main" val="2064749327"/>
                    </a:ext>
                  </a:extLst>
                </a:gridCol>
                <a:gridCol w="329184">
                  <a:extLst>
                    <a:ext uri="{9D8B030D-6E8A-4147-A177-3AD203B41FA5}">
                      <a16:colId xmlns:a16="http://schemas.microsoft.com/office/drawing/2014/main" val="3862231050"/>
                    </a:ext>
                  </a:extLst>
                </a:gridCol>
                <a:gridCol w="329184">
                  <a:extLst>
                    <a:ext uri="{9D8B030D-6E8A-4147-A177-3AD203B41FA5}">
                      <a16:colId xmlns:a16="http://schemas.microsoft.com/office/drawing/2014/main" val="4148227842"/>
                    </a:ext>
                  </a:extLst>
                </a:gridCol>
                <a:gridCol w="329184">
                  <a:extLst>
                    <a:ext uri="{9D8B030D-6E8A-4147-A177-3AD203B41FA5}">
                      <a16:colId xmlns:a16="http://schemas.microsoft.com/office/drawing/2014/main" val="2759954900"/>
                    </a:ext>
                  </a:extLst>
                </a:gridCol>
                <a:gridCol w="329184">
                  <a:extLst>
                    <a:ext uri="{9D8B030D-6E8A-4147-A177-3AD203B41FA5}">
                      <a16:colId xmlns:a16="http://schemas.microsoft.com/office/drawing/2014/main" val="2079671020"/>
                    </a:ext>
                  </a:extLst>
                </a:gridCol>
                <a:gridCol w="329184">
                  <a:extLst>
                    <a:ext uri="{9D8B030D-6E8A-4147-A177-3AD203B41FA5}">
                      <a16:colId xmlns:a16="http://schemas.microsoft.com/office/drawing/2014/main" val="4153210752"/>
                    </a:ext>
                  </a:extLst>
                </a:gridCol>
                <a:gridCol w="329184">
                  <a:extLst>
                    <a:ext uri="{9D8B030D-6E8A-4147-A177-3AD203B41FA5}">
                      <a16:colId xmlns:a16="http://schemas.microsoft.com/office/drawing/2014/main" val="1025634046"/>
                    </a:ext>
                  </a:extLst>
                </a:gridCol>
                <a:gridCol w="329184">
                  <a:extLst>
                    <a:ext uri="{9D8B030D-6E8A-4147-A177-3AD203B41FA5}">
                      <a16:colId xmlns:a16="http://schemas.microsoft.com/office/drawing/2014/main" val="919810526"/>
                    </a:ext>
                  </a:extLst>
                </a:gridCol>
                <a:gridCol w="329184">
                  <a:extLst>
                    <a:ext uri="{9D8B030D-6E8A-4147-A177-3AD203B41FA5}">
                      <a16:colId xmlns:a16="http://schemas.microsoft.com/office/drawing/2014/main" val="434815638"/>
                    </a:ext>
                  </a:extLst>
                </a:gridCol>
                <a:gridCol w="329184">
                  <a:extLst>
                    <a:ext uri="{9D8B030D-6E8A-4147-A177-3AD203B41FA5}">
                      <a16:colId xmlns:a16="http://schemas.microsoft.com/office/drawing/2014/main" val="1441193974"/>
                    </a:ext>
                  </a:extLst>
                </a:gridCol>
                <a:gridCol w="329184">
                  <a:extLst>
                    <a:ext uri="{9D8B030D-6E8A-4147-A177-3AD203B41FA5}">
                      <a16:colId xmlns:a16="http://schemas.microsoft.com/office/drawing/2014/main" val="1254977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11190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- 2025-05-19 17:01:29</a:t>
                      </a:r>
                      <a:r>
                        <a:rPr kumimoji="0" lang="en-US" sz="1000" b="0" i="0" u="none" strike="noStrike" kern="1200" cap="none" spc="0" normalizeH="0" baseline="0" noProof="0">
                          <a:ln>
                            <a:noFill/>
                          </a:ln>
                          <a:solidFill>
                            <a:prstClr val="black"/>
                          </a:solidFill>
                          <a:effectLst/>
                          <a:uLnTx/>
                          <a:uFillTx/>
                          <a:latin typeface="Calibri"/>
                          <a:ea typeface="+mn-ea"/>
                          <a:cs typeface="+mn-cs"/>
                        </a:rPr>
                        <a:t>
 Last week, we held a company-wide meeting at our Ward office, where our associates gathered to hear important company updates, recognize achievements and milestones, and have some fun! Since May is graduation season, we took a trip back to high school—complete with yearbook photos from our presenters and a few brave members of our officer team. Mahalo to our valedictorians (aka emcees), Bebe and Marisa, for keeping our graduation-themed program on track.
Adding fun themes into our all-in meetings keeps them engaging while delivering meaningful company 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https://quintly-eu-image-storage.s3.amazonaws.com/17ae3836335657ff0a83f20c7d11e5e8/0343d92f992b8f1377c0981eb624f617.jpg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707500375"/>
                  </a:ext>
                </a:extLst>
              </a:tr>
            </a:tbl>
          </a:graphicData>
        </a:graphic>
      </p:graphicFrame>
      <p:sp>
        <p:nvSpPr>
          <p:cNvPr id="4" name="Text Placeholder 3">
            <a:extLst>
              <a:ext uri="{FF2B5EF4-FFF2-40B4-BE49-F238E27FC236}">
                <a16:creationId xmlns:a16="http://schemas.microsoft.com/office/drawing/2014/main" id="{AAEC6D2B-7B8C-4875-AF98-B4B59761F64C}"/>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21786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4F956-5A94-41B7-BC1A-71FFFE84053F}"/>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3E7AF610-36C1-4DDC-B9E7-74B98AA0AF78}"/>
              </a:ext>
            </a:extLst>
          </p:cNvPr>
          <p:cNvGraphicFramePr>
            <a:graphicFrameLocks noGrp="1"/>
          </p:cNvGraphicFramePr>
          <p:nvPr>
            <p:ph type="tbl" sz="quarter" idx="13"/>
            <p:extLst>
              <p:ext uri="{D42A27DB-BD31-4B8C-83A1-F6EECF244321}">
                <p14:modId xmlns:p14="http://schemas.microsoft.com/office/powerpoint/2010/main" val="2638988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076089124"/>
                    </a:ext>
                  </a:extLst>
                </a:gridCol>
                <a:gridCol w="1316737">
                  <a:extLst>
                    <a:ext uri="{9D8B030D-6E8A-4147-A177-3AD203B41FA5}">
                      <a16:colId xmlns:a16="http://schemas.microsoft.com/office/drawing/2014/main" val="2115340189"/>
                    </a:ext>
                  </a:extLst>
                </a:gridCol>
                <a:gridCol w="329184">
                  <a:extLst>
                    <a:ext uri="{9D8B030D-6E8A-4147-A177-3AD203B41FA5}">
                      <a16:colId xmlns:a16="http://schemas.microsoft.com/office/drawing/2014/main" val="318999026"/>
                    </a:ext>
                  </a:extLst>
                </a:gridCol>
                <a:gridCol w="329184">
                  <a:extLst>
                    <a:ext uri="{9D8B030D-6E8A-4147-A177-3AD203B41FA5}">
                      <a16:colId xmlns:a16="http://schemas.microsoft.com/office/drawing/2014/main" val="4200238407"/>
                    </a:ext>
                  </a:extLst>
                </a:gridCol>
                <a:gridCol w="329184">
                  <a:extLst>
                    <a:ext uri="{9D8B030D-6E8A-4147-A177-3AD203B41FA5}">
                      <a16:colId xmlns:a16="http://schemas.microsoft.com/office/drawing/2014/main" val="3245108450"/>
                    </a:ext>
                  </a:extLst>
                </a:gridCol>
                <a:gridCol w="329184">
                  <a:extLst>
                    <a:ext uri="{9D8B030D-6E8A-4147-A177-3AD203B41FA5}">
                      <a16:colId xmlns:a16="http://schemas.microsoft.com/office/drawing/2014/main" val="3612659490"/>
                    </a:ext>
                  </a:extLst>
                </a:gridCol>
                <a:gridCol w="329184">
                  <a:extLst>
                    <a:ext uri="{9D8B030D-6E8A-4147-A177-3AD203B41FA5}">
                      <a16:colId xmlns:a16="http://schemas.microsoft.com/office/drawing/2014/main" val="3943648090"/>
                    </a:ext>
                  </a:extLst>
                </a:gridCol>
                <a:gridCol w="329184">
                  <a:extLst>
                    <a:ext uri="{9D8B030D-6E8A-4147-A177-3AD203B41FA5}">
                      <a16:colId xmlns:a16="http://schemas.microsoft.com/office/drawing/2014/main" val="161686750"/>
                    </a:ext>
                  </a:extLst>
                </a:gridCol>
                <a:gridCol w="329184">
                  <a:extLst>
                    <a:ext uri="{9D8B030D-6E8A-4147-A177-3AD203B41FA5}">
                      <a16:colId xmlns:a16="http://schemas.microsoft.com/office/drawing/2014/main" val="1310585406"/>
                    </a:ext>
                  </a:extLst>
                </a:gridCol>
                <a:gridCol w="329184">
                  <a:extLst>
                    <a:ext uri="{9D8B030D-6E8A-4147-A177-3AD203B41FA5}">
                      <a16:colId xmlns:a16="http://schemas.microsoft.com/office/drawing/2014/main" val="545665761"/>
                    </a:ext>
                  </a:extLst>
                </a:gridCol>
                <a:gridCol w="329184">
                  <a:extLst>
                    <a:ext uri="{9D8B030D-6E8A-4147-A177-3AD203B41FA5}">
                      <a16:colId xmlns:a16="http://schemas.microsoft.com/office/drawing/2014/main" val="333941018"/>
                    </a:ext>
                  </a:extLst>
                </a:gridCol>
                <a:gridCol w="329184">
                  <a:extLst>
                    <a:ext uri="{9D8B030D-6E8A-4147-A177-3AD203B41FA5}">
                      <a16:colId xmlns:a16="http://schemas.microsoft.com/office/drawing/2014/main" val="2585451520"/>
                    </a:ext>
                  </a:extLst>
                </a:gridCol>
                <a:gridCol w="329184">
                  <a:extLst>
                    <a:ext uri="{9D8B030D-6E8A-4147-A177-3AD203B41FA5}">
                      <a16:colId xmlns:a16="http://schemas.microsoft.com/office/drawing/2014/main" val="4011162046"/>
                    </a:ext>
                  </a:extLst>
                </a:gridCol>
                <a:gridCol w="329184">
                  <a:extLst>
                    <a:ext uri="{9D8B030D-6E8A-4147-A177-3AD203B41FA5}">
                      <a16:colId xmlns:a16="http://schemas.microsoft.com/office/drawing/2014/main" val="351422109"/>
                    </a:ext>
                  </a:extLst>
                </a:gridCol>
                <a:gridCol w="329184">
                  <a:extLst>
                    <a:ext uri="{9D8B030D-6E8A-4147-A177-3AD203B41FA5}">
                      <a16:colId xmlns:a16="http://schemas.microsoft.com/office/drawing/2014/main" val="2535106181"/>
                    </a:ext>
                  </a:extLst>
                </a:gridCol>
                <a:gridCol w="329184">
                  <a:extLst>
                    <a:ext uri="{9D8B030D-6E8A-4147-A177-3AD203B41FA5}">
                      <a16:colId xmlns:a16="http://schemas.microsoft.com/office/drawing/2014/main" val="637128256"/>
                    </a:ext>
                  </a:extLst>
                </a:gridCol>
                <a:gridCol w="329184">
                  <a:extLst>
                    <a:ext uri="{9D8B030D-6E8A-4147-A177-3AD203B41FA5}">
                      <a16:colId xmlns:a16="http://schemas.microsoft.com/office/drawing/2014/main" val="2976244500"/>
                    </a:ext>
                  </a:extLst>
                </a:gridCol>
                <a:gridCol w="329184">
                  <a:extLst>
                    <a:ext uri="{9D8B030D-6E8A-4147-A177-3AD203B41FA5}">
                      <a16:colId xmlns:a16="http://schemas.microsoft.com/office/drawing/2014/main" val="3100491494"/>
                    </a:ext>
                  </a:extLst>
                </a:gridCol>
                <a:gridCol w="329184">
                  <a:extLst>
                    <a:ext uri="{9D8B030D-6E8A-4147-A177-3AD203B41FA5}">
                      <a16:colId xmlns:a16="http://schemas.microsoft.com/office/drawing/2014/main" val="3840736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51124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- 2025-05-06 17:00:11</a:t>
                      </a:r>
                      <a:r>
                        <a:rPr kumimoji="0" lang="en-US" sz="1000" b="0" i="0" u="none" strike="noStrike" kern="1200" cap="none" spc="0" normalizeH="0" baseline="0" noProof="0">
                          <a:ln>
                            <a:noFill/>
                          </a:ln>
                          <a:solidFill>
                            <a:prstClr val="black"/>
                          </a:solidFill>
                          <a:effectLst/>
                          <a:uLnTx/>
                          <a:uFillTx/>
                          <a:latin typeface="Calibri"/>
                          <a:ea typeface="+mn-ea"/>
                          <a:cs typeface="+mn-cs"/>
                        </a:rPr>
                        <a:t>
 Just like that, our UH spring interns from Shidler College of Business have completed their internship with us! Since joining FICOH in January, they’ve spent time in different departments, gaining hands-on experience and a deeper understanding of how an insurance carrier operates. Their dedication was clear in their final presentation, which impressed us all with its thoughtful research and innovative ideas. We wish each of them the very best as they move forward into what we’re sure to be bright and successful futures.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https://quintly-eu-image-storage.s3.amazonaws.com/17ae3836335657ff0a83f20c7d11e5e8/9c62fe4045123785e3a523695642bcbd.jpg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483551158"/>
                  </a:ext>
                </a:extLst>
              </a:tr>
            </a:tbl>
          </a:graphicData>
        </a:graphic>
      </p:graphicFrame>
      <p:sp>
        <p:nvSpPr>
          <p:cNvPr id="4" name="Text Placeholder 3">
            <a:extLst>
              <a:ext uri="{FF2B5EF4-FFF2-40B4-BE49-F238E27FC236}">
                <a16:creationId xmlns:a16="http://schemas.microsoft.com/office/drawing/2014/main" id="{6D9ED9F0-ED0F-4AC3-B5E6-0F8B05BAE065}"/>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975600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CC027-41C5-4D45-A944-52D736CC1130}"/>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2A228612-D694-4369-BFA4-24B4FD12F1A4}"/>
              </a:ext>
            </a:extLst>
          </p:cNvPr>
          <p:cNvGraphicFramePr>
            <a:graphicFrameLocks noGrp="1"/>
          </p:cNvGraphicFramePr>
          <p:nvPr>
            <p:ph type="tbl" sz="quarter" idx="13"/>
            <p:extLst>
              <p:ext uri="{D42A27DB-BD31-4B8C-83A1-F6EECF244321}">
                <p14:modId xmlns:p14="http://schemas.microsoft.com/office/powerpoint/2010/main" val="976595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266948781"/>
                    </a:ext>
                  </a:extLst>
                </a:gridCol>
                <a:gridCol w="576072">
                  <a:extLst>
                    <a:ext uri="{9D8B030D-6E8A-4147-A177-3AD203B41FA5}">
                      <a16:colId xmlns:a16="http://schemas.microsoft.com/office/drawing/2014/main" val="735073238"/>
                    </a:ext>
                  </a:extLst>
                </a:gridCol>
                <a:gridCol w="576072">
                  <a:extLst>
                    <a:ext uri="{9D8B030D-6E8A-4147-A177-3AD203B41FA5}">
                      <a16:colId xmlns:a16="http://schemas.microsoft.com/office/drawing/2014/main" val="3964475674"/>
                    </a:ext>
                  </a:extLst>
                </a:gridCol>
                <a:gridCol w="576072">
                  <a:extLst>
                    <a:ext uri="{9D8B030D-6E8A-4147-A177-3AD203B41FA5}">
                      <a16:colId xmlns:a16="http://schemas.microsoft.com/office/drawing/2014/main" val="33161999"/>
                    </a:ext>
                  </a:extLst>
                </a:gridCol>
                <a:gridCol w="576072">
                  <a:extLst>
                    <a:ext uri="{9D8B030D-6E8A-4147-A177-3AD203B41FA5}">
                      <a16:colId xmlns:a16="http://schemas.microsoft.com/office/drawing/2014/main" val="2000144219"/>
                    </a:ext>
                  </a:extLst>
                </a:gridCol>
                <a:gridCol w="576072">
                  <a:extLst>
                    <a:ext uri="{9D8B030D-6E8A-4147-A177-3AD203B41FA5}">
                      <a16:colId xmlns:a16="http://schemas.microsoft.com/office/drawing/2014/main" val="2261371401"/>
                    </a:ext>
                  </a:extLst>
                </a:gridCol>
                <a:gridCol w="576072">
                  <a:extLst>
                    <a:ext uri="{9D8B030D-6E8A-4147-A177-3AD203B41FA5}">
                      <a16:colId xmlns:a16="http://schemas.microsoft.com/office/drawing/2014/main" val="3049211264"/>
                    </a:ext>
                  </a:extLst>
                </a:gridCol>
                <a:gridCol w="576072">
                  <a:extLst>
                    <a:ext uri="{9D8B030D-6E8A-4147-A177-3AD203B41FA5}">
                      <a16:colId xmlns:a16="http://schemas.microsoft.com/office/drawing/2014/main" val="2058674639"/>
                    </a:ext>
                  </a:extLst>
                </a:gridCol>
                <a:gridCol w="576072">
                  <a:extLst>
                    <a:ext uri="{9D8B030D-6E8A-4147-A177-3AD203B41FA5}">
                      <a16:colId xmlns:a16="http://schemas.microsoft.com/office/drawing/2014/main" val="320107181"/>
                    </a:ext>
                  </a:extLst>
                </a:gridCol>
                <a:gridCol w="576072">
                  <a:extLst>
                    <a:ext uri="{9D8B030D-6E8A-4147-A177-3AD203B41FA5}">
                      <a16:colId xmlns:a16="http://schemas.microsoft.com/office/drawing/2014/main" val="374253520"/>
                    </a:ext>
                  </a:extLst>
                </a:gridCol>
                <a:gridCol w="576072">
                  <a:extLst>
                    <a:ext uri="{9D8B030D-6E8A-4147-A177-3AD203B41FA5}">
                      <a16:colId xmlns:a16="http://schemas.microsoft.com/office/drawing/2014/main" val="323218522"/>
                    </a:ext>
                  </a:extLst>
                </a:gridCol>
                <a:gridCol w="576072">
                  <a:extLst>
                    <a:ext uri="{9D8B030D-6E8A-4147-A177-3AD203B41FA5}">
                      <a16:colId xmlns:a16="http://schemas.microsoft.com/office/drawing/2014/main" val="3274070902"/>
                    </a:ext>
                  </a:extLst>
                </a:gridCol>
                <a:gridCol w="576072">
                  <a:extLst>
                    <a:ext uri="{9D8B030D-6E8A-4147-A177-3AD203B41FA5}">
                      <a16:colId xmlns:a16="http://schemas.microsoft.com/office/drawing/2014/main" val="4749716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52103474"/>
                  </a:ext>
                </a:extLst>
              </a:tr>
              <a:tr h="370840">
                <a:tc>
                  <a:txBody>
                    <a:bodyPr/>
                    <a:lstStyle/>
                    <a:p>
                      <a:r>
                        <a:rPr lang="en-US" sz="1000"/>
                        <a:t>1158</a:t>
                      </a:r>
                    </a:p>
                  </a:txBody>
                  <a:tcPr/>
                </a:tc>
                <a:tc>
                  <a:txBody>
                    <a:bodyPr/>
                    <a:lstStyle/>
                    <a:p>
                      <a:r>
                        <a:rPr lang="en-US" sz="1000"/>
                        <a:t>-9</a:t>
                      </a:r>
                    </a:p>
                  </a:txBody>
                  <a:tcPr/>
                </a:tc>
                <a:tc>
                  <a:txBody>
                    <a:bodyPr/>
                    <a:lstStyle/>
                    <a:p>
                      <a:r>
                        <a:rPr lang="en-US" sz="1000"/>
                        <a:t>7</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0.0123 %</a:t>
                      </a:r>
                    </a:p>
                  </a:txBody>
                  <a:tcPr/>
                </a:tc>
                <a:tc>
                  <a:txBody>
                    <a:bodyPr/>
                    <a:lstStyle/>
                    <a:p>
                      <a:r>
                        <a:rPr lang="en-US" sz="1000"/>
                        <a:t>0.0 %</a:t>
                      </a:r>
                    </a:p>
                  </a:txBody>
                  <a:tcPr/>
                </a:tc>
                <a:extLst>
                  <a:ext uri="{0D108BD9-81ED-4DB2-BD59-A6C34878D82A}">
                    <a16:rowId xmlns:a16="http://schemas.microsoft.com/office/drawing/2014/main" val="196965881"/>
                  </a:ext>
                </a:extLst>
              </a:tr>
            </a:tbl>
          </a:graphicData>
        </a:graphic>
      </p:graphicFrame>
      <p:sp>
        <p:nvSpPr>
          <p:cNvPr id="4" name="Text Placeholder 3">
            <a:extLst>
              <a:ext uri="{FF2B5EF4-FFF2-40B4-BE49-F238E27FC236}">
                <a16:creationId xmlns:a16="http://schemas.microsoft.com/office/drawing/2014/main" id="{BB019784-48CE-46B8-BB85-D3C366A57C9A}"/>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16181940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DCF47-39CF-4611-9462-40AC95098DA4}"/>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45F68EBE-B8B1-4F89-8368-F4154ED22ED0}"/>
              </a:ext>
            </a:extLst>
          </p:cNvPr>
          <p:cNvGraphicFramePr>
            <a:graphicFrameLocks noGrp="1"/>
          </p:cNvGraphicFramePr>
          <p:nvPr>
            <p:ph type="chart" sz="quarter" idx="13"/>
            <p:extLst>
              <p:ext uri="{D42A27DB-BD31-4B8C-83A1-F6EECF244321}">
                <p14:modId xmlns:p14="http://schemas.microsoft.com/office/powerpoint/2010/main" val="40952563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BF8F83-DFB9-4C96-871F-039B833D2A76}"/>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6AE936D-536E-41D5-BE85-04F05C81A9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68962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ED63-0AE6-4ADA-A6D7-C974D5C4042A}"/>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19A1ADB7-27CA-4FB1-89A6-805A72EDCC18}"/>
              </a:ext>
            </a:extLst>
          </p:cNvPr>
          <p:cNvGraphicFramePr>
            <a:graphicFrameLocks noGrp="1"/>
          </p:cNvGraphicFramePr>
          <p:nvPr>
            <p:ph type="chart" sz="quarter" idx="13"/>
            <p:extLst>
              <p:ext uri="{D42A27DB-BD31-4B8C-83A1-F6EECF244321}">
                <p14:modId xmlns:p14="http://schemas.microsoft.com/office/powerpoint/2010/main" val="28865651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4EC1EA-4113-4F04-B123-5496E5C3F3A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DB7F3FC0-9468-47D4-8017-3813441EB9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62413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F44C2-D932-464C-AF39-8908BFDC2850}"/>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6FB34B0E-B917-4058-89A4-88B5BAAA2D39}"/>
              </a:ext>
            </a:extLst>
          </p:cNvPr>
          <p:cNvGraphicFramePr>
            <a:graphicFrameLocks noGrp="1"/>
          </p:cNvGraphicFramePr>
          <p:nvPr>
            <p:ph type="chart" sz="quarter" idx="13"/>
            <p:extLst>
              <p:ext uri="{D42A27DB-BD31-4B8C-83A1-F6EECF244321}">
                <p14:modId xmlns:p14="http://schemas.microsoft.com/office/powerpoint/2010/main" val="27616197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0327D9-F58E-4E9F-A297-9312A81E4DD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E360156-0264-4586-B821-287256DB0A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2298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6C937-61BD-4B1D-9D7D-78DB0D0CB7E1}"/>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548CCCBC-8926-4EFE-8244-1709B3784DB9}"/>
              </a:ext>
            </a:extLst>
          </p:cNvPr>
          <p:cNvGraphicFramePr>
            <a:graphicFrameLocks noGrp="1"/>
          </p:cNvGraphicFramePr>
          <p:nvPr>
            <p:ph type="tbl" sz="quarter" idx="13"/>
            <p:extLst>
              <p:ext uri="{D42A27DB-BD31-4B8C-83A1-F6EECF244321}">
                <p14:modId xmlns:p14="http://schemas.microsoft.com/office/powerpoint/2010/main" val="2990642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28200570"/>
                    </a:ext>
                  </a:extLst>
                </a:gridCol>
                <a:gridCol w="1152144">
                  <a:extLst>
                    <a:ext uri="{9D8B030D-6E8A-4147-A177-3AD203B41FA5}">
                      <a16:colId xmlns:a16="http://schemas.microsoft.com/office/drawing/2014/main" val="587833792"/>
                    </a:ext>
                  </a:extLst>
                </a:gridCol>
                <a:gridCol w="1152144">
                  <a:extLst>
                    <a:ext uri="{9D8B030D-6E8A-4147-A177-3AD203B41FA5}">
                      <a16:colId xmlns:a16="http://schemas.microsoft.com/office/drawing/2014/main" val="4160440309"/>
                    </a:ext>
                  </a:extLst>
                </a:gridCol>
                <a:gridCol w="1152144">
                  <a:extLst>
                    <a:ext uri="{9D8B030D-6E8A-4147-A177-3AD203B41FA5}">
                      <a16:colId xmlns:a16="http://schemas.microsoft.com/office/drawing/2014/main" val="4092721129"/>
                    </a:ext>
                  </a:extLst>
                </a:gridCol>
                <a:gridCol w="1152144">
                  <a:extLst>
                    <a:ext uri="{9D8B030D-6E8A-4147-A177-3AD203B41FA5}">
                      <a16:colId xmlns:a16="http://schemas.microsoft.com/office/drawing/2014/main" val="1692941139"/>
                    </a:ext>
                  </a:extLst>
                </a:gridCol>
                <a:gridCol w="1152144">
                  <a:extLst>
                    <a:ext uri="{9D8B030D-6E8A-4147-A177-3AD203B41FA5}">
                      <a16:colId xmlns:a16="http://schemas.microsoft.com/office/drawing/2014/main" val="3024267771"/>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323612244"/>
                  </a:ext>
                </a:extLst>
              </a:tr>
              <a:tr h="370840">
                <a:tc>
                  <a:txBody>
                    <a:bodyPr/>
                    <a:lstStyle/>
                    <a:p>
                      <a:r>
                        <a:rPr lang="en-US" sz="1000" b="1"/>
                        <a:t>@FirstInsHI - 2025-05-22 13:39:12</a:t>
                      </a:r>
                      <a:r>
                        <a:rPr lang="en-US" sz="1000"/>
                        <a:t>
 Meet Jun, one of our new Tokio Marine expats from Japan! He joined FICOH’s Strategic Planning team in April, bringing with him years of experience in engineering and global business operations. Welcome to #TeamFICOH. https://t.co/sR0ZgvEgxq</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0.0864 %</a:t>
                      </a:r>
                    </a:p>
                  </a:txBody>
                  <a:tcPr/>
                </a:tc>
                <a:extLst>
                  <a:ext uri="{0D108BD9-81ED-4DB2-BD59-A6C34878D82A}">
                    <a16:rowId xmlns:a16="http://schemas.microsoft.com/office/drawing/2014/main" val="1694559175"/>
                  </a:ext>
                </a:extLst>
              </a:tr>
              <a:tr h="370840">
                <a:tc>
                  <a:txBody>
                    <a:bodyPr/>
                    <a:lstStyle/>
                    <a:p>
                      <a:r>
                        <a:rPr lang="en-US" sz="1000" b="1"/>
                        <a:t>@FirstInsHI - 2025-05-01 13:54:04</a:t>
                      </a:r>
                      <a:r>
                        <a:rPr lang="en-US" sz="1000"/>
                        <a:t>
 Over the weekend, a group of FICOH associates teamed up with @HawaiiRedCross for another Sound the Alarm event. As longtime supporters of the Sound the Alarm campaign, we appreciate the opportunity to help keep our community safe. https://t.co/2sFidxtowb</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3470377063"/>
                  </a:ext>
                </a:extLst>
              </a:tr>
              <a:tr h="370840">
                <a:tc>
                  <a:txBody>
                    <a:bodyPr/>
                    <a:lstStyle/>
                    <a:p>
                      <a:r>
                        <a:rPr lang="en-US" sz="1000" b="1"/>
                        <a:t>@FirstInsHI - 2025-05-07 12:43:39</a:t>
                      </a:r>
                      <a:r>
                        <a:rPr lang="en-US" sz="1000"/>
                        <a:t>
 Is the home value stated in your insurance policy inaccurate? It might not seem important – until you file an insurance claim. Here’s why accurate valuations are critical.  https://t.co/f86Onaquji</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121326354"/>
                  </a:ext>
                </a:extLst>
              </a:tr>
            </a:tbl>
          </a:graphicData>
        </a:graphic>
      </p:graphicFrame>
      <p:sp>
        <p:nvSpPr>
          <p:cNvPr id="4" name="Text Placeholder 3">
            <a:extLst>
              <a:ext uri="{FF2B5EF4-FFF2-40B4-BE49-F238E27FC236}">
                <a16:creationId xmlns:a16="http://schemas.microsoft.com/office/drawing/2014/main" id="{BA83E330-0596-46A5-B812-90D9D5CE6771}"/>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40413614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17549-AE59-4DCD-B0A4-11AE32ACCAE1}"/>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2C694A33-A49C-4375-B0B7-5B652C183F50}"/>
              </a:ext>
            </a:extLst>
          </p:cNvPr>
          <p:cNvGraphicFramePr>
            <a:graphicFrameLocks noGrp="1"/>
          </p:cNvGraphicFramePr>
          <p:nvPr>
            <p:ph type="tbl" sz="quarter" idx="13"/>
            <p:extLst>
              <p:ext uri="{D42A27DB-BD31-4B8C-83A1-F6EECF244321}">
                <p14:modId xmlns:p14="http://schemas.microsoft.com/office/powerpoint/2010/main" val="4064057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074231133"/>
                    </a:ext>
                  </a:extLst>
                </a:gridCol>
                <a:gridCol w="576072">
                  <a:extLst>
                    <a:ext uri="{9D8B030D-6E8A-4147-A177-3AD203B41FA5}">
                      <a16:colId xmlns:a16="http://schemas.microsoft.com/office/drawing/2014/main" val="966095318"/>
                    </a:ext>
                  </a:extLst>
                </a:gridCol>
                <a:gridCol w="576072">
                  <a:extLst>
                    <a:ext uri="{9D8B030D-6E8A-4147-A177-3AD203B41FA5}">
                      <a16:colId xmlns:a16="http://schemas.microsoft.com/office/drawing/2014/main" val="1486740109"/>
                    </a:ext>
                  </a:extLst>
                </a:gridCol>
                <a:gridCol w="576072">
                  <a:extLst>
                    <a:ext uri="{9D8B030D-6E8A-4147-A177-3AD203B41FA5}">
                      <a16:colId xmlns:a16="http://schemas.microsoft.com/office/drawing/2014/main" val="3912697920"/>
                    </a:ext>
                  </a:extLst>
                </a:gridCol>
                <a:gridCol w="576072">
                  <a:extLst>
                    <a:ext uri="{9D8B030D-6E8A-4147-A177-3AD203B41FA5}">
                      <a16:colId xmlns:a16="http://schemas.microsoft.com/office/drawing/2014/main" val="755201773"/>
                    </a:ext>
                  </a:extLst>
                </a:gridCol>
                <a:gridCol w="576072">
                  <a:extLst>
                    <a:ext uri="{9D8B030D-6E8A-4147-A177-3AD203B41FA5}">
                      <a16:colId xmlns:a16="http://schemas.microsoft.com/office/drawing/2014/main" val="1919499696"/>
                    </a:ext>
                  </a:extLst>
                </a:gridCol>
                <a:gridCol w="576072">
                  <a:extLst>
                    <a:ext uri="{9D8B030D-6E8A-4147-A177-3AD203B41FA5}">
                      <a16:colId xmlns:a16="http://schemas.microsoft.com/office/drawing/2014/main" val="2479071076"/>
                    </a:ext>
                  </a:extLst>
                </a:gridCol>
                <a:gridCol w="576072">
                  <a:extLst>
                    <a:ext uri="{9D8B030D-6E8A-4147-A177-3AD203B41FA5}">
                      <a16:colId xmlns:a16="http://schemas.microsoft.com/office/drawing/2014/main" val="3975457415"/>
                    </a:ext>
                  </a:extLst>
                </a:gridCol>
                <a:gridCol w="576072">
                  <a:extLst>
                    <a:ext uri="{9D8B030D-6E8A-4147-A177-3AD203B41FA5}">
                      <a16:colId xmlns:a16="http://schemas.microsoft.com/office/drawing/2014/main" val="4085909607"/>
                    </a:ext>
                  </a:extLst>
                </a:gridCol>
                <a:gridCol w="576072">
                  <a:extLst>
                    <a:ext uri="{9D8B030D-6E8A-4147-A177-3AD203B41FA5}">
                      <a16:colId xmlns:a16="http://schemas.microsoft.com/office/drawing/2014/main" val="4133941337"/>
                    </a:ext>
                  </a:extLst>
                </a:gridCol>
                <a:gridCol w="576072">
                  <a:extLst>
                    <a:ext uri="{9D8B030D-6E8A-4147-A177-3AD203B41FA5}">
                      <a16:colId xmlns:a16="http://schemas.microsoft.com/office/drawing/2014/main" val="544381482"/>
                    </a:ext>
                  </a:extLst>
                </a:gridCol>
                <a:gridCol w="576072">
                  <a:extLst>
                    <a:ext uri="{9D8B030D-6E8A-4147-A177-3AD203B41FA5}">
                      <a16:colId xmlns:a16="http://schemas.microsoft.com/office/drawing/2014/main" val="1878627686"/>
                    </a:ext>
                  </a:extLst>
                </a:gridCol>
                <a:gridCol w="576072">
                  <a:extLst>
                    <a:ext uri="{9D8B030D-6E8A-4147-A177-3AD203B41FA5}">
                      <a16:colId xmlns:a16="http://schemas.microsoft.com/office/drawing/2014/main" val="2666729733"/>
                    </a:ext>
                  </a:extLst>
                </a:gridCol>
                <a:gridCol w="576072">
                  <a:extLst>
                    <a:ext uri="{9D8B030D-6E8A-4147-A177-3AD203B41FA5}">
                      <a16:colId xmlns:a16="http://schemas.microsoft.com/office/drawing/2014/main" val="22825181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378492419"/>
                  </a:ext>
                </a:extLst>
              </a:tr>
              <a:tr h="370840">
                <a:tc>
                  <a:txBody>
                    <a:bodyPr/>
                    <a:lstStyle/>
                    <a:p>
                      <a:r>
                        <a:rPr lang="en-US" sz="1000"/>
                        <a:t>4890</a:t>
                      </a:r>
                    </a:p>
                  </a:txBody>
                  <a:tcPr/>
                </a:tc>
                <a:tc>
                  <a:txBody>
                    <a:bodyPr/>
                    <a:lstStyle/>
                    <a:p>
                      <a:r>
                        <a:rPr lang="en-US" sz="1000"/>
                        <a:t>44</a:t>
                      </a:r>
                    </a:p>
                  </a:txBody>
                  <a:tcPr/>
                </a:tc>
                <a:tc>
                  <a:txBody>
                    <a:bodyPr/>
                    <a:lstStyle/>
                    <a:p>
                      <a:r>
                        <a:rPr lang="en-US" sz="1000"/>
                        <a:t>12</a:t>
                      </a:r>
                    </a:p>
                  </a:txBody>
                  <a:tcPr/>
                </a:tc>
                <a:tc>
                  <a:txBody>
                    <a:bodyPr/>
                    <a:lstStyle/>
                    <a:p>
                      <a:r>
                        <a:rPr lang="en-US" sz="1000"/>
                        <a:t>334</a:t>
                      </a:r>
                    </a:p>
                  </a:txBody>
                  <a:tcPr/>
                </a:tc>
                <a:tc>
                  <a:txBody>
                    <a:bodyPr/>
                    <a:lstStyle/>
                    <a:p>
                      <a:r>
                        <a:rPr lang="en-US" sz="1000"/>
                        <a:t>27.833333333333</a:t>
                      </a:r>
                    </a:p>
                  </a:txBody>
                  <a:tcPr/>
                </a:tc>
                <a:tc>
                  <a:txBody>
                    <a:bodyPr/>
                    <a:lstStyle/>
                    <a:p>
                      <a:r>
                        <a:rPr lang="en-US" sz="1000"/>
                        <a:t>17</a:t>
                      </a:r>
                    </a:p>
                  </a:txBody>
                  <a:tcPr/>
                </a:tc>
                <a:tc>
                  <a:txBody>
                    <a:bodyPr/>
                    <a:lstStyle/>
                    <a:p>
                      <a:r>
                        <a:rPr lang="en-US" sz="1000"/>
                        <a:t>3</a:t>
                      </a:r>
                    </a:p>
                  </a:txBody>
                  <a:tcPr/>
                </a:tc>
                <a:tc>
                  <a:txBody>
                    <a:bodyPr/>
                    <a:lstStyle/>
                    <a:p>
                      <a:r>
                        <a:rPr lang="en-US" sz="1000"/>
                        <a:t>0.25</a:t>
                      </a:r>
                    </a:p>
                  </a:txBody>
                  <a:tcPr/>
                </a:tc>
                <a:tc>
                  <a:txBody>
                    <a:bodyPr/>
                    <a:lstStyle/>
                    <a:p>
                      <a:r>
                        <a:rPr lang="en-US" sz="1000"/>
                        <a:t>871</a:t>
                      </a:r>
                    </a:p>
                  </a:txBody>
                  <a:tcPr/>
                </a:tc>
                <a:tc>
                  <a:txBody>
                    <a:bodyPr/>
                    <a:lstStyle/>
                    <a:p>
                      <a:r>
                        <a:rPr lang="en-US" sz="1000"/>
                        <a:t>72.583333333333</a:t>
                      </a:r>
                    </a:p>
                  </a:txBody>
                  <a:tcPr/>
                </a:tc>
                <a:tc>
                  <a:txBody>
                    <a:bodyPr/>
                    <a:lstStyle/>
                    <a:p>
                      <a:r>
                        <a:rPr lang="en-US" sz="1000"/>
                        <a:t>9984</a:t>
                      </a:r>
                    </a:p>
                  </a:txBody>
                  <a:tcPr/>
                </a:tc>
                <a:tc>
                  <a:txBody>
                    <a:bodyPr/>
                    <a:lstStyle/>
                    <a:p>
                      <a:r>
                        <a:rPr lang="en-US" sz="1000"/>
                        <a:t>832</a:t>
                      </a:r>
                    </a:p>
                  </a:txBody>
                  <a:tcPr/>
                </a:tc>
                <a:tc>
                  <a:txBody>
                    <a:bodyPr/>
                    <a:lstStyle/>
                    <a:p>
                      <a:r>
                        <a:rPr lang="en-US" sz="1000"/>
                        <a:t>13.822825523575 %</a:t>
                      </a:r>
                    </a:p>
                  </a:txBody>
                  <a:tcPr/>
                </a:tc>
                <a:tc>
                  <a:txBody>
                    <a:bodyPr/>
                    <a:lstStyle/>
                    <a:p>
                      <a:r>
                        <a:rPr lang="en-US" sz="1000"/>
                        <a:t>1166</a:t>
                      </a:r>
                    </a:p>
                  </a:txBody>
                  <a:tcPr/>
                </a:tc>
                <a:extLst>
                  <a:ext uri="{0D108BD9-81ED-4DB2-BD59-A6C34878D82A}">
                    <a16:rowId xmlns:a16="http://schemas.microsoft.com/office/drawing/2014/main" val="1065221613"/>
                  </a:ext>
                </a:extLst>
              </a:tr>
            </a:tbl>
          </a:graphicData>
        </a:graphic>
      </p:graphicFrame>
      <p:sp>
        <p:nvSpPr>
          <p:cNvPr id="4" name="Text Placeholder 3">
            <a:extLst>
              <a:ext uri="{FF2B5EF4-FFF2-40B4-BE49-F238E27FC236}">
                <a16:creationId xmlns:a16="http://schemas.microsoft.com/office/drawing/2014/main" id="{F623D068-3302-4E02-8B15-62877E967904}"/>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39132588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5F1D5-6FAE-40D1-B44B-4FEAA3A0B0FC}"/>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03A69CDA-D1D6-4596-AE1F-9AC10945FF6F}"/>
              </a:ext>
            </a:extLst>
          </p:cNvPr>
          <p:cNvGraphicFramePr>
            <a:graphicFrameLocks noGrp="1"/>
          </p:cNvGraphicFramePr>
          <p:nvPr>
            <p:ph type="chart" sz="quarter" idx="13"/>
            <p:extLst>
              <p:ext uri="{D42A27DB-BD31-4B8C-83A1-F6EECF244321}">
                <p14:modId xmlns:p14="http://schemas.microsoft.com/office/powerpoint/2010/main" val="16865629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78F549-1D4A-430D-BD3C-8AA93CD6BE8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99DE7A6-63D0-4EBF-B592-ED43DF57A0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02215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026E3-7009-4FAE-B50C-437B3CD86420}"/>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DAC054D8-E938-4F07-8BF1-7C248217D844}"/>
              </a:ext>
            </a:extLst>
          </p:cNvPr>
          <p:cNvGraphicFramePr>
            <a:graphicFrameLocks noGrp="1"/>
          </p:cNvGraphicFramePr>
          <p:nvPr>
            <p:ph type="chart" sz="quarter" idx="13"/>
            <p:extLst>
              <p:ext uri="{D42A27DB-BD31-4B8C-83A1-F6EECF244321}">
                <p14:modId xmlns:p14="http://schemas.microsoft.com/office/powerpoint/2010/main" val="30771866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5081ED-FBC3-43F3-9ED3-DBD4963112A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F605C91D-40FB-4840-A509-0BDB294879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2386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6C696-59BA-4F09-A2DC-6FF406990587}"/>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B8AF1669-1A78-4D0D-8AC8-44F18615DACA}"/>
              </a:ext>
            </a:extLst>
          </p:cNvPr>
          <p:cNvGraphicFramePr>
            <a:graphicFrameLocks noGrp="1"/>
          </p:cNvGraphicFramePr>
          <p:nvPr>
            <p:ph type="chart" sz="quarter" idx="13"/>
            <p:extLst>
              <p:ext uri="{D42A27DB-BD31-4B8C-83A1-F6EECF244321}">
                <p14:modId xmlns:p14="http://schemas.microsoft.com/office/powerpoint/2010/main" val="78336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2559C5-8A72-4B32-B9E6-BC7CE1B85C1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4C8AF065-D427-4A8E-BA4B-9F1B1A3246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82190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D62DE-3524-43FA-9059-DE2E62E13073}"/>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B7853BC5-6BD1-4936-B7EC-0CE15122C4F0}"/>
              </a:ext>
            </a:extLst>
          </p:cNvPr>
          <p:cNvGraphicFramePr>
            <a:graphicFrameLocks noGrp="1"/>
          </p:cNvGraphicFramePr>
          <p:nvPr>
            <p:ph type="chart" sz="quarter" idx="13"/>
            <p:extLst>
              <p:ext uri="{D42A27DB-BD31-4B8C-83A1-F6EECF244321}">
                <p14:modId xmlns:p14="http://schemas.microsoft.com/office/powerpoint/2010/main" val="22562320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8EC24A-357F-4EC8-85BD-9E796F2892C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40945912-85BD-41AF-BE0B-5B7AD9F9CB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80567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26380-0EE7-4EDF-B4D2-923289F0191A}"/>
              </a:ext>
            </a:extLst>
          </p:cNvPr>
          <p:cNvSpPr>
            <a:spLocks noGrp="1"/>
          </p:cNvSpPr>
          <p:nvPr>
            <p:ph type="title"/>
          </p:nvPr>
        </p:nvSpPr>
        <p:spPr/>
        <p:txBody>
          <a:bodyPr/>
          <a:lstStyle/>
          <a:p>
            <a:r>
              <a:rPr lang="en-US"/>
              <a:t>LinkedIn Posts Table | FICOH</a:t>
            </a:r>
          </a:p>
        </p:txBody>
      </p:sp>
      <p:graphicFrame>
        <p:nvGraphicFramePr>
          <p:cNvPr id="5" name="Table Placeholder 4">
            <a:extLst>
              <a:ext uri="{FF2B5EF4-FFF2-40B4-BE49-F238E27FC236}">
                <a16:creationId xmlns:a16="http://schemas.microsoft.com/office/drawing/2014/main" id="{C177604D-2828-47E4-A311-D61A0B062E87}"/>
              </a:ext>
            </a:extLst>
          </p:cNvPr>
          <p:cNvGraphicFramePr>
            <a:graphicFrameLocks noGrp="1"/>
          </p:cNvGraphicFramePr>
          <p:nvPr>
            <p:ph type="tbl" sz="quarter" idx="13"/>
            <p:extLst>
              <p:ext uri="{D42A27DB-BD31-4B8C-83A1-F6EECF244321}">
                <p14:modId xmlns:p14="http://schemas.microsoft.com/office/powerpoint/2010/main" val="642182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303619477"/>
                    </a:ext>
                  </a:extLst>
                </a:gridCol>
                <a:gridCol w="905256">
                  <a:extLst>
                    <a:ext uri="{9D8B030D-6E8A-4147-A177-3AD203B41FA5}">
                      <a16:colId xmlns:a16="http://schemas.microsoft.com/office/drawing/2014/main" val="3320525249"/>
                    </a:ext>
                  </a:extLst>
                </a:gridCol>
                <a:gridCol w="576072">
                  <a:extLst>
                    <a:ext uri="{9D8B030D-6E8A-4147-A177-3AD203B41FA5}">
                      <a16:colId xmlns:a16="http://schemas.microsoft.com/office/drawing/2014/main" val="3529536110"/>
                    </a:ext>
                  </a:extLst>
                </a:gridCol>
                <a:gridCol w="576072">
                  <a:extLst>
                    <a:ext uri="{9D8B030D-6E8A-4147-A177-3AD203B41FA5}">
                      <a16:colId xmlns:a16="http://schemas.microsoft.com/office/drawing/2014/main" val="2732505832"/>
                    </a:ext>
                  </a:extLst>
                </a:gridCol>
                <a:gridCol w="576072">
                  <a:extLst>
                    <a:ext uri="{9D8B030D-6E8A-4147-A177-3AD203B41FA5}">
                      <a16:colId xmlns:a16="http://schemas.microsoft.com/office/drawing/2014/main" val="2222495175"/>
                    </a:ext>
                  </a:extLst>
                </a:gridCol>
                <a:gridCol w="576072">
                  <a:extLst>
                    <a:ext uri="{9D8B030D-6E8A-4147-A177-3AD203B41FA5}">
                      <a16:colId xmlns:a16="http://schemas.microsoft.com/office/drawing/2014/main" val="892428635"/>
                    </a:ext>
                  </a:extLst>
                </a:gridCol>
                <a:gridCol w="576072">
                  <a:extLst>
                    <a:ext uri="{9D8B030D-6E8A-4147-A177-3AD203B41FA5}">
                      <a16:colId xmlns:a16="http://schemas.microsoft.com/office/drawing/2014/main" val="1479780185"/>
                    </a:ext>
                  </a:extLst>
                </a:gridCol>
                <a:gridCol w="576072">
                  <a:extLst>
                    <a:ext uri="{9D8B030D-6E8A-4147-A177-3AD203B41FA5}">
                      <a16:colId xmlns:a16="http://schemas.microsoft.com/office/drawing/2014/main" val="942808253"/>
                    </a:ext>
                  </a:extLst>
                </a:gridCol>
                <a:gridCol w="576072">
                  <a:extLst>
                    <a:ext uri="{9D8B030D-6E8A-4147-A177-3AD203B41FA5}">
                      <a16:colId xmlns:a16="http://schemas.microsoft.com/office/drawing/2014/main" val="969383412"/>
                    </a:ext>
                  </a:extLst>
                </a:gridCol>
                <a:gridCol w="576072">
                  <a:extLst>
                    <a:ext uri="{9D8B030D-6E8A-4147-A177-3AD203B41FA5}">
                      <a16:colId xmlns:a16="http://schemas.microsoft.com/office/drawing/2014/main" val="1335822011"/>
                    </a:ext>
                  </a:extLst>
                </a:gridCol>
                <a:gridCol w="576072">
                  <a:extLst>
                    <a:ext uri="{9D8B030D-6E8A-4147-A177-3AD203B41FA5}">
                      <a16:colId xmlns:a16="http://schemas.microsoft.com/office/drawing/2014/main" val="1986952450"/>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582630057"/>
                  </a:ext>
                </a:extLst>
              </a:tr>
              <a:tr h="370840">
                <a:tc>
                  <a:txBody>
                    <a:bodyPr/>
                    <a:lstStyle/>
                    <a:p>
                      <a:r>
                        <a:rPr lang="en-US" sz="1000"/>
                        <a:t>05/23/2025 13:23:37</a:t>
                      </a:r>
                    </a:p>
                  </a:txBody>
                  <a:tcPr/>
                </a:tc>
                <a:tc>
                  <a:txBody>
                    <a:bodyPr/>
                    <a:lstStyle/>
                    <a:p>
                      <a:r>
                        <a:rPr lang="en-US" sz="1000"/>
                        <a:t>05/23/2025 13:23:37</a:t>
                      </a:r>
                    </a:p>
                  </a:txBody>
                  <a:tcPr/>
                </a:tc>
                <a:tc>
                  <a:txBody>
                    <a:bodyPr/>
                    <a:lstStyle/>
                    <a:p>
                      <a:r>
                        <a:rPr lang="en-US" sz="1000"/>
                        <a:t>Gallery</a:t>
                      </a:r>
                    </a:p>
                  </a:txBody>
                  <a:tcPr/>
                </a:tc>
                <a:tc>
                  <a:txBody>
                    <a:bodyPr/>
                    <a:lstStyle/>
                    <a:p>
                      <a:r>
                        <a:rPr lang="en-US" sz="1000"/>
                        <a:t>52</a:t>
                      </a:r>
                    </a:p>
                  </a:txBody>
                  <a:tcPr/>
                </a:tc>
                <a:tc>
                  <a:txBody>
                    <a:bodyPr/>
                    <a:lstStyle/>
                    <a:p>
                      <a:r>
                        <a:rPr lang="en-US" sz="1000"/>
                        <a:t>3</a:t>
                      </a:r>
                    </a:p>
                  </a:txBody>
                  <a:tcPr/>
                </a:tc>
                <a:tc>
                  <a:txBody>
                    <a:bodyPr/>
                    <a:lstStyle/>
                    <a:p>
                      <a:r>
                        <a:rPr lang="en-US" sz="1000"/>
                        <a:t>0</a:t>
                      </a:r>
                    </a:p>
                  </a:txBody>
                  <a:tcPr/>
                </a:tc>
                <a:tc>
                  <a:txBody>
                    <a:bodyPr/>
                    <a:lstStyle/>
                    <a:p>
                      <a:r>
                        <a:rPr lang="en-US" sz="1000"/>
                        <a:t>126</a:t>
                      </a:r>
                    </a:p>
                  </a:txBody>
                  <a:tcPr/>
                </a:tc>
                <a:tc>
                  <a:txBody>
                    <a:bodyPr/>
                    <a:lstStyle/>
                    <a:p>
                      <a:r>
                        <a:rPr lang="en-US" sz="1000"/>
                        <a:t>16.774791473587 %</a:t>
                      </a:r>
                    </a:p>
                  </a:txBody>
                  <a:tcPr/>
                </a:tc>
                <a:tc>
                  <a:txBody>
                    <a:bodyPr/>
                    <a:lstStyle/>
                    <a:p>
                      <a:r>
                        <a:rPr lang="en-US" sz="1000"/>
                        <a:t>1079</a:t>
                      </a:r>
                    </a:p>
                  </a:txBody>
                  <a:tcPr/>
                </a:tc>
                <a:tc>
                  <a:txBody>
                    <a:bodyPr/>
                    <a:lstStyle/>
                    <a:p>
                      <a:r>
                        <a:rPr lang="en-US" sz="1000"/>
                        <a:t>580</a:t>
                      </a:r>
                    </a:p>
                  </a:txBody>
                  <a:tcPr/>
                </a:tc>
                <a:tc>
                  <a:txBody>
                    <a:bodyPr/>
                    <a:lstStyle/>
                    <a:p>
                      <a:r>
                        <a:rPr lang="en-US" sz="1000"/>
                        <a:t>n/a</a:t>
                      </a:r>
                    </a:p>
                  </a:txBody>
                  <a:tcPr/>
                </a:tc>
                <a:extLst>
                  <a:ext uri="{0D108BD9-81ED-4DB2-BD59-A6C34878D82A}">
                    <a16:rowId xmlns:a16="http://schemas.microsoft.com/office/drawing/2014/main" val="3809600633"/>
                  </a:ext>
                </a:extLst>
              </a:tr>
              <a:tr h="370840">
                <a:tc>
                  <a:txBody>
                    <a:bodyPr/>
                    <a:lstStyle/>
                    <a:p>
                      <a:r>
                        <a:rPr lang="en-US" sz="1000"/>
                        <a:t>05/06/2025 12:50:55</a:t>
                      </a:r>
                    </a:p>
                  </a:txBody>
                  <a:tcPr/>
                </a:tc>
                <a:tc>
                  <a:txBody>
                    <a:bodyPr/>
                    <a:lstStyle/>
                    <a:p>
                      <a:r>
                        <a:rPr lang="en-US" sz="1000"/>
                        <a:t>05/06/2025 12:50:55</a:t>
                      </a:r>
                    </a:p>
                  </a:txBody>
                  <a:tcPr/>
                </a:tc>
                <a:tc>
                  <a:txBody>
                    <a:bodyPr/>
                    <a:lstStyle/>
                    <a:p>
                      <a:r>
                        <a:rPr lang="en-US" sz="1000"/>
                        <a:t>Image</a:t>
                      </a:r>
                    </a:p>
                  </a:txBody>
                  <a:tcPr/>
                </a:tc>
                <a:tc>
                  <a:txBody>
                    <a:bodyPr/>
                    <a:lstStyle/>
                    <a:p>
                      <a:r>
                        <a:rPr lang="en-US" sz="1000"/>
                        <a:t>48</a:t>
                      </a:r>
                    </a:p>
                  </a:txBody>
                  <a:tcPr/>
                </a:tc>
                <a:tc>
                  <a:txBody>
                    <a:bodyPr/>
                    <a:lstStyle/>
                    <a:p>
                      <a:r>
                        <a:rPr lang="en-US" sz="1000"/>
                        <a:t>2</a:t>
                      </a:r>
                    </a:p>
                  </a:txBody>
                  <a:tcPr/>
                </a:tc>
                <a:tc>
                  <a:txBody>
                    <a:bodyPr/>
                    <a:lstStyle/>
                    <a:p>
                      <a:r>
                        <a:rPr lang="en-US" sz="1000"/>
                        <a:t>2</a:t>
                      </a:r>
                    </a:p>
                  </a:txBody>
                  <a:tcPr/>
                </a:tc>
                <a:tc>
                  <a:txBody>
                    <a:bodyPr/>
                    <a:lstStyle/>
                    <a:p>
                      <a:r>
                        <a:rPr lang="en-US" sz="1000"/>
                        <a:t>89</a:t>
                      </a:r>
                    </a:p>
                  </a:txBody>
                  <a:tcPr/>
                </a:tc>
                <a:tc>
                  <a:txBody>
                    <a:bodyPr/>
                    <a:lstStyle/>
                    <a:p>
                      <a:r>
                        <a:rPr lang="en-US" sz="1000"/>
                        <a:t>6.8546426835197 %</a:t>
                      </a:r>
                    </a:p>
                  </a:txBody>
                  <a:tcPr/>
                </a:tc>
                <a:tc>
                  <a:txBody>
                    <a:bodyPr/>
                    <a:lstStyle/>
                    <a:p>
                      <a:r>
                        <a:rPr lang="en-US" sz="1000"/>
                        <a:t>2057</a:t>
                      </a:r>
                    </a:p>
                  </a:txBody>
                  <a:tcPr/>
                </a:tc>
                <a:tc>
                  <a:txBody>
                    <a:bodyPr/>
                    <a:lstStyle/>
                    <a:p>
                      <a:r>
                        <a:rPr lang="en-US" sz="1000"/>
                        <a:t>1161</a:t>
                      </a:r>
                    </a:p>
                  </a:txBody>
                  <a:tcPr/>
                </a:tc>
                <a:tc>
                  <a:txBody>
                    <a:bodyPr/>
                    <a:lstStyle/>
                    <a:p>
                      <a:r>
                        <a:rPr lang="en-US" sz="1000"/>
                        <a:t>n/a</a:t>
                      </a:r>
                    </a:p>
                  </a:txBody>
                  <a:tcPr/>
                </a:tc>
                <a:extLst>
                  <a:ext uri="{0D108BD9-81ED-4DB2-BD59-A6C34878D82A}">
                    <a16:rowId xmlns:a16="http://schemas.microsoft.com/office/drawing/2014/main" val="679739887"/>
                  </a:ext>
                </a:extLst>
              </a:tr>
              <a:tr h="370840">
                <a:tc>
                  <a:txBody>
                    <a:bodyPr/>
                    <a:lstStyle/>
                    <a:p>
                      <a:r>
                        <a:rPr lang="en-US" sz="1000"/>
                        <a:t>05/22/2025 13:37:14</a:t>
                      </a:r>
                    </a:p>
                  </a:txBody>
                  <a:tcPr/>
                </a:tc>
                <a:tc>
                  <a:txBody>
                    <a:bodyPr/>
                    <a:lstStyle/>
                    <a:p>
                      <a:r>
                        <a:rPr lang="en-US" sz="1000"/>
                        <a:t>05/22/2025 13:37:14</a:t>
                      </a:r>
                    </a:p>
                  </a:txBody>
                  <a:tcPr/>
                </a:tc>
                <a:tc>
                  <a:txBody>
                    <a:bodyPr/>
                    <a:lstStyle/>
                    <a:p>
                      <a:r>
                        <a:rPr lang="en-US" sz="1000"/>
                        <a:t>Gallery</a:t>
                      </a:r>
                    </a:p>
                  </a:txBody>
                  <a:tcPr/>
                </a:tc>
                <a:tc>
                  <a:txBody>
                    <a:bodyPr/>
                    <a:lstStyle/>
                    <a:p>
                      <a:r>
                        <a:rPr lang="en-US" sz="1000"/>
                        <a:t>43</a:t>
                      </a:r>
                    </a:p>
                  </a:txBody>
                  <a:tcPr/>
                </a:tc>
                <a:tc>
                  <a:txBody>
                    <a:bodyPr/>
                    <a:lstStyle/>
                    <a:p>
                      <a:r>
                        <a:rPr lang="en-US" sz="1000"/>
                        <a:t>3</a:t>
                      </a:r>
                    </a:p>
                  </a:txBody>
                  <a:tcPr/>
                </a:tc>
                <a:tc>
                  <a:txBody>
                    <a:bodyPr/>
                    <a:lstStyle/>
                    <a:p>
                      <a:r>
                        <a:rPr lang="en-US" sz="1000"/>
                        <a:t>0</a:t>
                      </a:r>
                    </a:p>
                  </a:txBody>
                  <a:tcPr/>
                </a:tc>
                <a:tc>
                  <a:txBody>
                    <a:bodyPr/>
                    <a:lstStyle/>
                    <a:p>
                      <a:r>
                        <a:rPr lang="en-US" sz="1000"/>
                        <a:t>134</a:t>
                      </a:r>
                    </a:p>
                  </a:txBody>
                  <a:tcPr/>
                </a:tc>
                <a:tc>
                  <a:txBody>
                    <a:bodyPr/>
                    <a:lstStyle/>
                    <a:p>
                      <a:r>
                        <a:rPr lang="en-US" sz="1000"/>
                        <a:t>23.809523809524 %</a:t>
                      </a:r>
                    </a:p>
                  </a:txBody>
                  <a:tcPr/>
                </a:tc>
                <a:tc>
                  <a:txBody>
                    <a:bodyPr/>
                    <a:lstStyle/>
                    <a:p>
                      <a:r>
                        <a:rPr lang="en-US" sz="1000"/>
                        <a:t>756</a:t>
                      </a:r>
                    </a:p>
                  </a:txBody>
                  <a:tcPr/>
                </a:tc>
                <a:tc>
                  <a:txBody>
                    <a:bodyPr/>
                    <a:lstStyle/>
                    <a:p>
                      <a:r>
                        <a:rPr lang="en-US" sz="1000"/>
                        <a:t>439</a:t>
                      </a:r>
                    </a:p>
                  </a:txBody>
                  <a:tcPr/>
                </a:tc>
                <a:tc>
                  <a:txBody>
                    <a:bodyPr/>
                    <a:lstStyle/>
                    <a:p>
                      <a:r>
                        <a:rPr lang="en-US" sz="1000"/>
                        <a:t>n/a</a:t>
                      </a:r>
                    </a:p>
                  </a:txBody>
                  <a:tcPr/>
                </a:tc>
                <a:extLst>
                  <a:ext uri="{0D108BD9-81ED-4DB2-BD59-A6C34878D82A}">
                    <a16:rowId xmlns:a16="http://schemas.microsoft.com/office/drawing/2014/main" val="624470544"/>
                  </a:ext>
                </a:extLst>
              </a:tr>
            </a:tbl>
          </a:graphicData>
        </a:graphic>
      </p:graphicFrame>
      <p:sp>
        <p:nvSpPr>
          <p:cNvPr id="4" name="Text Placeholder 3">
            <a:extLst>
              <a:ext uri="{FF2B5EF4-FFF2-40B4-BE49-F238E27FC236}">
                <a16:creationId xmlns:a16="http://schemas.microsoft.com/office/drawing/2014/main" id="{29FBA6F6-5F05-4C59-A7BD-A6282EA57F9C}"/>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24634359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F6377-4C9B-4424-8CD1-7B20DC5F6597}"/>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DD363F8E-12BD-4B14-8F7A-A7FF18AE5F48}"/>
              </a:ext>
            </a:extLst>
          </p:cNvPr>
          <p:cNvGraphicFramePr>
            <a:graphicFrameLocks noGrp="1"/>
          </p:cNvGraphicFramePr>
          <p:nvPr>
            <p:ph type="tbl" sz="quarter" idx="13"/>
            <p:extLst>
              <p:ext uri="{D42A27DB-BD31-4B8C-83A1-F6EECF244321}">
                <p14:modId xmlns:p14="http://schemas.microsoft.com/office/powerpoint/2010/main" val="1910838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97971387"/>
                    </a:ext>
                  </a:extLst>
                </a:gridCol>
                <a:gridCol w="658368">
                  <a:extLst>
                    <a:ext uri="{9D8B030D-6E8A-4147-A177-3AD203B41FA5}">
                      <a16:colId xmlns:a16="http://schemas.microsoft.com/office/drawing/2014/main" val="3545993687"/>
                    </a:ext>
                  </a:extLst>
                </a:gridCol>
                <a:gridCol w="658368">
                  <a:extLst>
                    <a:ext uri="{9D8B030D-6E8A-4147-A177-3AD203B41FA5}">
                      <a16:colId xmlns:a16="http://schemas.microsoft.com/office/drawing/2014/main" val="3946433949"/>
                    </a:ext>
                  </a:extLst>
                </a:gridCol>
                <a:gridCol w="658368">
                  <a:extLst>
                    <a:ext uri="{9D8B030D-6E8A-4147-A177-3AD203B41FA5}">
                      <a16:colId xmlns:a16="http://schemas.microsoft.com/office/drawing/2014/main" val="1053279066"/>
                    </a:ext>
                  </a:extLst>
                </a:gridCol>
                <a:gridCol w="658368">
                  <a:extLst>
                    <a:ext uri="{9D8B030D-6E8A-4147-A177-3AD203B41FA5}">
                      <a16:colId xmlns:a16="http://schemas.microsoft.com/office/drawing/2014/main" val="1910988517"/>
                    </a:ext>
                  </a:extLst>
                </a:gridCol>
                <a:gridCol w="658368">
                  <a:extLst>
                    <a:ext uri="{9D8B030D-6E8A-4147-A177-3AD203B41FA5}">
                      <a16:colId xmlns:a16="http://schemas.microsoft.com/office/drawing/2014/main" val="558450198"/>
                    </a:ext>
                  </a:extLst>
                </a:gridCol>
                <a:gridCol w="658368">
                  <a:extLst>
                    <a:ext uri="{9D8B030D-6E8A-4147-A177-3AD203B41FA5}">
                      <a16:colId xmlns:a16="http://schemas.microsoft.com/office/drawing/2014/main" val="4002442557"/>
                    </a:ext>
                  </a:extLst>
                </a:gridCol>
                <a:gridCol w="658368">
                  <a:extLst>
                    <a:ext uri="{9D8B030D-6E8A-4147-A177-3AD203B41FA5}">
                      <a16:colId xmlns:a16="http://schemas.microsoft.com/office/drawing/2014/main" val="3805042292"/>
                    </a:ext>
                  </a:extLst>
                </a:gridCol>
                <a:gridCol w="658368">
                  <a:extLst>
                    <a:ext uri="{9D8B030D-6E8A-4147-A177-3AD203B41FA5}">
                      <a16:colId xmlns:a16="http://schemas.microsoft.com/office/drawing/2014/main" val="1402165362"/>
                    </a:ext>
                  </a:extLst>
                </a:gridCol>
                <a:gridCol w="658368">
                  <a:extLst>
                    <a:ext uri="{9D8B030D-6E8A-4147-A177-3AD203B41FA5}">
                      <a16:colId xmlns:a16="http://schemas.microsoft.com/office/drawing/2014/main" val="320104294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504969057"/>
                  </a:ext>
                </a:extLst>
              </a:tr>
              <a:tr h="370840">
                <a:tc>
                  <a:txBody>
                    <a:bodyPr/>
                    <a:lstStyle/>
                    <a:p>
                      <a:r>
                        <a:rPr lang="en-US" sz="1000"/>
                        <a:t>firstinshi</a:t>
                      </a:r>
                    </a:p>
                  </a:txBody>
                  <a:tcPr/>
                </a:tc>
                <a:tc>
                  <a:txBody>
                    <a:bodyPr/>
                    <a:lstStyle/>
                    <a:p>
                      <a:r>
                        <a:rPr lang="en-US" sz="1000"/>
                        <a:t>2957</a:t>
                      </a:r>
                    </a:p>
                  </a:txBody>
                  <a:tcPr/>
                </a:tc>
                <a:tc>
                  <a:txBody>
                    <a:bodyPr/>
                    <a:lstStyle/>
                    <a:p>
                      <a:r>
                        <a:rPr lang="en-US" sz="1000"/>
                        <a:t>8</a:t>
                      </a:r>
                    </a:p>
                  </a:txBody>
                  <a:tcPr/>
                </a:tc>
                <a:tc>
                  <a:txBody>
                    <a:bodyPr/>
                    <a:lstStyle/>
                    <a:p>
                      <a:r>
                        <a:rPr lang="en-US" sz="1000"/>
                        <a:t>3</a:t>
                      </a:r>
                    </a:p>
                  </a:txBody>
                  <a:tcPr/>
                </a:tc>
                <a:tc>
                  <a:txBody>
                    <a:bodyPr/>
                    <a:lstStyle/>
                    <a:p>
                      <a:r>
                        <a:rPr lang="en-US" sz="1000"/>
                        <a:t>4</a:t>
                      </a:r>
                    </a:p>
                  </a:txBody>
                  <a:tcPr/>
                </a:tc>
                <a:tc>
                  <a:txBody>
                    <a:bodyPr/>
                    <a:lstStyle/>
                    <a:p>
                      <a:r>
                        <a:rPr lang="en-US" sz="1000"/>
                        <a:t>0</a:t>
                      </a:r>
                    </a:p>
                  </a:txBody>
                  <a:tcPr/>
                </a:tc>
                <a:tc>
                  <a:txBody>
                    <a:bodyPr/>
                    <a:lstStyle/>
                    <a:p>
                      <a:r>
                        <a:rPr lang="en-US" sz="1000"/>
                        <a:t>4</a:t>
                      </a:r>
                    </a:p>
                  </a:txBody>
                  <a:tcPr/>
                </a:tc>
                <a:tc>
                  <a:txBody>
                    <a:bodyPr/>
                    <a:lstStyle/>
                    <a:p>
                      <a:r>
                        <a:rPr lang="en-US" sz="1000"/>
                        <a:t>11</a:t>
                      </a:r>
                    </a:p>
                  </a:txBody>
                  <a:tcPr/>
                </a:tc>
                <a:tc>
                  <a:txBody>
                    <a:bodyPr/>
                    <a:lstStyle/>
                    <a:p>
                      <a:r>
                        <a:rPr lang="en-US" sz="1000"/>
                        <a:t>269</a:t>
                      </a:r>
                    </a:p>
                  </a:txBody>
                  <a:tcPr/>
                </a:tc>
                <a:tc>
                  <a:txBody>
                    <a:bodyPr/>
                    <a:lstStyle/>
                    <a:p>
                      <a:r>
                        <a:rPr lang="en-US" sz="1000"/>
                        <a:t>5</a:t>
                      </a:r>
                    </a:p>
                  </a:txBody>
                  <a:tcPr/>
                </a:tc>
                <a:extLst>
                  <a:ext uri="{0D108BD9-81ED-4DB2-BD59-A6C34878D82A}">
                    <a16:rowId xmlns:a16="http://schemas.microsoft.com/office/drawing/2014/main" val="2627813331"/>
                  </a:ext>
                </a:extLst>
              </a:tr>
            </a:tbl>
          </a:graphicData>
        </a:graphic>
      </p:graphicFrame>
      <p:sp>
        <p:nvSpPr>
          <p:cNvPr id="4" name="Text Placeholder 3">
            <a:extLst>
              <a:ext uri="{FF2B5EF4-FFF2-40B4-BE49-F238E27FC236}">
                <a16:creationId xmlns:a16="http://schemas.microsoft.com/office/drawing/2014/main" id="{BCBB53B9-7007-4ACB-8844-E5FA6A0AFDF3}"/>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34893440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BEC15-1FE3-46A5-85B6-AA5FD6AA0926}"/>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4040D0BA-AE26-46C9-9D5C-A7ACB8F6AA48}"/>
              </a:ext>
            </a:extLst>
          </p:cNvPr>
          <p:cNvGraphicFramePr>
            <a:graphicFrameLocks noGrp="1"/>
          </p:cNvGraphicFramePr>
          <p:nvPr>
            <p:ph type="chart" sz="quarter" idx="13"/>
            <p:extLst>
              <p:ext uri="{D42A27DB-BD31-4B8C-83A1-F6EECF244321}">
                <p14:modId xmlns:p14="http://schemas.microsoft.com/office/powerpoint/2010/main" val="12116923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ED3A0F-5B64-4EFF-8043-0441B8A6060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B0B168D-3636-49CB-9587-DF4F72B52A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61650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878D5-CBB1-40C1-900F-E4F4A98F1559}"/>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BEDBE317-C651-4B94-BC06-3A280C765101}"/>
              </a:ext>
            </a:extLst>
          </p:cNvPr>
          <p:cNvGraphicFramePr>
            <a:graphicFrameLocks noGrp="1"/>
          </p:cNvGraphicFramePr>
          <p:nvPr>
            <p:ph type="chart" sz="quarter" idx="13"/>
            <p:extLst>
              <p:ext uri="{D42A27DB-BD31-4B8C-83A1-F6EECF244321}">
                <p14:modId xmlns:p14="http://schemas.microsoft.com/office/powerpoint/2010/main" val="14332436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203E43-6EE2-40A4-9D3C-A5EF35DAF576}"/>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7A2E1C7-638C-4421-8C3A-FAE2FD3B85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94992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9D9F2-1AB8-46BF-AA29-A01279E165BE}"/>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CC02B7EB-8949-4D26-A911-1352946D0899}"/>
              </a:ext>
            </a:extLst>
          </p:cNvPr>
          <p:cNvGraphicFramePr>
            <a:graphicFrameLocks noGrp="1"/>
          </p:cNvGraphicFramePr>
          <p:nvPr>
            <p:ph type="chart" sz="quarter" idx="13"/>
            <p:extLst>
              <p:ext uri="{D42A27DB-BD31-4B8C-83A1-F6EECF244321}">
                <p14:modId xmlns:p14="http://schemas.microsoft.com/office/powerpoint/2010/main" val="5409946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282ACC-65F2-445A-A818-1C5A3797D9C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6678D04-88CC-4750-81F1-71E6094B94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41475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3E7F5-A8E5-4A97-AF7A-BCE7B5E2FC1D}"/>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8781F184-D20E-4EDB-B267-82733ABBCC7E}"/>
              </a:ext>
            </a:extLst>
          </p:cNvPr>
          <p:cNvGraphicFramePr>
            <a:graphicFrameLocks noGrp="1"/>
          </p:cNvGraphicFramePr>
          <p:nvPr>
            <p:ph type="chart" sz="quarter" idx="13"/>
            <p:extLst>
              <p:ext uri="{D42A27DB-BD31-4B8C-83A1-F6EECF244321}">
                <p14:modId xmlns:p14="http://schemas.microsoft.com/office/powerpoint/2010/main" val="31625608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27AB74-9144-4553-B8AA-7E79013CA5A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5CA44CC-9271-4B4C-9257-2BCFA99040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82923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04008-172D-4D96-96E5-4865D21F1413}"/>
              </a:ext>
            </a:extLst>
          </p:cNvPr>
          <p:cNvSpPr>
            <a:spLocks noGrp="1"/>
          </p:cNvSpPr>
          <p:nvPr>
            <p:ph type="title"/>
          </p:nvPr>
        </p:nvSpPr>
        <p:spPr/>
        <p:txBody>
          <a:bodyPr/>
          <a:lstStyle/>
          <a:p>
            <a:r>
              <a:rPr lang="en-US"/>
              <a:t>Instagram Posts Table | FICOH - 1 of 2</a:t>
            </a:r>
          </a:p>
        </p:txBody>
      </p:sp>
      <p:graphicFrame>
        <p:nvGraphicFramePr>
          <p:cNvPr id="5" name="Table Placeholder 4">
            <a:extLst>
              <a:ext uri="{FF2B5EF4-FFF2-40B4-BE49-F238E27FC236}">
                <a16:creationId xmlns:a16="http://schemas.microsoft.com/office/drawing/2014/main" id="{CF1EC1C1-3F11-478F-ACA2-6D5950536C6A}"/>
              </a:ext>
            </a:extLst>
          </p:cNvPr>
          <p:cNvGraphicFramePr>
            <a:graphicFrameLocks noGrp="1"/>
          </p:cNvGraphicFramePr>
          <p:nvPr>
            <p:ph type="tbl" sz="quarter" idx="13"/>
            <p:extLst>
              <p:ext uri="{D42A27DB-BD31-4B8C-83A1-F6EECF244321}">
                <p14:modId xmlns:p14="http://schemas.microsoft.com/office/powerpoint/2010/main" val="3543700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800242555"/>
                    </a:ext>
                  </a:extLst>
                </a:gridCol>
                <a:gridCol w="822960">
                  <a:extLst>
                    <a:ext uri="{9D8B030D-6E8A-4147-A177-3AD203B41FA5}">
                      <a16:colId xmlns:a16="http://schemas.microsoft.com/office/drawing/2014/main" val="1153772719"/>
                    </a:ext>
                  </a:extLst>
                </a:gridCol>
                <a:gridCol w="411480">
                  <a:extLst>
                    <a:ext uri="{9D8B030D-6E8A-4147-A177-3AD203B41FA5}">
                      <a16:colId xmlns:a16="http://schemas.microsoft.com/office/drawing/2014/main" val="1175919391"/>
                    </a:ext>
                  </a:extLst>
                </a:gridCol>
                <a:gridCol w="411480">
                  <a:extLst>
                    <a:ext uri="{9D8B030D-6E8A-4147-A177-3AD203B41FA5}">
                      <a16:colId xmlns:a16="http://schemas.microsoft.com/office/drawing/2014/main" val="2077256650"/>
                    </a:ext>
                  </a:extLst>
                </a:gridCol>
                <a:gridCol w="411480">
                  <a:extLst>
                    <a:ext uri="{9D8B030D-6E8A-4147-A177-3AD203B41FA5}">
                      <a16:colId xmlns:a16="http://schemas.microsoft.com/office/drawing/2014/main" val="2572920276"/>
                    </a:ext>
                  </a:extLst>
                </a:gridCol>
                <a:gridCol w="411480">
                  <a:extLst>
                    <a:ext uri="{9D8B030D-6E8A-4147-A177-3AD203B41FA5}">
                      <a16:colId xmlns:a16="http://schemas.microsoft.com/office/drawing/2014/main" val="2166715078"/>
                    </a:ext>
                  </a:extLst>
                </a:gridCol>
                <a:gridCol w="411480">
                  <a:extLst>
                    <a:ext uri="{9D8B030D-6E8A-4147-A177-3AD203B41FA5}">
                      <a16:colId xmlns:a16="http://schemas.microsoft.com/office/drawing/2014/main" val="2412577455"/>
                    </a:ext>
                  </a:extLst>
                </a:gridCol>
                <a:gridCol w="411480">
                  <a:extLst>
                    <a:ext uri="{9D8B030D-6E8A-4147-A177-3AD203B41FA5}">
                      <a16:colId xmlns:a16="http://schemas.microsoft.com/office/drawing/2014/main" val="3196790855"/>
                    </a:ext>
                  </a:extLst>
                </a:gridCol>
                <a:gridCol w="411480">
                  <a:extLst>
                    <a:ext uri="{9D8B030D-6E8A-4147-A177-3AD203B41FA5}">
                      <a16:colId xmlns:a16="http://schemas.microsoft.com/office/drawing/2014/main" val="2088046853"/>
                    </a:ext>
                  </a:extLst>
                </a:gridCol>
                <a:gridCol w="411480">
                  <a:extLst>
                    <a:ext uri="{9D8B030D-6E8A-4147-A177-3AD203B41FA5}">
                      <a16:colId xmlns:a16="http://schemas.microsoft.com/office/drawing/2014/main" val="4264826989"/>
                    </a:ext>
                  </a:extLst>
                </a:gridCol>
                <a:gridCol w="411480">
                  <a:extLst>
                    <a:ext uri="{9D8B030D-6E8A-4147-A177-3AD203B41FA5}">
                      <a16:colId xmlns:a16="http://schemas.microsoft.com/office/drawing/2014/main" val="2398401913"/>
                    </a:ext>
                  </a:extLst>
                </a:gridCol>
                <a:gridCol w="411480">
                  <a:extLst>
                    <a:ext uri="{9D8B030D-6E8A-4147-A177-3AD203B41FA5}">
                      <a16:colId xmlns:a16="http://schemas.microsoft.com/office/drawing/2014/main" val="1058093601"/>
                    </a:ext>
                  </a:extLst>
                </a:gridCol>
                <a:gridCol w="411480">
                  <a:extLst>
                    <a:ext uri="{9D8B030D-6E8A-4147-A177-3AD203B41FA5}">
                      <a16:colId xmlns:a16="http://schemas.microsoft.com/office/drawing/2014/main" val="4045690815"/>
                    </a:ext>
                  </a:extLst>
                </a:gridCol>
                <a:gridCol w="411480">
                  <a:extLst>
                    <a:ext uri="{9D8B030D-6E8A-4147-A177-3AD203B41FA5}">
                      <a16:colId xmlns:a16="http://schemas.microsoft.com/office/drawing/2014/main" val="1114818679"/>
                    </a:ext>
                  </a:extLst>
                </a:gridCol>
                <a:gridCol w="411480">
                  <a:extLst>
                    <a:ext uri="{9D8B030D-6E8A-4147-A177-3AD203B41FA5}">
                      <a16:colId xmlns:a16="http://schemas.microsoft.com/office/drawing/2014/main" val="1764439343"/>
                    </a:ext>
                  </a:extLst>
                </a:gridCol>
                <a:gridCol w="411480">
                  <a:extLst>
                    <a:ext uri="{9D8B030D-6E8A-4147-A177-3AD203B41FA5}">
                      <a16:colId xmlns:a16="http://schemas.microsoft.com/office/drawing/2014/main" val="793197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extLst>
                  <a:ext uri="{0D108BD9-81ED-4DB2-BD59-A6C34878D82A}">
                    <a16:rowId xmlns:a16="http://schemas.microsoft.com/office/drawing/2014/main" val="1700990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05/06/2025 17:00:11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05/06/2025 17:00:11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558140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05/12/2025 17:00:44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05/12/2025 17:00:44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97570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05/23/2025 17:00:36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05/23/2025 17:00:36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74682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05/26/2025 15:00:21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05/26/2025 15:00:21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29413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05/02/2025 16:46:13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05/02/2025 16:46:13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46331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05/22/2025 17:00:27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05/22/2025 17:00:27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79101793"/>
                  </a:ext>
                </a:extLst>
              </a:tr>
            </a:tbl>
          </a:graphicData>
        </a:graphic>
      </p:graphicFrame>
      <p:sp>
        <p:nvSpPr>
          <p:cNvPr id="4" name="Text Placeholder 3">
            <a:extLst>
              <a:ext uri="{FF2B5EF4-FFF2-40B4-BE49-F238E27FC236}">
                <a16:creationId xmlns:a16="http://schemas.microsoft.com/office/drawing/2014/main" id="{C51856FA-FDD6-4BA1-AF0C-3E0628753031}"/>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27951164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F4F43-4966-4C3D-B995-61A7436207D3}"/>
              </a:ext>
            </a:extLst>
          </p:cNvPr>
          <p:cNvSpPr>
            <a:spLocks noGrp="1"/>
          </p:cNvSpPr>
          <p:nvPr>
            <p:ph type="title"/>
          </p:nvPr>
        </p:nvSpPr>
        <p:spPr/>
        <p:txBody>
          <a:bodyPr/>
          <a:lstStyle/>
          <a:p>
            <a:r>
              <a:rPr lang="en-US"/>
              <a:t>Instagram Posts Table | FICOH - 2 of 2</a:t>
            </a:r>
          </a:p>
        </p:txBody>
      </p:sp>
      <p:graphicFrame>
        <p:nvGraphicFramePr>
          <p:cNvPr id="5" name="Table Placeholder 4">
            <a:extLst>
              <a:ext uri="{FF2B5EF4-FFF2-40B4-BE49-F238E27FC236}">
                <a16:creationId xmlns:a16="http://schemas.microsoft.com/office/drawing/2014/main" id="{C47147B8-9C19-446A-822B-EEB41E29D4AE}"/>
              </a:ext>
            </a:extLst>
          </p:cNvPr>
          <p:cNvGraphicFramePr>
            <a:graphicFrameLocks noGrp="1"/>
          </p:cNvGraphicFramePr>
          <p:nvPr>
            <p:ph type="tbl" sz="quarter" idx="13"/>
            <p:extLst>
              <p:ext uri="{D42A27DB-BD31-4B8C-83A1-F6EECF244321}">
                <p14:modId xmlns:p14="http://schemas.microsoft.com/office/powerpoint/2010/main" val="2932998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981724459"/>
                    </a:ext>
                  </a:extLst>
                </a:gridCol>
                <a:gridCol w="822960">
                  <a:extLst>
                    <a:ext uri="{9D8B030D-6E8A-4147-A177-3AD203B41FA5}">
                      <a16:colId xmlns:a16="http://schemas.microsoft.com/office/drawing/2014/main" val="2101296183"/>
                    </a:ext>
                  </a:extLst>
                </a:gridCol>
                <a:gridCol w="411480">
                  <a:extLst>
                    <a:ext uri="{9D8B030D-6E8A-4147-A177-3AD203B41FA5}">
                      <a16:colId xmlns:a16="http://schemas.microsoft.com/office/drawing/2014/main" val="2328555363"/>
                    </a:ext>
                  </a:extLst>
                </a:gridCol>
                <a:gridCol w="411480">
                  <a:extLst>
                    <a:ext uri="{9D8B030D-6E8A-4147-A177-3AD203B41FA5}">
                      <a16:colId xmlns:a16="http://schemas.microsoft.com/office/drawing/2014/main" val="3170769131"/>
                    </a:ext>
                  </a:extLst>
                </a:gridCol>
                <a:gridCol w="411480">
                  <a:extLst>
                    <a:ext uri="{9D8B030D-6E8A-4147-A177-3AD203B41FA5}">
                      <a16:colId xmlns:a16="http://schemas.microsoft.com/office/drawing/2014/main" val="4033673674"/>
                    </a:ext>
                  </a:extLst>
                </a:gridCol>
                <a:gridCol w="411480">
                  <a:extLst>
                    <a:ext uri="{9D8B030D-6E8A-4147-A177-3AD203B41FA5}">
                      <a16:colId xmlns:a16="http://schemas.microsoft.com/office/drawing/2014/main" val="1036181145"/>
                    </a:ext>
                  </a:extLst>
                </a:gridCol>
                <a:gridCol w="411480">
                  <a:extLst>
                    <a:ext uri="{9D8B030D-6E8A-4147-A177-3AD203B41FA5}">
                      <a16:colId xmlns:a16="http://schemas.microsoft.com/office/drawing/2014/main" val="2438044629"/>
                    </a:ext>
                  </a:extLst>
                </a:gridCol>
                <a:gridCol w="411480">
                  <a:extLst>
                    <a:ext uri="{9D8B030D-6E8A-4147-A177-3AD203B41FA5}">
                      <a16:colId xmlns:a16="http://schemas.microsoft.com/office/drawing/2014/main" val="2532926609"/>
                    </a:ext>
                  </a:extLst>
                </a:gridCol>
                <a:gridCol w="411480">
                  <a:extLst>
                    <a:ext uri="{9D8B030D-6E8A-4147-A177-3AD203B41FA5}">
                      <a16:colId xmlns:a16="http://schemas.microsoft.com/office/drawing/2014/main" val="3573009727"/>
                    </a:ext>
                  </a:extLst>
                </a:gridCol>
                <a:gridCol w="411480">
                  <a:extLst>
                    <a:ext uri="{9D8B030D-6E8A-4147-A177-3AD203B41FA5}">
                      <a16:colId xmlns:a16="http://schemas.microsoft.com/office/drawing/2014/main" val="466630845"/>
                    </a:ext>
                  </a:extLst>
                </a:gridCol>
                <a:gridCol w="411480">
                  <a:extLst>
                    <a:ext uri="{9D8B030D-6E8A-4147-A177-3AD203B41FA5}">
                      <a16:colId xmlns:a16="http://schemas.microsoft.com/office/drawing/2014/main" val="3476991587"/>
                    </a:ext>
                  </a:extLst>
                </a:gridCol>
                <a:gridCol w="411480">
                  <a:extLst>
                    <a:ext uri="{9D8B030D-6E8A-4147-A177-3AD203B41FA5}">
                      <a16:colId xmlns:a16="http://schemas.microsoft.com/office/drawing/2014/main" val="2888556882"/>
                    </a:ext>
                  </a:extLst>
                </a:gridCol>
                <a:gridCol w="411480">
                  <a:extLst>
                    <a:ext uri="{9D8B030D-6E8A-4147-A177-3AD203B41FA5}">
                      <a16:colId xmlns:a16="http://schemas.microsoft.com/office/drawing/2014/main" val="2317224528"/>
                    </a:ext>
                  </a:extLst>
                </a:gridCol>
                <a:gridCol w="411480">
                  <a:extLst>
                    <a:ext uri="{9D8B030D-6E8A-4147-A177-3AD203B41FA5}">
                      <a16:colId xmlns:a16="http://schemas.microsoft.com/office/drawing/2014/main" val="1177504891"/>
                    </a:ext>
                  </a:extLst>
                </a:gridCol>
                <a:gridCol w="411480">
                  <a:extLst>
                    <a:ext uri="{9D8B030D-6E8A-4147-A177-3AD203B41FA5}">
                      <a16:colId xmlns:a16="http://schemas.microsoft.com/office/drawing/2014/main" val="1862104218"/>
                    </a:ext>
                  </a:extLst>
                </a:gridCol>
                <a:gridCol w="411480">
                  <a:extLst>
                    <a:ext uri="{9D8B030D-6E8A-4147-A177-3AD203B41FA5}">
                      <a16:colId xmlns:a16="http://schemas.microsoft.com/office/drawing/2014/main" val="269047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extLst>
                  <a:ext uri="{0D108BD9-81ED-4DB2-BD59-A6C34878D82A}">
                    <a16:rowId xmlns:a16="http://schemas.microsoft.com/office/drawing/2014/main" val="3771903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05/01/2025 17:00:17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05/01/2025 17:00:17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14449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05/19/2025 17:01:46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05/19/2025 17:01:46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4073402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05/14/2025 17:01:39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05/14/2025 17:01:39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78349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05/30/2025 17:00:29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05/30/2025 17:00:29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142965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05/29/2025 17:01:57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05/29/2025 17:01:57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72541512"/>
                  </a:ext>
                </a:extLst>
              </a:tr>
            </a:tbl>
          </a:graphicData>
        </a:graphic>
      </p:graphicFrame>
      <p:sp>
        <p:nvSpPr>
          <p:cNvPr id="4" name="Text Placeholder 3">
            <a:extLst>
              <a:ext uri="{FF2B5EF4-FFF2-40B4-BE49-F238E27FC236}">
                <a16:creationId xmlns:a16="http://schemas.microsoft.com/office/drawing/2014/main" id="{BEB35DF0-FED1-44F4-A481-2055273CF77C}"/>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18857619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BB30A-A916-45CD-B6B5-0D2F14AEE3A2}"/>
              </a:ext>
            </a:extLst>
          </p:cNvPr>
          <p:cNvSpPr>
            <a:spLocks noGrp="1"/>
          </p:cNvSpPr>
          <p:nvPr>
            <p:ph type="title"/>
          </p:nvPr>
        </p:nvSpPr>
        <p:spPr/>
        <p:txBody>
          <a:bodyPr/>
          <a:lstStyle/>
          <a:p>
            <a:r>
              <a:rPr lang="en-US"/>
              <a:t>Instagram Videos Table | FICOH - 1 of 4</a:t>
            </a:r>
          </a:p>
        </p:txBody>
      </p:sp>
      <p:graphicFrame>
        <p:nvGraphicFramePr>
          <p:cNvPr id="5" name="Table Placeholder 4">
            <a:extLst>
              <a:ext uri="{FF2B5EF4-FFF2-40B4-BE49-F238E27FC236}">
                <a16:creationId xmlns:a16="http://schemas.microsoft.com/office/drawing/2014/main" id="{2E4FC45B-3377-485A-B44E-2662C3B1EA2B}"/>
              </a:ext>
            </a:extLst>
          </p:cNvPr>
          <p:cNvGraphicFramePr>
            <a:graphicFrameLocks noGrp="1"/>
          </p:cNvGraphicFramePr>
          <p:nvPr>
            <p:ph type="tbl" sz="quarter" idx="13"/>
            <p:extLst>
              <p:ext uri="{D42A27DB-BD31-4B8C-83A1-F6EECF244321}">
                <p14:modId xmlns:p14="http://schemas.microsoft.com/office/powerpoint/2010/main" val="4048707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84602836"/>
                    </a:ext>
                  </a:extLst>
                </a:gridCol>
                <a:gridCol w="1234439">
                  <a:extLst>
                    <a:ext uri="{9D8B030D-6E8A-4147-A177-3AD203B41FA5}">
                      <a16:colId xmlns:a16="http://schemas.microsoft.com/office/drawing/2014/main" val="3426975462"/>
                    </a:ext>
                  </a:extLst>
                </a:gridCol>
                <a:gridCol w="493776">
                  <a:extLst>
                    <a:ext uri="{9D8B030D-6E8A-4147-A177-3AD203B41FA5}">
                      <a16:colId xmlns:a16="http://schemas.microsoft.com/office/drawing/2014/main" val="718162321"/>
                    </a:ext>
                  </a:extLst>
                </a:gridCol>
                <a:gridCol w="493776">
                  <a:extLst>
                    <a:ext uri="{9D8B030D-6E8A-4147-A177-3AD203B41FA5}">
                      <a16:colId xmlns:a16="http://schemas.microsoft.com/office/drawing/2014/main" val="2003781483"/>
                    </a:ext>
                  </a:extLst>
                </a:gridCol>
                <a:gridCol w="493776">
                  <a:extLst>
                    <a:ext uri="{9D8B030D-6E8A-4147-A177-3AD203B41FA5}">
                      <a16:colId xmlns:a16="http://schemas.microsoft.com/office/drawing/2014/main" val="2104203777"/>
                    </a:ext>
                  </a:extLst>
                </a:gridCol>
                <a:gridCol w="493776">
                  <a:extLst>
                    <a:ext uri="{9D8B030D-6E8A-4147-A177-3AD203B41FA5}">
                      <a16:colId xmlns:a16="http://schemas.microsoft.com/office/drawing/2014/main" val="3515435362"/>
                    </a:ext>
                  </a:extLst>
                </a:gridCol>
                <a:gridCol w="493776">
                  <a:extLst>
                    <a:ext uri="{9D8B030D-6E8A-4147-A177-3AD203B41FA5}">
                      <a16:colId xmlns:a16="http://schemas.microsoft.com/office/drawing/2014/main" val="1375028683"/>
                    </a:ext>
                  </a:extLst>
                </a:gridCol>
                <a:gridCol w="493776">
                  <a:extLst>
                    <a:ext uri="{9D8B030D-6E8A-4147-A177-3AD203B41FA5}">
                      <a16:colId xmlns:a16="http://schemas.microsoft.com/office/drawing/2014/main" val="1942491890"/>
                    </a:ext>
                  </a:extLst>
                </a:gridCol>
                <a:gridCol w="493776">
                  <a:extLst>
                    <a:ext uri="{9D8B030D-6E8A-4147-A177-3AD203B41FA5}">
                      <a16:colId xmlns:a16="http://schemas.microsoft.com/office/drawing/2014/main" val="185234453"/>
                    </a:ext>
                  </a:extLst>
                </a:gridCol>
                <a:gridCol w="493776">
                  <a:extLst>
                    <a:ext uri="{9D8B030D-6E8A-4147-A177-3AD203B41FA5}">
                      <a16:colId xmlns:a16="http://schemas.microsoft.com/office/drawing/2014/main" val="3926301902"/>
                    </a:ext>
                  </a:extLst>
                </a:gridCol>
                <a:gridCol w="493776">
                  <a:extLst>
                    <a:ext uri="{9D8B030D-6E8A-4147-A177-3AD203B41FA5}">
                      <a16:colId xmlns:a16="http://schemas.microsoft.com/office/drawing/2014/main" val="2339713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4131357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- 2025-05-29 17:01:57</a:t>
                      </a:r>
                      <a:r>
                        <a:rPr kumimoji="0" lang="en-US" sz="1000" b="0" i="0" u="none" strike="noStrike" kern="1200" cap="none" spc="0" normalizeH="0" baseline="0" noProof="0">
                          <a:ln>
                            <a:noFill/>
                          </a:ln>
                          <a:solidFill>
                            <a:prstClr val="black"/>
                          </a:solidFill>
                          <a:effectLst/>
                          <a:uLnTx/>
                          <a:uFillTx/>
                          <a:latin typeface="Calibri"/>
                          <a:ea typeface="+mn-ea"/>
                          <a:cs typeface="+mn-cs"/>
                        </a:rPr>
                        <a:t>
 We know price is a big consideration, but when the unexpected happens, it’s also about trust, service, and stability. That’s how we strive #ToBeYourFirstChoice.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https://quintly-eu-image-storage.s3.amazonaws.com/42a5b893a9726451877e4ab7634db126/1be29486c16d89c33478936e817dbf6f.jpg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57769953"/>
                  </a:ext>
                </a:extLst>
              </a:tr>
            </a:tbl>
          </a:graphicData>
        </a:graphic>
      </p:graphicFrame>
      <p:sp>
        <p:nvSpPr>
          <p:cNvPr id="4" name="Text Placeholder 3">
            <a:extLst>
              <a:ext uri="{FF2B5EF4-FFF2-40B4-BE49-F238E27FC236}">
                <a16:creationId xmlns:a16="http://schemas.microsoft.com/office/drawing/2014/main" id="{C33BCC00-B8DB-46C1-B07D-BD1C369782FF}"/>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41488078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A314-E091-4D2E-97F5-A4CE7FBAC1B8}"/>
              </a:ext>
            </a:extLst>
          </p:cNvPr>
          <p:cNvSpPr>
            <a:spLocks noGrp="1"/>
          </p:cNvSpPr>
          <p:nvPr>
            <p:ph type="title"/>
          </p:nvPr>
        </p:nvSpPr>
        <p:spPr/>
        <p:txBody>
          <a:bodyPr/>
          <a:lstStyle/>
          <a:p>
            <a:r>
              <a:rPr lang="en-US"/>
              <a:t>Instagram Videos Table | FICOH - 2 of 4</a:t>
            </a:r>
          </a:p>
        </p:txBody>
      </p:sp>
      <p:graphicFrame>
        <p:nvGraphicFramePr>
          <p:cNvPr id="5" name="Table Placeholder 4">
            <a:extLst>
              <a:ext uri="{FF2B5EF4-FFF2-40B4-BE49-F238E27FC236}">
                <a16:creationId xmlns:a16="http://schemas.microsoft.com/office/drawing/2014/main" id="{450E81F2-A018-40F9-AEF2-8C11F0B8B351}"/>
              </a:ext>
            </a:extLst>
          </p:cNvPr>
          <p:cNvGraphicFramePr>
            <a:graphicFrameLocks noGrp="1"/>
          </p:cNvGraphicFramePr>
          <p:nvPr>
            <p:ph type="tbl" sz="quarter" idx="13"/>
            <p:extLst>
              <p:ext uri="{D42A27DB-BD31-4B8C-83A1-F6EECF244321}">
                <p14:modId xmlns:p14="http://schemas.microsoft.com/office/powerpoint/2010/main" val="2765513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461877281"/>
                    </a:ext>
                  </a:extLst>
                </a:gridCol>
                <a:gridCol w="1234439">
                  <a:extLst>
                    <a:ext uri="{9D8B030D-6E8A-4147-A177-3AD203B41FA5}">
                      <a16:colId xmlns:a16="http://schemas.microsoft.com/office/drawing/2014/main" val="3242593795"/>
                    </a:ext>
                  </a:extLst>
                </a:gridCol>
                <a:gridCol w="493776">
                  <a:extLst>
                    <a:ext uri="{9D8B030D-6E8A-4147-A177-3AD203B41FA5}">
                      <a16:colId xmlns:a16="http://schemas.microsoft.com/office/drawing/2014/main" val="3302504143"/>
                    </a:ext>
                  </a:extLst>
                </a:gridCol>
                <a:gridCol w="493776">
                  <a:extLst>
                    <a:ext uri="{9D8B030D-6E8A-4147-A177-3AD203B41FA5}">
                      <a16:colId xmlns:a16="http://schemas.microsoft.com/office/drawing/2014/main" val="129027763"/>
                    </a:ext>
                  </a:extLst>
                </a:gridCol>
                <a:gridCol w="493776">
                  <a:extLst>
                    <a:ext uri="{9D8B030D-6E8A-4147-A177-3AD203B41FA5}">
                      <a16:colId xmlns:a16="http://schemas.microsoft.com/office/drawing/2014/main" val="3020472098"/>
                    </a:ext>
                  </a:extLst>
                </a:gridCol>
                <a:gridCol w="493776">
                  <a:extLst>
                    <a:ext uri="{9D8B030D-6E8A-4147-A177-3AD203B41FA5}">
                      <a16:colId xmlns:a16="http://schemas.microsoft.com/office/drawing/2014/main" val="2481217959"/>
                    </a:ext>
                  </a:extLst>
                </a:gridCol>
                <a:gridCol w="493776">
                  <a:extLst>
                    <a:ext uri="{9D8B030D-6E8A-4147-A177-3AD203B41FA5}">
                      <a16:colId xmlns:a16="http://schemas.microsoft.com/office/drawing/2014/main" val="785259574"/>
                    </a:ext>
                  </a:extLst>
                </a:gridCol>
                <a:gridCol w="493776">
                  <a:extLst>
                    <a:ext uri="{9D8B030D-6E8A-4147-A177-3AD203B41FA5}">
                      <a16:colId xmlns:a16="http://schemas.microsoft.com/office/drawing/2014/main" val="2964673448"/>
                    </a:ext>
                  </a:extLst>
                </a:gridCol>
                <a:gridCol w="493776">
                  <a:extLst>
                    <a:ext uri="{9D8B030D-6E8A-4147-A177-3AD203B41FA5}">
                      <a16:colId xmlns:a16="http://schemas.microsoft.com/office/drawing/2014/main" val="1955318975"/>
                    </a:ext>
                  </a:extLst>
                </a:gridCol>
                <a:gridCol w="493776">
                  <a:extLst>
                    <a:ext uri="{9D8B030D-6E8A-4147-A177-3AD203B41FA5}">
                      <a16:colId xmlns:a16="http://schemas.microsoft.com/office/drawing/2014/main" val="3426816299"/>
                    </a:ext>
                  </a:extLst>
                </a:gridCol>
                <a:gridCol w="493776">
                  <a:extLst>
                    <a:ext uri="{9D8B030D-6E8A-4147-A177-3AD203B41FA5}">
                      <a16:colId xmlns:a16="http://schemas.microsoft.com/office/drawing/2014/main" val="621190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827451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- 2025-05-14 17:01:39</a:t>
                      </a:r>
                      <a:r>
                        <a:rPr kumimoji="0" lang="en-US" sz="1000" b="0" i="0" u="none" strike="noStrike" kern="1200" cap="none" spc="0" normalizeH="0" baseline="0" noProof="0">
                          <a:ln>
                            <a:noFill/>
                          </a:ln>
                          <a:solidFill>
                            <a:prstClr val="black"/>
                          </a:solidFill>
                          <a:effectLst/>
                          <a:uLnTx/>
                          <a:uFillTx/>
                          <a:latin typeface="Calibri"/>
                          <a:ea typeface="+mn-ea"/>
                          <a:cs typeface="+mn-cs"/>
                        </a:rPr>
                        <a:t>
 Let’s be honest: We all procrastinate, especially when it comes to everyday chores. So we asked a few of our associates how they tackle daily household tasks. It’s a fun reminder that reviewing your homeowners insurance limits with your agent takes about the same time as tidying up a room—but offers peace of mind that lasts way longer than a freshly made bed. Tap the link in bio for tips to help you make sure your coverage is up to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https://quintly-eu-image-storage.s3.amazonaws.com/42a5b893a9726451877e4ab7634db126/1b00a80442195b768e26ece4bad99a95.jpg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80015998"/>
                  </a:ext>
                </a:extLst>
              </a:tr>
            </a:tbl>
          </a:graphicData>
        </a:graphic>
      </p:graphicFrame>
      <p:sp>
        <p:nvSpPr>
          <p:cNvPr id="4" name="Text Placeholder 3">
            <a:extLst>
              <a:ext uri="{FF2B5EF4-FFF2-40B4-BE49-F238E27FC236}">
                <a16:creationId xmlns:a16="http://schemas.microsoft.com/office/drawing/2014/main" id="{C17B8491-A2F4-45AF-812A-73E5904C464C}"/>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41532218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DBF76-FB8E-41EE-81AC-354905B444F4}"/>
              </a:ext>
            </a:extLst>
          </p:cNvPr>
          <p:cNvSpPr>
            <a:spLocks noGrp="1"/>
          </p:cNvSpPr>
          <p:nvPr>
            <p:ph type="title"/>
          </p:nvPr>
        </p:nvSpPr>
        <p:spPr/>
        <p:txBody>
          <a:bodyPr/>
          <a:lstStyle/>
          <a:p>
            <a:r>
              <a:rPr lang="en-US"/>
              <a:t>Instagram Videos Table | FICOH - 3 of 4</a:t>
            </a:r>
          </a:p>
        </p:txBody>
      </p:sp>
      <p:graphicFrame>
        <p:nvGraphicFramePr>
          <p:cNvPr id="5" name="Table Placeholder 4">
            <a:extLst>
              <a:ext uri="{FF2B5EF4-FFF2-40B4-BE49-F238E27FC236}">
                <a16:creationId xmlns:a16="http://schemas.microsoft.com/office/drawing/2014/main" id="{84641D80-392C-4AFF-8C95-9BA064E5DE83}"/>
              </a:ext>
            </a:extLst>
          </p:cNvPr>
          <p:cNvGraphicFramePr>
            <a:graphicFrameLocks noGrp="1"/>
          </p:cNvGraphicFramePr>
          <p:nvPr>
            <p:ph type="tbl" sz="quarter" idx="13"/>
            <p:extLst>
              <p:ext uri="{D42A27DB-BD31-4B8C-83A1-F6EECF244321}">
                <p14:modId xmlns:p14="http://schemas.microsoft.com/office/powerpoint/2010/main" val="1570482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871686971"/>
                    </a:ext>
                  </a:extLst>
                </a:gridCol>
                <a:gridCol w="1234439">
                  <a:extLst>
                    <a:ext uri="{9D8B030D-6E8A-4147-A177-3AD203B41FA5}">
                      <a16:colId xmlns:a16="http://schemas.microsoft.com/office/drawing/2014/main" val="798310794"/>
                    </a:ext>
                  </a:extLst>
                </a:gridCol>
                <a:gridCol w="493776">
                  <a:extLst>
                    <a:ext uri="{9D8B030D-6E8A-4147-A177-3AD203B41FA5}">
                      <a16:colId xmlns:a16="http://schemas.microsoft.com/office/drawing/2014/main" val="1847458337"/>
                    </a:ext>
                  </a:extLst>
                </a:gridCol>
                <a:gridCol w="493776">
                  <a:extLst>
                    <a:ext uri="{9D8B030D-6E8A-4147-A177-3AD203B41FA5}">
                      <a16:colId xmlns:a16="http://schemas.microsoft.com/office/drawing/2014/main" val="2576221001"/>
                    </a:ext>
                  </a:extLst>
                </a:gridCol>
                <a:gridCol w="493776">
                  <a:extLst>
                    <a:ext uri="{9D8B030D-6E8A-4147-A177-3AD203B41FA5}">
                      <a16:colId xmlns:a16="http://schemas.microsoft.com/office/drawing/2014/main" val="3977845749"/>
                    </a:ext>
                  </a:extLst>
                </a:gridCol>
                <a:gridCol w="493776">
                  <a:extLst>
                    <a:ext uri="{9D8B030D-6E8A-4147-A177-3AD203B41FA5}">
                      <a16:colId xmlns:a16="http://schemas.microsoft.com/office/drawing/2014/main" val="1959302384"/>
                    </a:ext>
                  </a:extLst>
                </a:gridCol>
                <a:gridCol w="493776">
                  <a:extLst>
                    <a:ext uri="{9D8B030D-6E8A-4147-A177-3AD203B41FA5}">
                      <a16:colId xmlns:a16="http://schemas.microsoft.com/office/drawing/2014/main" val="1288306507"/>
                    </a:ext>
                  </a:extLst>
                </a:gridCol>
                <a:gridCol w="493776">
                  <a:extLst>
                    <a:ext uri="{9D8B030D-6E8A-4147-A177-3AD203B41FA5}">
                      <a16:colId xmlns:a16="http://schemas.microsoft.com/office/drawing/2014/main" val="781528973"/>
                    </a:ext>
                  </a:extLst>
                </a:gridCol>
                <a:gridCol w="493776">
                  <a:extLst>
                    <a:ext uri="{9D8B030D-6E8A-4147-A177-3AD203B41FA5}">
                      <a16:colId xmlns:a16="http://schemas.microsoft.com/office/drawing/2014/main" val="3150733100"/>
                    </a:ext>
                  </a:extLst>
                </a:gridCol>
                <a:gridCol w="493776">
                  <a:extLst>
                    <a:ext uri="{9D8B030D-6E8A-4147-A177-3AD203B41FA5}">
                      <a16:colId xmlns:a16="http://schemas.microsoft.com/office/drawing/2014/main" val="3419666723"/>
                    </a:ext>
                  </a:extLst>
                </a:gridCol>
                <a:gridCol w="493776">
                  <a:extLst>
                    <a:ext uri="{9D8B030D-6E8A-4147-A177-3AD203B41FA5}">
                      <a16:colId xmlns:a16="http://schemas.microsoft.com/office/drawing/2014/main" val="1357082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736727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- 2025-05-12 17:00:44</a:t>
                      </a:r>
                      <a:r>
                        <a:rPr kumimoji="0" lang="en-US" sz="1000" b="0" i="0" u="none" strike="noStrike" kern="1200" cap="none" spc="0" normalizeH="0" baseline="0" noProof="0">
                          <a:ln>
                            <a:noFill/>
                          </a:ln>
                          <a:solidFill>
                            <a:prstClr val="black"/>
                          </a:solidFill>
                          <a:effectLst/>
                          <a:uLnTx/>
                          <a:uFillTx/>
                          <a:latin typeface="Calibri"/>
                          <a:ea typeface="+mn-ea"/>
                          <a:cs typeface="+mn-cs"/>
                        </a:rPr>
                        <a:t>
 Last week, our associates had a great time connecting with students at @shidlerbusinessnight! Congratulations to the exceptional undergraduate and graduate students who collectively received awards totaling ,500. This year marks FICOH’s 20th year as title sponsor—a milestone we’re proud to celebrate. Business Night continues to be a meaningful part of our commitment to Shidler College, especially through the rewarding mentorship and networking opportunities it provides with the future leaders of Hawaii. @shidlercollege #FirstClassFutures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https://quintly-eu-image-storage.s3.amazonaws.com/42a5b893a9726451877e4ab7634db126/9f5cfae8b8a18d1a5dfcbcd0e76544a6.jpg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69856822"/>
                  </a:ext>
                </a:extLst>
              </a:tr>
            </a:tbl>
          </a:graphicData>
        </a:graphic>
      </p:graphicFrame>
      <p:sp>
        <p:nvSpPr>
          <p:cNvPr id="4" name="Text Placeholder 3">
            <a:extLst>
              <a:ext uri="{FF2B5EF4-FFF2-40B4-BE49-F238E27FC236}">
                <a16:creationId xmlns:a16="http://schemas.microsoft.com/office/drawing/2014/main" id="{6DF65507-DE66-47C7-A03B-65C40F22145E}"/>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29795230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B5EAF-50E9-48ED-99C9-9A28E58983F1}"/>
              </a:ext>
            </a:extLst>
          </p:cNvPr>
          <p:cNvSpPr>
            <a:spLocks noGrp="1"/>
          </p:cNvSpPr>
          <p:nvPr>
            <p:ph type="title"/>
          </p:nvPr>
        </p:nvSpPr>
        <p:spPr/>
        <p:txBody>
          <a:bodyPr/>
          <a:lstStyle/>
          <a:p>
            <a:r>
              <a:rPr lang="en-US"/>
              <a:t>Instagram Videos Table | FICOH - 4 of 4</a:t>
            </a:r>
          </a:p>
        </p:txBody>
      </p:sp>
      <p:graphicFrame>
        <p:nvGraphicFramePr>
          <p:cNvPr id="5" name="Table Placeholder 4">
            <a:extLst>
              <a:ext uri="{FF2B5EF4-FFF2-40B4-BE49-F238E27FC236}">
                <a16:creationId xmlns:a16="http://schemas.microsoft.com/office/drawing/2014/main" id="{206593B5-B364-4B51-B150-790873C172EA}"/>
              </a:ext>
            </a:extLst>
          </p:cNvPr>
          <p:cNvGraphicFramePr>
            <a:graphicFrameLocks noGrp="1"/>
          </p:cNvGraphicFramePr>
          <p:nvPr>
            <p:ph type="tbl" sz="quarter" idx="13"/>
            <p:extLst>
              <p:ext uri="{D42A27DB-BD31-4B8C-83A1-F6EECF244321}">
                <p14:modId xmlns:p14="http://schemas.microsoft.com/office/powerpoint/2010/main" val="245761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770324985"/>
                    </a:ext>
                  </a:extLst>
                </a:gridCol>
                <a:gridCol w="1234439">
                  <a:extLst>
                    <a:ext uri="{9D8B030D-6E8A-4147-A177-3AD203B41FA5}">
                      <a16:colId xmlns:a16="http://schemas.microsoft.com/office/drawing/2014/main" val="3100614171"/>
                    </a:ext>
                  </a:extLst>
                </a:gridCol>
                <a:gridCol w="493776">
                  <a:extLst>
                    <a:ext uri="{9D8B030D-6E8A-4147-A177-3AD203B41FA5}">
                      <a16:colId xmlns:a16="http://schemas.microsoft.com/office/drawing/2014/main" val="1768586751"/>
                    </a:ext>
                  </a:extLst>
                </a:gridCol>
                <a:gridCol w="493776">
                  <a:extLst>
                    <a:ext uri="{9D8B030D-6E8A-4147-A177-3AD203B41FA5}">
                      <a16:colId xmlns:a16="http://schemas.microsoft.com/office/drawing/2014/main" val="1262280386"/>
                    </a:ext>
                  </a:extLst>
                </a:gridCol>
                <a:gridCol w="493776">
                  <a:extLst>
                    <a:ext uri="{9D8B030D-6E8A-4147-A177-3AD203B41FA5}">
                      <a16:colId xmlns:a16="http://schemas.microsoft.com/office/drawing/2014/main" val="2210733788"/>
                    </a:ext>
                  </a:extLst>
                </a:gridCol>
                <a:gridCol w="493776">
                  <a:extLst>
                    <a:ext uri="{9D8B030D-6E8A-4147-A177-3AD203B41FA5}">
                      <a16:colId xmlns:a16="http://schemas.microsoft.com/office/drawing/2014/main" val="376852346"/>
                    </a:ext>
                  </a:extLst>
                </a:gridCol>
                <a:gridCol w="493776">
                  <a:extLst>
                    <a:ext uri="{9D8B030D-6E8A-4147-A177-3AD203B41FA5}">
                      <a16:colId xmlns:a16="http://schemas.microsoft.com/office/drawing/2014/main" val="4174868434"/>
                    </a:ext>
                  </a:extLst>
                </a:gridCol>
                <a:gridCol w="493776">
                  <a:extLst>
                    <a:ext uri="{9D8B030D-6E8A-4147-A177-3AD203B41FA5}">
                      <a16:colId xmlns:a16="http://schemas.microsoft.com/office/drawing/2014/main" val="1587577456"/>
                    </a:ext>
                  </a:extLst>
                </a:gridCol>
                <a:gridCol w="493776">
                  <a:extLst>
                    <a:ext uri="{9D8B030D-6E8A-4147-A177-3AD203B41FA5}">
                      <a16:colId xmlns:a16="http://schemas.microsoft.com/office/drawing/2014/main" val="658025172"/>
                    </a:ext>
                  </a:extLst>
                </a:gridCol>
                <a:gridCol w="493776">
                  <a:extLst>
                    <a:ext uri="{9D8B030D-6E8A-4147-A177-3AD203B41FA5}">
                      <a16:colId xmlns:a16="http://schemas.microsoft.com/office/drawing/2014/main" val="3255591040"/>
                    </a:ext>
                  </a:extLst>
                </a:gridCol>
                <a:gridCol w="493776">
                  <a:extLst>
                    <a:ext uri="{9D8B030D-6E8A-4147-A177-3AD203B41FA5}">
                      <a16:colId xmlns:a16="http://schemas.microsoft.com/office/drawing/2014/main" val="1058491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490896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- 2025-05-02 16:46:13</a:t>
                      </a:r>
                      <a:r>
                        <a:rPr kumimoji="0" lang="en-US" sz="1000" b="0" i="0" u="none" strike="noStrike" kern="1200" cap="none" spc="0" normalizeH="0" baseline="0" noProof="0">
                          <a:ln>
                            <a:noFill/>
                          </a:ln>
                          <a:solidFill>
                            <a:prstClr val="black"/>
                          </a:solidFill>
                          <a:effectLst/>
                          <a:uLnTx/>
                          <a:uFillTx/>
                          <a:latin typeface="Calibri"/>
                          <a:ea typeface="+mn-ea"/>
                          <a:cs typeface="+mn-cs"/>
                        </a:rPr>
                        <a:t>
 We all procrastinate—but taking care of something today could mean worrying less tomorrow. In this video, we asked a few associates how quickly they get through everyday chores. Their answers are very relatable – and a great reminder that some things (like reviewing your homeowners insurance limits with your agent) are best done sooner than later. Tap our link in bio for tips to make sure your coverage is up to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https://quintly-eu-image-storage.s3.amazonaws.com/42a5b893a9726451877e4ab7634db126/6e99a667a7f9269c972e9ab878517a88.jpg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74331368"/>
                  </a:ext>
                </a:extLst>
              </a:tr>
            </a:tbl>
          </a:graphicData>
        </a:graphic>
      </p:graphicFrame>
      <p:sp>
        <p:nvSpPr>
          <p:cNvPr id="4" name="Text Placeholder 3">
            <a:extLst>
              <a:ext uri="{FF2B5EF4-FFF2-40B4-BE49-F238E27FC236}">
                <a16:creationId xmlns:a16="http://schemas.microsoft.com/office/drawing/2014/main" id="{16BFE38D-A927-4B70-9641-951CBDF258AA}"/>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13277420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C0968-23D8-43FD-B7BC-3EF384796497}"/>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F96CF077-849F-4D71-9141-68D40D2D2662}"/>
              </a:ext>
            </a:extLst>
          </p:cNvPr>
          <p:cNvGraphicFramePr>
            <a:graphicFrameLocks noGrp="1"/>
          </p:cNvGraphicFramePr>
          <p:nvPr>
            <p:ph type="tbl" sz="quarter" idx="13"/>
            <p:extLst>
              <p:ext uri="{D42A27DB-BD31-4B8C-83A1-F6EECF244321}">
                <p14:modId xmlns:p14="http://schemas.microsoft.com/office/powerpoint/2010/main" val="765762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258228716"/>
                    </a:ext>
                  </a:extLst>
                </a:gridCol>
                <a:gridCol w="1069848">
                  <a:extLst>
                    <a:ext uri="{9D8B030D-6E8A-4147-A177-3AD203B41FA5}">
                      <a16:colId xmlns:a16="http://schemas.microsoft.com/office/drawing/2014/main" val="3432335469"/>
                    </a:ext>
                  </a:extLst>
                </a:gridCol>
                <a:gridCol w="493776">
                  <a:extLst>
                    <a:ext uri="{9D8B030D-6E8A-4147-A177-3AD203B41FA5}">
                      <a16:colId xmlns:a16="http://schemas.microsoft.com/office/drawing/2014/main" val="806365495"/>
                    </a:ext>
                  </a:extLst>
                </a:gridCol>
                <a:gridCol w="1069848">
                  <a:extLst>
                    <a:ext uri="{9D8B030D-6E8A-4147-A177-3AD203B41FA5}">
                      <a16:colId xmlns:a16="http://schemas.microsoft.com/office/drawing/2014/main" val="4152124040"/>
                    </a:ext>
                  </a:extLst>
                </a:gridCol>
                <a:gridCol w="1069848">
                  <a:extLst>
                    <a:ext uri="{9D8B030D-6E8A-4147-A177-3AD203B41FA5}">
                      <a16:colId xmlns:a16="http://schemas.microsoft.com/office/drawing/2014/main" val="262712200"/>
                    </a:ext>
                  </a:extLst>
                </a:gridCol>
                <a:gridCol w="1069848">
                  <a:extLst>
                    <a:ext uri="{9D8B030D-6E8A-4147-A177-3AD203B41FA5}">
                      <a16:colId xmlns:a16="http://schemas.microsoft.com/office/drawing/2014/main" val="3563989222"/>
                    </a:ext>
                  </a:extLst>
                </a:gridCol>
                <a:gridCol w="1069848">
                  <a:extLst>
                    <a:ext uri="{9D8B030D-6E8A-4147-A177-3AD203B41FA5}">
                      <a16:colId xmlns:a16="http://schemas.microsoft.com/office/drawing/2014/main" val="3008021055"/>
                    </a:ext>
                  </a:extLst>
                </a:gridCol>
                <a:gridCol w="1069848">
                  <a:extLst>
                    <a:ext uri="{9D8B030D-6E8A-4147-A177-3AD203B41FA5}">
                      <a16:colId xmlns:a16="http://schemas.microsoft.com/office/drawing/2014/main" val="3465553569"/>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3770177325"/>
                  </a:ext>
                </a:extLst>
              </a:tr>
              <a:tr h="370840">
                <a:tc>
                  <a:txBody>
                    <a:bodyPr/>
                    <a:lstStyle/>
                    <a:p>
                      <a:r>
                        <a:rPr lang="en-US" sz="1000"/>
                        <a:t>53</a:t>
                      </a:r>
                    </a:p>
                  </a:txBody>
                  <a:tcPr/>
                </a:tc>
                <a:tc>
                  <a:txBody>
                    <a:bodyPr/>
                    <a:lstStyle/>
                    <a:p>
                      <a:r>
                        <a:rPr lang="en-US" sz="1000"/>
                        <a:t>0.5997 %</a:t>
                      </a:r>
                    </a:p>
                  </a:txBody>
                  <a:tcPr/>
                </a:tc>
                <a:tc>
                  <a:txBody>
                    <a:bodyPr/>
                    <a:lstStyle/>
                    <a:p>
                      <a:r>
                        <a:rPr lang="en-US" sz="1000"/>
                        <a:t>0.02</a:t>
                      </a:r>
                    </a:p>
                  </a:txBody>
                  <a:tcPr/>
                </a:tc>
                <a:tc>
                  <a:txBody>
                    <a:bodyPr/>
                    <a:lstStyle/>
                    <a:p>
                      <a:r>
                        <a:rPr lang="en-US" sz="1000"/>
                        <a:t>81.58</a:t>
                      </a:r>
                    </a:p>
                  </a:txBody>
                  <a:tcPr/>
                </a:tc>
                <a:tc>
                  <a:txBody>
                    <a:bodyPr/>
                    <a:lstStyle/>
                    <a:p>
                      <a:r>
                        <a:rPr lang="en-US" sz="1000"/>
                        <a:t>81.13</a:t>
                      </a:r>
                    </a:p>
                  </a:txBody>
                  <a:tcPr/>
                </a:tc>
                <a:tc>
                  <a:txBody>
                    <a:bodyPr/>
                    <a:lstStyle/>
                    <a:p>
                      <a:r>
                        <a:rPr lang="en-US" sz="1000"/>
                        <a:t>47.17</a:t>
                      </a:r>
                    </a:p>
                  </a:txBody>
                  <a:tcPr/>
                </a:tc>
                <a:tc>
                  <a:txBody>
                    <a:bodyPr/>
                    <a:lstStyle/>
                    <a:p>
                      <a:r>
                        <a:rPr lang="en-US" sz="1000"/>
                        <a:t>3671</a:t>
                      </a:r>
                    </a:p>
                  </a:txBody>
                  <a:tcPr/>
                </a:tc>
                <a:tc>
                  <a:txBody>
                    <a:bodyPr/>
                    <a:lstStyle/>
                    <a:p>
                      <a:r>
                        <a:rPr lang="en-US" sz="1000"/>
                        <a:t>2500</a:t>
                      </a:r>
                    </a:p>
                  </a:txBody>
                  <a:tcPr/>
                </a:tc>
                <a:extLst>
                  <a:ext uri="{0D108BD9-81ED-4DB2-BD59-A6C34878D82A}">
                    <a16:rowId xmlns:a16="http://schemas.microsoft.com/office/drawing/2014/main" val="2903965470"/>
                  </a:ext>
                </a:extLst>
              </a:tr>
            </a:tbl>
          </a:graphicData>
        </a:graphic>
      </p:graphicFrame>
      <p:sp>
        <p:nvSpPr>
          <p:cNvPr id="4" name="Text Placeholder 3">
            <a:extLst>
              <a:ext uri="{FF2B5EF4-FFF2-40B4-BE49-F238E27FC236}">
                <a16:creationId xmlns:a16="http://schemas.microsoft.com/office/drawing/2014/main" id="{7A871172-9030-4CED-8718-E5424CB003F0}"/>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28618083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7BE76-2201-46A4-B576-DE14E161D301}"/>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36D39BAC-08C0-4DD3-AEAD-A4BEEC921639}"/>
              </a:ext>
            </a:extLst>
          </p:cNvPr>
          <p:cNvGraphicFramePr>
            <a:graphicFrameLocks noGrp="1"/>
          </p:cNvGraphicFramePr>
          <p:nvPr>
            <p:ph type="tbl" sz="quarter" idx="13"/>
            <p:extLst>
              <p:ext uri="{D42A27DB-BD31-4B8C-83A1-F6EECF244321}">
                <p14:modId xmlns:p14="http://schemas.microsoft.com/office/powerpoint/2010/main" val="3368451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32042577"/>
                    </a:ext>
                  </a:extLst>
                </a:gridCol>
                <a:gridCol w="905256">
                  <a:extLst>
                    <a:ext uri="{9D8B030D-6E8A-4147-A177-3AD203B41FA5}">
                      <a16:colId xmlns:a16="http://schemas.microsoft.com/office/drawing/2014/main" val="4288482200"/>
                    </a:ext>
                  </a:extLst>
                </a:gridCol>
                <a:gridCol w="411480">
                  <a:extLst>
                    <a:ext uri="{9D8B030D-6E8A-4147-A177-3AD203B41FA5}">
                      <a16:colId xmlns:a16="http://schemas.microsoft.com/office/drawing/2014/main" val="3400553648"/>
                    </a:ext>
                  </a:extLst>
                </a:gridCol>
                <a:gridCol w="905256">
                  <a:extLst>
                    <a:ext uri="{9D8B030D-6E8A-4147-A177-3AD203B41FA5}">
                      <a16:colId xmlns:a16="http://schemas.microsoft.com/office/drawing/2014/main" val="2832724632"/>
                    </a:ext>
                  </a:extLst>
                </a:gridCol>
                <a:gridCol w="905256">
                  <a:extLst>
                    <a:ext uri="{9D8B030D-6E8A-4147-A177-3AD203B41FA5}">
                      <a16:colId xmlns:a16="http://schemas.microsoft.com/office/drawing/2014/main" val="1459978886"/>
                    </a:ext>
                  </a:extLst>
                </a:gridCol>
                <a:gridCol w="905256">
                  <a:extLst>
                    <a:ext uri="{9D8B030D-6E8A-4147-A177-3AD203B41FA5}">
                      <a16:colId xmlns:a16="http://schemas.microsoft.com/office/drawing/2014/main" val="1913294738"/>
                    </a:ext>
                  </a:extLst>
                </a:gridCol>
                <a:gridCol w="905256">
                  <a:extLst>
                    <a:ext uri="{9D8B030D-6E8A-4147-A177-3AD203B41FA5}">
                      <a16:colId xmlns:a16="http://schemas.microsoft.com/office/drawing/2014/main" val="237236302"/>
                    </a:ext>
                  </a:extLst>
                </a:gridCol>
                <a:gridCol w="905256">
                  <a:extLst>
                    <a:ext uri="{9D8B030D-6E8A-4147-A177-3AD203B41FA5}">
                      <a16:colId xmlns:a16="http://schemas.microsoft.com/office/drawing/2014/main" val="2807007200"/>
                    </a:ext>
                  </a:extLst>
                </a:gridCol>
                <a:gridCol w="905256">
                  <a:extLst>
                    <a:ext uri="{9D8B030D-6E8A-4147-A177-3AD203B41FA5}">
                      <a16:colId xmlns:a16="http://schemas.microsoft.com/office/drawing/2014/main" val="4012939739"/>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1783345716"/>
                  </a:ext>
                </a:extLst>
              </a:tr>
              <a:tr h="370840">
                <a:tc>
                  <a:txBody>
                    <a:bodyPr/>
                    <a:lstStyle/>
                    <a:p>
                      <a:r>
                        <a:rPr lang="en-US" sz="1000"/>
                        <a:t>13</a:t>
                      </a:r>
                    </a:p>
                  </a:txBody>
                  <a:tcPr/>
                </a:tc>
                <a:tc>
                  <a:txBody>
                    <a:bodyPr/>
                    <a:lstStyle/>
                    <a:p>
                      <a:r>
                        <a:rPr lang="en-US" sz="1000"/>
                        <a:t>0.6041 %</a:t>
                      </a:r>
                    </a:p>
                  </a:txBody>
                  <a:tcPr/>
                </a:tc>
                <a:tc>
                  <a:txBody>
                    <a:bodyPr/>
                    <a:lstStyle/>
                    <a:p>
                      <a:r>
                        <a:rPr lang="en-US" sz="1000"/>
                        <a:t>0.00</a:t>
                      </a:r>
                    </a:p>
                  </a:txBody>
                  <a:tcPr/>
                </a:tc>
                <a:tc>
                  <a:txBody>
                    <a:bodyPr/>
                    <a:lstStyle/>
                    <a:p>
                      <a:r>
                        <a:rPr lang="en-US" sz="1000"/>
                        <a:t>75.15</a:t>
                      </a:r>
                    </a:p>
                  </a:txBody>
                  <a:tcPr/>
                </a:tc>
                <a:tc>
                  <a:txBody>
                    <a:bodyPr/>
                    <a:lstStyle/>
                    <a:p>
                      <a:r>
                        <a:rPr lang="en-US" sz="1000"/>
                        <a:t>69.92</a:t>
                      </a:r>
                    </a:p>
                  </a:txBody>
                  <a:tcPr/>
                </a:tc>
                <a:tc>
                  <a:txBody>
                    <a:bodyPr/>
                    <a:lstStyle/>
                    <a:p>
                      <a:r>
                        <a:rPr lang="en-US" sz="1000"/>
                        <a:t>42.46</a:t>
                      </a:r>
                    </a:p>
                  </a:txBody>
                  <a:tcPr/>
                </a:tc>
                <a:tc>
                  <a:txBody>
                    <a:bodyPr/>
                    <a:lstStyle/>
                    <a:p>
                      <a:r>
                        <a:rPr lang="en-US" sz="1000"/>
                        <a:t>42.46</a:t>
                      </a:r>
                    </a:p>
                  </a:txBody>
                  <a:tcPr/>
                </a:tc>
                <a:tc>
                  <a:txBody>
                    <a:bodyPr/>
                    <a:lstStyle/>
                    <a:p>
                      <a:r>
                        <a:rPr lang="en-US" sz="1000"/>
                        <a:t>977</a:t>
                      </a:r>
                    </a:p>
                  </a:txBody>
                  <a:tcPr/>
                </a:tc>
                <a:tc>
                  <a:txBody>
                    <a:bodyPr/>
                    <a:lstStyle/>
                    <a:p>
                      <a:r>
                        <a:rPr lang="en-US" sz="1000"/>
                        <a:t>552</a:t>
                      </a:r>
                    </a:p>
                  </a:txBody>
                  <a:tcPr/>
                </a:tc>
                <a:extLst>
                  <a:ext uri="{0D108BD9-81ED-4DB2-BD59-A6C34878D82A}">
                    <a16:rowId xmlns:a16="http://schemas.microsoft.com/office/drawing/2014/main" val="3155416583"/>
                  </a:ext>
                </a:extLst>
              </a:tr>
            </a:tbl>
          </a:graphicData>
        </a:graphic>
      </p:graphicFrame>
      <p:sp>
        <p:nvSpPr>
          <p:cNvPr id="4" name="Text Placeholder 3">
            <a:extLst>
              <a:ext uri="{FF2B5EF4-FFF2-40B4-BE49-F238E27FC236}">
                <a16:creationId xmlns:a16="http://schemas.microsoft.com/office/drawing/2014/main" id="{CFB1175D-4C95-4B5C-83CC-8B3082F31989}"/>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23642890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2570D-84DA-4290-A73D-8558DC3A62E4}"/>
              </a:ext>
            </a:extLst>
          </p:cNvPr>
          <p:cNvSpPr>
            <a:spLocks noGrp="1"/>
          </p:cNvSpPr>
          <p:nvPr>
            <p:ph type="title"/>
          </p:nvPr>
        </p:nvSpPr>
        <p:spPr/>
        <p:txBody>
          <a:bodyPr/>
          <a:lstStyle/>
          <a:p>
            <a:r>
              <a:rPr lang="en-US"/>
              <a:t>Instagram Stories Table  | FICOH - 1 of 3</a:t>
            </a:r>
          </a:p>
        </p:txBody>
      </p:sp>
      <p:graphicFrame>
        <p:nvGraphicFramePr>
          <p:cNvPr id="5" name="Table Placeholder 4">
            <a:extLst>
              <a:ext uri="{FF2B5EF4-FFF2-40B4-BE49-F238E27FC236}">
                <a16:creationId xmlns:a16="http://schemas.microsoft.com/office/drawing/2014/main" id="{7FB66AE0-2C71-4D72-83E7-5724185D3CE4}"/>
              </a:ext>
            </a:extLst>
          </p:cNvPr>
          <p:cNvGraphicFramePr>
            <a:graphicFrameLocks noGrp="1"/>
          </p:cNvGraphicFramePr>
          <p:nvPr>
            <p:ph type="tbl" sz="quarter" idx="13"/>
            <p:extLst>
              <p:ext uri="{D42A27DB-BD31-4B8C-83A1-F6EECF244321}">
                <p14:modId xmlns:p14="http://schemas.microsoft.com/office/powerpoint/2010/main" val="3176647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723997427"/>
                    </a:ext>
                  </a:extLst>
                </a:gridCol>
                <a:gridCol w="1152143">
                  <a:extLst>
                    <a:ext uri="{9D8B030D-6E8A-4147-A177-3AD203B41FA5}">
                      <a16:colId xmlns:a16="http://schemas.microsoft.com/office/drawing/2014/main" val="2800704018"/>
                    </a:ext>
                  </a:extLst>
                </a:gridCol>
                <a:gridCol w="576072">
                  <a:extLst>
                    <a:ext uri="{9D8B030D-6E8A-4147-A177-3AD203B41FA5}">
                      <a16:colId xmlns:a16="http://schemas.microsoft.com/office/drawing/2014/main" val="2566979554"/>
                    </a:ext>
                  </a:extLst>
                </a:gridCol>
                <a:gridCol w="576072">
                  <a:extLst>
                    <a:ext uri="{9D8B030D-6E8A-4147-A177-3AD203B41FA5}">
                      <a16:colId xmlns:a16="http://schemas.microsoft.com/office/drawing/2014/main" val="753399825"/>
                    </a:ext>
                  </a:extLst>
                </a:gridCol>
                <a:gridCol w="576072">
                  <a:extLst>
                    <a:ext uri="{9D8B030D-6E8A-4147-A177-3AD203B41FA5}">
                      <a16:colId xmlns:a16="http://schemas.microsoft.com/office/drawing/2014/main" val="1619671284"/>
                    </a:ext>
                  </a:extLst>
                </a:gridCol>
                <a:gridCol w="576072">
                  <a:extLst>
                    <a:ext uri="{9D8B030D-6E8A-4147-A177-3AD203B41FA5}">
                      <a16:colId xmlns:a16="http://schemas.microsoft.com/office/drawing/2014/main" val="3412298594"/>
                    </a:ext>
                  </a:extLst>
                </a:gridCol>
                <a:gridCol w="576072">
                  <a:extLst>
                    <a:ext uri="{9D8B030D-6E8A-4147-A177-3AD203B41FA5}">
                      <a16:colId xmlns:a16="http://schemas.microsoft.com/office/drawing/2014/main" val="4113687412"/>
                    </a:ext>
                  </a:extLst>
                </a:gridCol>
                <a:gridCol w="576072">
                  <a:extLst>
                    <a:ext uri="{9D8B030D-6E8A-4147-A177-3AD203B41FA5}">
                      <a16:colId xmlns:a16="http://schemas.microsoft.com/office/drawing/2014/main" val="58239954"/>
                    </a:ext>
                  </a:extLst>
                </a:gridCol>
                <a:gridCol w="576072">
                  <a:extLst>
                    <a:ext uri="{9D8B030D-6E8A-4147-A177-3AD203B41FA5}">
                      <a16:colId xmlns:a16="http://schemas.microsoft.com/office/drawing/2014/main" val="2856584641"/>
                    </a:ext>
                  </a:extLst>
                </a:gridCol>
                <a:gridCol w="576072">
                  <a:extLst>
                    <a:ext uri="{9D8B030D-6E8A-4147-A177-3AD203B41FA5}">
                      <a16:colId xmlns:a16="http://schemas.microsoft.com/office/drawing/2014/main" val="1895383664"/>
                    </a:ext>
                  </a:extLst>
                </a:gridCol>
                <a:gridCol w="576072">
                  <a:extLst>
                    <a:ext uri="{9D8B030D-6E8A-4147-A177-3AD203B41FA5}">
                      <a16:colId xmlns:a16="http://schemas.microsoft.com/office/drawing/2014/main" val="3807264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41321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- 2025-05-30 17:12:02</a:t>
                      </a:r>
                      <a:r>
                        <a:rPr kumimoji="0" lang="en-US" sz="1000" b="0" i="0" u="none" strike="noStrike" kern="1200" cap="none" spc="0" normalizeH="0" baseline="0" noProof="0">
                          <a:ln>
                            <a:noFill/>
                          </a:ln>
                          <a:solidFill>
                            <a:prstClr val="black"/>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https://quintly-eu-image-storage.s3.amazonaws.com/42a5b893a9726451877e4ab7634db126/0f30b2832ef3b9551b07f11cf43115ee.jpg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05/31/2025 17:09:07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170576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- 2025-05-29 17:58:45</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https://quintly-eu-image-storage.s3.amazonaws.com/42a5b893a9726451877e4ab7634db126/a84def6bf0a666a05a2185898968f008.jpg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05/30/2025 17:39:58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60724889"/>
                  </a:ext>
                </a:extLst>
              </a:tr>
            </a:tbl>
          </a:graphicData>
        </a:graphic>
      </p:graphicFrame>
      <p:sp>
        <p:nvSpPr>
          <p:cNvPr id="4" name="Text Placeholder 3">
            <a:extLst>
              <a:ext uri="{FF2B5EF4-FFF2-40B4-BE49-F238E27FC236}">
                <a16:creationId xmlns:a16="http://schemas.microsoft.com/office/drawing/2014/main" id="{B4480ED8-B3F2-45AC-828F-8FA25D5A3019}"/>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25611662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5E252-9CA0-4BDA-8381-7D7B53095910}"/>
              </a:ext>
            </a:extLst>
          </p:cNvPr>
          <p:cNvSpPr>
            <a:spLocks noGrp="1"/>
          </p:cNvSpPr>
          <p:nvPr>
            <p:ph type="title"/>
          </p:nvPr>
        </p:nvSpPr>
        <p:spPr/>
        <p:txBody>
          <a:bodyPr/>
          <a:lstStyle/>
          <a:p>
            <a:r>
              <a:rPr lang="en-US"/>
              <a:t>Instagram Stories Table  | FICOH - 2 of 3</a:t>
            </a:r>
          </a:p>
        </p:txBody>
      </p:sp>
      <p:graphicFrame>
        <p:nvGraphicFramePr>
          <p:cNvPr id="5" name="Table Placeholder 4">
            <a:extLst>
              <a:ext uri="{FF2B5EF4-FFF2-40B4-BE49-F238E27FC236}">
                <a16:creationId xmlns:a16="http://schemas.microsoft.com/office/drawing/2014/main" id="{0C56BAD2-38E4-4CB4-A18D-62372FA722A7}"/>
              </a:ext>
            </a:extLst>
          </p:cNvPr>
          <p:cNvGraphicFramePr>
            <a:graphicFrameLocks noGrp="1"/>
          </p:cNvGraphicFramePr>
          <p:nvPr>
            <p:ph type="tbl" sz="quarter" idx="13"/>
            <p:extLst>
              <p:ext uri="{D42A27DB-BD31-4B8C-83A1-F6EECF244321}">
                <p14:modId xmlns:p14="http://schemas.microsoft.com/office/powerpoint/2010/main" val="3523808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959339275"/>
                    </a:ext>
                  </a:extLst>
                </a:gridCol>
                <a:gridCol w="1152143">
                  <a:extLst>
                    <a:ext uri="{9D8B030D-6E8A-4147-A177-3AD203B41FA5}">
                      <a16:colId xmlns:a16="http://schemas.microsoft.com/office/drawing/2014/main" val="3399394078"/>
                    </a:ext>
                  </a:extLst>
                </a:gridCol>
                <a:gridCol w="576072">
                  <a:extLst>
                    <a:ext uri="{9D8B030D-6E8A-4147-A177-3AD203B41FA5}">
                      <a16:colId xmlns:a16="http://schemas.microsoft.com/office/drawing/2014/main" val="2436133579"/>
                    </a:ext>
                  </a:extLst>
                </a:gridCol>
                <a:gridCol w="576072">
                  <a:extLst>
                    <a:ext uri="{9D8B030D-6E8A-4147-A177-3AD203B41FA5}">
                      <a16:colId xmlns:a16="http://schemas.microsoft.com/office/drawing/2014/main" val="1882357089"/>
                    </a:ext>
                  </a:extLst>
                </a:gridCol>
                <a:gridCol w="576072">
                  <a:extLst>
                    <a:ext uri="{9D8B030D-6E8A-4147-A177-3AD203B41FA5}">
                      <a16:colId xmlns:a16="http://schemas.microsoft.com/office/drawing/2014/main" val="2685823773"/>
                    </a:ext>
                  </a:extLst>
                </a:gridCol>
                <a:gridCol w="576072">
                  <a:extLst>
                    <a:ext uri="{9D8B030D-6E8A-4147-A177-3AD203B41FA5}">
                      <a16:colId xmlns:a16="http://schemas.microsoft.com/office/drawing/2014/main" val="586983986"/>
                    </a:ext>
                  </a:extLst>
                </a:gridCol>
                <a:gridCol w="576072">
                  <a:extLst>
                    <a:ext uri="{9D8B030D-6E8A-4147-A177-3AD203B41FA5}">
                      <a16:colId xmlns:a16="http://schemas.microsoft.com/office/drawing/2014/main" val="1551444000"/>
                    </a:ext>
                  </a:extLst>
                </a:gridCol>
                <a:gridCol w="576072">
                  <a:extLst>
                    <a:ext uri="{9D8B030D-6E8A-4147-A177-3AD203B41FA5}">
                      <a16:colId xmlns:a16="http://schemas.microsoft.com/office/drawing/2014/main" val="4245642670"/>
                    </a:ext>
                  </a:extLst>
                </a:gridCol>
                <a:gridCol w="576072">
                  <a:extLst>
                    <a:ext uri="{9D8B030D-6E8A-4147-A177-3AD203B41FA5}">
                      <a16:colId xmlns:a16="http://schemas.microsoft.com/office/drawing/2014/main" val="2267523332"/>
                    </a:ext>
                  </a:extLst>
                </a:gridCol>
                <a:gridCol w="576072">
                  <a:extLst>
                    <a:ext uri="{9D8B030D-6E8A-4147-A177-3AD203B41FA5}">
                      <a16:colId xmlns:a16="http://schemas.microsoft.com/office/drawing/2014/main" val="3114007026"/>
                    </a:ext>
                  </a:extLst>
                </a:gridCol>
                <a:gridCol w="576072">
                  <a:extLst>
                    <a:ext uri="{9D8B030D-6E8A-4147-A177-3AD203B41FA5}">
                      <a16:colId xmlns:a16="http://schemas.microsoft.com/office/drawing/2014/main" val="44158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712421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- 2025-05-26 15:19:29</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https://quintly-eu-image-storage.s3.amazonaws.com/42a5b893a9726451877e4ab7634db126/d3de2f77327e7b2d7d122b09966f2819.jpg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05/27/2025 15:08:10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3068393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- 2025-05-23 20:31:59</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https://quintly-eu-image-storage.s3.amazonaws.com/42a5b893a9726451877e4ab7634db126/e2266dac7a1152627fa5f44b82acf457.jpg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05/24/2025 20:13:44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4262870198"/>
                  </a:ext>
                </a:extLst>
              </a:tr>
            </a:tbl>
          </a:graphicData>
        </a:graphic>
      </p:graphicFrame>
      <p:sp>
        <p:nvSpPr>
          <p:cNvPr id="4" name="Text Placeholder 3">
            <a:extLst>
              <a:ext uri="{FF2B5EF4-FFF2-40B4-BE49-F238E27FC236}">
                <a16:creationId xmlns:a16="http://schemas.microsoft.com/office/drawing/2014/main" id="{34C8BAB0-29D3-42BC-A9A6-79551208F77E}"/>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28742962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8865E-B200-4CD7-A58F-3D866F017614}"/>
              </a:ext>
            </a:extLst>
          </p:cNvPr>
          <p:cNvSpPr>
            <a:spLocks noGrp="1"/>
          </p:cNvSpPr>
          <p:nvPr>
            <p:ph type="title"/>
          </p:nvPr>
        </p:nvSpPr>
        <p:spPr/>
        <p:txBody>
          <a:bodyPr/>
          <a:lstStyle/>
          <a:p>
            <a:r>
              <a:rPr lang="en-US"/>
              <a:t>Instagram Stories Table  | FICOH - 3 of 3</a:t>
            </a:r>
          </a:p>
        </p:txBody>
      </p:sp>
      <p:graphicFrame>
        <p:nvGraphicFramePr>
          <p:cNvPr id="5" name="Table Placeholder 4">
            <a:extLst>
              <a:ext uri="{FF2B5EF4-FFF2-40B4-BE49-F238E27FC236}">
                <a16:creationId xmlns:a16="http://schemas.microsoft.com/office/drawing/2014/main" id="{59E36FA8-01C7-455E-8871-DE56DE1BDC11}"/>
              </a:ext>
            </a:extLst>
          </p:cNvPr>
          <p:cNvGraphicFramePr>
            <a:graphicFrameLocks noGrp="1"/>
          </p:cNvGraphicFramePr>
          <p:nvPr>
            <p:ph type="tbl" sz="quarter" idx="13"/>
            <p:extLst>
              <p:ext uri="{D42A27DB-BD31-4B8C-83A1-F6EECF244321}">
                <p14:modId xmlns:p14="http://schemas.microsoft.com/office/powerpoint/2010/main" val="2217487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046506506"/>
                    </a:ext>
                  </a:extLst>
                </a:gridCol>
                <a:gridCol w="1152143">
                  <a:extLst>
                    <a:ext uri="{9D8B030D-6E8A-4147-A177-3AD203B41FA5}">
                      <a16:colId xmlns:a16="http://schemas.microsoft.com/office/drawing/2014/main" val="3304827470"/>
                    </a:ext>
                  </a:extLst>
                </a:gridCol>
                <a:gridCol w="576072">
                  <a:extLst>
                    <a:ext uri="{9D8B030D-6E8A-4147-A177-3AD203B41FA5}">
                      <a16:colId xmlns:a16="http://schemas.microsoft.com/office/drawing/2014/main" val="387549538"/>
                    </a:ext>
                  </a:extLst>
                </a:gridCol>
                <a:gridCol w="576072">
                  <a:extLst>
                    <a:ext uri="{9D8B030D-6E8A-4147-A177-3AD203B41FA5}">
                      <a16:colId xmlns:a16="http://schemas.microsoft.com/office/drawing/2014/main" val="3030895692"/>
                    </a:ext>
                  </a:extLst>
                </a:gridCol>
                <a:gridCol w="576072">
                  <a:extLst>
                    <a:ext uri="{9D8B030D-6E8A-4147-A177-3AD203B41FA5}">
                      <a16:colId xmlns:a16="http://schemas.microsoft.com/office/drawing/2014/main" val="15872603"/>
                    </a:ext>
                  </a:extLst>
                </a:gridCol>
                <a:gridCol w="576072">
                  <a:extLst>
                    <a:ext uri="{9D8B030D-6E8A-4147-A177-3AD203B41FA5}">
                      <a16:colId xmlns:a16="http://schemas.microsoft.com/office/drawing/2014/main" val="2133819256"/>
                    </a:ext>
                  </a:extLst>
                </a:gridCol>
                <a:gridCol w="576072">
                  <a:extLst>
                    <a:ext uri="{9D8B030D-6E8A-4147-A177-3AD203B41FA5}">
                      <a16:colId xmlns:a16="http://schemas.microsoft.com/office/drawing/2014/main" val="1792323774"/>
                    </a:ext>
                  </a:extLst>
                </a:gridCol>
                <a:gridCol w="576072">
                  <a:extLst>
                    <a:ext uri="{9D8B030D-6E8A-4147-A177-3AD203B41FA5}">
                      <a16:colId xmlns:a16="http://schemas.microsoft.com/office/drawing/2014/main" val="1621255693"/>
                    </a:ext>
                  </a:extLst>
                </a:gridCol>
                <a:gridCol w="576072">
                  <a:extLst>
                    <a:ext uri="{9D8B030D-6E8A-4147-A177-3AD203B41FA5}">
                      <a16:colId xmlns:a16="http://schemas.microsoft.com/office/drawing/2014/main" val="3162449324"/>
                    </a:ext>
                  </a:extLst>
                </a:gridCol>
                <a:gridCol w="576072">
                  <a:extLst>
                    <a:ext uri="{9D8B030D-6E8A-4147-A177-3AD203B41FA5}">
                      <a16:colId xmlns:a16="http://schemas.microsoft.com/office/drawing/2014/main" val="3117898450"/>
                    </a:ext>
                  </a:extLst>
                </a:gridCol>
                <a:gridCol w="576072">
                  <a:extLst>
                    <a:ext uri="{9D8B030D-6E8A-4147-A177-3AD203B41FA5}">
                      <a16:colId xmlns:a16="http://schemas.microsoft.com/office/drawing/2014/main" val="2915093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795193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- 2025-05-23 17:01:44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https://quintly-eu-image-storage.s3.amazonaws.com/42a5b893a9726451877e4ab7634db126/3eb3536964ffdf9b27a807efb6799cb5.jpg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05/24/2025 16:38:03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68423513"/>
                  </a:ext>
                </a:extLst>
              </a:tr>
            </a:tbl>
          </a:graphicData>
        </a:graphic>
      </p:graphicFrame>
      <p:sp>
        <p:nvSpPr>
          <p:cNvPr id="4" name="Text Placeholder 3">
            <a:extLst>
              <a:ext uri="{FF2B5EF4-FFF2-40B4-BE49-F238E27FC236}">
                <a16:creationId xmlns:a16="http://schemas.microsoft.com/office/drawing/2014/main" id="{F3BF9654-2963-4B83-9154-D564B6C5D2F8}"/>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8768771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2583</Words>
  <Application>Microsoft Office PowerPoint</Application>
  <PresentationFormat>On-screen Show (4:3)</PresentationFormat>
  <Paragraphs>803</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Posts Table | FICOH - 1 of 2</vt:lpstr>
      <vt:lpstr>Instagram Posts Table | FICOH - 2 of 2</vt:lpstr>
      <vt:lpstr>Instagram Videos Table | FICOH - 1 of 4</vt:lpstr>
      <vt:lpstr>Instagram Videos Table | FICOH - 2 of 4</vt:lpstr>
      <vt:lpstr>Instagram Videos Table | FICOH - 3 of 4</vt:lpstr>
      <vt:lpstr>Instagram Videos Table | FICOH - 4 of 4</vt:lpstr>
      <vt:lpstr>Instagram YTD Stories Key Metrics | FICOH</vt:lpstr>
      <vt:lpstr>Instagram Monthly Stories Key Metrics | FICOH</vt:lpstr>
      <vt:lpstr>Instagram Stories Table  | FICOH - 1 of 3</vt:lpstr>
      <vt:lpstr>Instagram Stories Table  | FICOH - 2 of 3</vt:lpstr>
      <vt:lpstr>Instagram Stories Table  | FICOH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2025-06-02T17:40:01Z</dcterms:created>
  <dcterms:modified xsi:type="dcterms:W3CDTF">2025-06-02T17:41:20Z</dcterms:modified>
</cp:coreProperties>
</file>