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5E5-0155-4A32-85D3-FB9C98509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14ABA-25BD-4243-9802-896C9EA9A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595563"/>
              </p:ext>
            </p:extLst>
          </p:nvPr>
        </p:nvGraphicFramePr>
        <p:xfrm>
          <a:off x="457200" y="1731963"/>
          <a:ext cx="790041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369992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8007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5212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1361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2738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2495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41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612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557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4201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72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4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04/22/2025 08:22:18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04/22/2025 08:22:18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13.546142827911 %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8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04/30/2025 15:39:28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04/30/2025 15:39:28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17.715669014085 %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4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04/28/2025 13:30:04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04/28/2025 13:30:04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22.005494505495 %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51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170BF-EADB-41CE-953A-88E7E48B8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771745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Posts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Tokio Marine America</dc:title>
  <dc:creator>Frederik Born</dc:creator>
  <cp:lastModifiedBy>Frederik Born</cp:lastModifiedBy>
  <cp:revision>1</cp:revision>
  <dcterms:created xsi:type="dcterms:W3CDTF">2025-05-12T15:07:42Z</dcterms:created>
  <dcterms:modified xsi:type="dcterms:W3CDTF">2025-05-12T15:07:49Z</dcterms:modified>
</cp:coreProperties>
</file>