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AB69A-7317-4FE4-B75A-D0C4F3800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C28C8E-1D4E-41C9-A07B-5CA07A93E2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8989137"/>
              </p:ext>
            </p:extLst>
          </p:nvPr>
        </p:nvGraphicFramePr>
        <p:xfrm>
          <a:off x="457200" y="1731963"/>
          <a:ext cx="6912864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2774568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016690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14355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21598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37717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01854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09885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05391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93637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91290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71507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6081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63760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19862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57902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24308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14770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Website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483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04/28/2025 13:30:07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04/28/2025 13:30:07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2193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04/30/2025 16:14:20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04/30/2025 16:14:20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884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04/16/2025 15:33:10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04/16/2025 15:33:10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90477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4AC43E-AEF4-4B0D-84C2-06FD08A6AF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</p:spTree>
    <p:extLst>
      <p:ext uri="{BB962C8B-B14F-4D97-AF65-F5344CB8AC3E}">
        <p14:creationId xmlns:p14="http://schemas.microsoft.com/office/powerpoint/2010/main" val="27284794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126</Words>
  <Application>Microsoft Office PowerPoint</Application>
  <PresentationFormat>On-screen Show (4:3)</PresentationFormat>
  <Paragraphs>70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Posts Table | Tokio Marine America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Tokio Marine America</dc:title>
  <dc:creator>Frederik Born</dc:creator>
  <cp:lastModifiedBy>Frederik Born</cp:lastModifiedBy>
  <cp:revision>1</cp:revision>
  <dcterms:created xsi:type="dcterms:W3CDTF">2025-05-09T15:57:37Z</dcterms:created>
  <dcterms:modified xsi:type="dcterms:W3CDTF">2025-05-09T15:57:48Z</dcterms:modified>
</cp:coreProperties>
</file>