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45748</c:v>
                </c:pt>
              </c:numCache>
            </c:numRef>
          </c:cat>
          <c:val>
            <c:numRef>
              <c:f>Sheet1!$B$2</c:f>
              <c:numCache>
                <c:formatCode>General</c:formatCode>
                <c:ptCount val="1"/>
                <c:pt idx="0">
                  <c:v>1887</c:v>
                </c:pt>
              </c:numCache>
            </c:numRef>
          </c:val>
          <c:extLst>
            <c:ext xmlns:c16="http://schemas.microsoft.com/office/drawing/2014/chart" uri="{C3380CC4-5D6E-409C-BE32-E72D297353CC}">
              <c16:uniqueId val="{00000000-BD37-4290-9C1F-9D8FCA62C25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45748</c:v>
                </c:pt>
              </c:numCache>
            </c:numRef>
          </c:cat>
          <c:val>
            <c:numRef>
              <c:f>Sheet1!$C$2</c:f>
              <c:numCache>
                <c:formatCode>General</c:formatCode>
                <c:ptCount val="1"/>
                <c:pt idx="0">
                  <c:v>2949</c:v>
                </c:pt>
              </c:numCache>
            </c:numRef>
          </c:val>
          <c:extLst>
            <c:ext xmlns:c16="http://schemas.microsoft.com/office/drawing/2014/chart" uri="{C3380CC4-5D6E-409C-BE32-E72D297353CC}">
              <c16:uniqueId val="{00000001-BD37-4290-9C1F-9D8FCA62C25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45748</c:v>
                </c:pt>
              </c:numCache>
            </c:numRef>
          </c:cat>
          <c:val>
            <c:numRef>
              <c:f>Sheet1!$D$2</c:f>
              <c:numCache>
                <c:formatCode>General</c:formatCode>
                <c:ptCount val="1"/>
                <c:pt idx="0">
                  <c:v>4846</c:v>
                </c:pt>
              </c:numCache>
            </c:numRef>
          </c:val>
          <c:extLst>
            <c:ext xmlns:c16="http://schemas.microsoft.com/office/drawing/2014/chart" uri="{C3380CC4-5D6E-409C-BE32-E72D297353CC}">
              <c16:uniqueId val="{00000002-BD37-4290-9C1F-9D8FCA62C25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45748</c:v>
                </c:pt>
              </c:numCache>
            </c:numRef>
          </c:cat>
          <c:val>
            <c:numRef>
              <c:f>Sheet1!$E$2</c:f>
              <c:numCache>
                <c:formatCode>General</c:formatCode>
                <c:ptCount val="1"/>
                <c:pt idx="0">
                  <c:v>1167</c:v>
                </c:pt>
              </c:numCache>
            </c:numRef>
          </c:val>
          <c:extLst>
            <c:ext xmlns:c16="http://schemas.microsoft.com/office/drawing/2014/chart" uri="{C3380CC4-5D6E-409C-BE32-E72D297353CC}">
              <c16:uniqueId val="{00000003-BD37-4290-9C1F-9D8FCA62C25C}"/>
            </c:ext>
          </c:extLst>
        </c:ser>
        <c:dLbls>
          <c:showLegendKey val="0"/>
          <c:showVal val="0"/>
          <c:showCatName val="0"/>
          <c:showSerName val="0"/>
          <c:showPercent val="0"/>
          <c:showBubbleSize val="0"/>
        </c:dLbls>
        <c:gapWidth val="219"/>
        <c:overlap val="-27"/>
        <c:axId val="63645520"/>
        <c:axId val="63646832"/>
      </c:barChart>
      <c:dateAx>
        <c:axId val="63645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46832"/>
        <c:crosses val="autoZero"/>
        <c:auto val="1"/>
        <c:lblOffset val="100"/>
        <c:baseTimeUnit val="days"/>
      </c:dateAx>
      <c:valAx>
        <c:axId val="6364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4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1</c:v>
                </c:pt>
              </c:numCache>
            </c:numRef>
          </c:val>
          <c:extLst>
            <c:ext xmlns:c16="http://schemas.microsoft.com/office/drawing/2014/chart" uri="{C3380CC4-5D6E-409C-BE32-E72D297353CC}">
              <c16:uniqueId val="{00000000-C193-4DD3-A9F1-E17905F13808}"/>
            </c:ext>
          </c:extLst>
        </c:ser>
        <c:dLbls>
          <c:showLegendKey val="0"/>
          <c:showVal val="0"/>
          <c:showCatName val="0"/>
          <c:showSerName val="0"/>
          <c:showPercent val="0"/>
          <c:showBubbleSize val="0"/>
        </c:dLbls>
        <c:gapWidth val="219"/>
        <c:overlap val="-27"/>
        <c:axId val="60723392"/>
        <c:axId val="60730608"/>
      </c:barChart>
      <c:dateAx>
        <c:axId val="6072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30608"/>
        <c:crosses val="autoZero"/>
        <c:auto val="1"/>
        <c:lblOffset val="100"/>
        <c:baseTimeUnit val="months"/>
      </c:dateAx>
      <c:valAx>
        <c:axId val="6073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2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24C-4E17-903E-CFFD308F32B0}"/>
            </c:ext>
          </c:extLst>
        </c:ser>
        <c:dLbls>
          <c:showLegendKey val="0"/>
          <c:showVal val="0"/>
          <c:showCatName val="0"/>
          <c:showSerName val="0"/>
          <c:showPercent val="0"/>
          <c:showBubbleSize val="0"/>
        </c:dLbls>
        <c:gapWidth val="219"/>
        <c:overlap val="-27"/>
        <c:axId val="385149848"/>
        <c:axId val="385143616"/>
      </c:barChart>
      <c:dateAx>
        <c:axId val="38514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3616"/>
        <c:crosses val="autoZero"/>
        <c:auto val="1"/>
        <c:lblOffset val="100"/>
        <c:baseTimeUnit val="months"/>
      </c:dateAx>
      <c:valAx>
        <c:axId val="38514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2B-4C93-937B-798E5E96B32C}"/>
            </c:ext>
          </c:extLst>
        </c:ser>
        <c:dLbls>
          <c:showLegendKey val="0"/>
          <c:showVal val="0"/>
          <c:showCatName val="0"/>
          <c:showSerName val="0"/>
          <c:showPercent val="0"/>
          <c:showBubbleSize val="0"/>
        </c:dLbls>
        <c:gapWidth val="219"/>
        <c:overlap val="-27"/>
        <c:axId val="60724048"/>
        <c:axId val="60724376"/>
      </c:barChart>
      <c:catAx>
        <c:axId val="6072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24376"/>
        <c:crosses val="autoZero"/>
        <c:auto val="1"/>
        <c:lblAlgn val="ctr"/>
        <c:lblOffset val="100"/>
        <c:noMultiLvlLbl val="0"/>
      </c:catAx>
      <c:valAx>
        <c:axId val="6072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2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500</c:v>
                </c:pt>
                <c:pt idx="5">
                  <c:v>0</c:v>
                </c:pt>
              </c:numCache>
            </c:numRef>
          </c:val>
          <c:extLst>
            <c:ext xmlns:c16="http://schemas.microsoft.com/office/drawing/2014/chart" uri="{C3380CC4-5D6E-409C-BE32-E72D297353CC}">
              <c16:uniqueId val="{00000000-E1A7-439B-91DF-E4B43E32F811}"/>
            </c:ext>
          </c:extLst>
        </c:ser>
        <c:dLbls>
          <c:showLegendKey val="0"/>
          <c:showVal val="0"/>
          <c:showCatName val="0"/>
          <c:showSerName val="0"/>
          <c:showPercent val="0"/>
          <c:showBubbleSize val="0"/>
        </c:dLbls>
        <c:gapWidth val="219"/>
        <c:overlap val="-27"/>
        <c:axId val="389512032"/>
        <c:axId val="389513016"/>
      </c:barChart>
      <c:dateAx>
        <c:axId val="38951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13016"/>
        <c:crosses val="autoZero"/>
        <c:auto val="1"/>
        <c:lblOffset val="100"/>
        <c:baseTimeUnit val="months"/>
      </c:dateAx>
      <c:valAx>
        <c:axId val="38951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1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1</c:v>
                </c:pt>
              </c:numCache>
            </c:numRef>
          </c:val>
          <c:extLst>
            <c:ext xmlns:c16="http://schemas.microsoft.com/office/drawing/2014/chart" uri="{C3380CC4-5D6E-409C-BE32-E72D297353CC}">
              <c16:uniqueId val="{00000000-4294-40F0-B766-48E70054F525}"/>
            </c:ext>
          </c:extLst>
        </c:ser>
        <c:dLbls>
          <c:showLegendKey val="0"/>
          <c:showVal val="0"/>
          <c:showCatName val="0"/>
          <c:showSerName val="0"/>
          <c:showPercent val="0"/>
          <c:showBubbleSize val="0"/>
        </c:dLbls>
        <c:gapWidth val="219"/>
        <c:overlap val="-27"/>
        <c:axId val="491412120"/>
        <c:axId val="491415072"/>
      </c:barChart>
      <c:dateAx>
        <c:axId val="49141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15072"/>
        <c:crosses val="autoZero"/>
        <c:auto val="1"/>
        <c:lblOffset val="100"/>
        <c:baseTimeUnit val="months"/>
      </c:dateAx>
      <c:valAx>
        <c:axId val="49141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1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9EC-4D05-A835-29BE1786F831}"/>
            </c:ext>
          </c:extLst>
        </c:ser>
        <c:dLbls>
          <c:showLegendKey val="0"/>
          <c:showVal val="0"/>
          <c:showCatName val="0"/>
          <c:showSerName val="0"/>
          <c:showPercent val="0"/>
          <c:showBubbleSize val="0"/>
        </c:dLbls>
        <c:gapWidth val="219"/>
        <c:overlap val="-27"/>
        <c:axId val="491414416"/>
        <c:axId val="491414744"/>
      </c:barChart>
      <c:dateAx>
        <c:axId val="49141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14744"/>
        <c:crosses val="autoZero"/>
        <c:auto val="1"/>
        <c:lblOffset val="100"/>
        <c:baseTimeUnit val="months"/>
      </c:dateAx>
      <c:valAx>
        <c:axId val="49141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1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E81-4136-91A0-733C357CBB49}"/>
            </c:ext>
          </c:extLst>
        </c:ser>
        <c:dLbls>
          <c:showLegendKey val="0"/>
          <c:showVal val="0"/>
          <c:showCatName val="0"/>
          <c:showSerName val="0"/>
          <c:showPercent val="0"/>
          <c:showBubbleSize val="0"/>
        </c:dLbls>
        <c:gapWidth val="219"/>
        <c:overlap val="-27"/>
        <c:axId val="491385880"/>
        <c:axId val="491387192"/>
      </c:barChart>
      <c:catAx>
        <c:axId val="4913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87192"/>
        <c:crosses val="autoZero"/>
        <c:auto val="1"/>
        <c:lblAlgn val="ctr"/>
        <c:lblOffset val="100"/>
        <c:noMultiLvlLbl val="0"/>
      </c:catAx>
      <c:valAx>
        <c:axId val="49138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8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13</c:v>
                </c:pt>
              </c:numCache>
            </c:numRef>
          </c:val>
          <c:extLst>
            <c:ext xmlns:c16="http://schemas.microsoft.com/office/drawing/2014/chart" uri="{C3380CC4-5D6E-409C-BE32-E72D297353CC}">
              <c16:uniqueId val="{00000000-E807-44C3-B22E-BDE992434078}"/>
            </c:ext>
          </c:extLst>
        </c:ser>
        <c:dLbls>
          <c:showLegendKey val="0"/>
          <c:showVal val="0"/>
          <c:showCatName val="0"/>
          <c:showSerName val="0"/>
          <c:showPercent val="0"/>
          <c:showBubbleSize val="0"/>
        </c:dLbls>
        <c:gapWidth val="219"/>
        <c:overlap val="-27"/>
        <c:axId val="498472888"/>
        <c:axId val="498473544"/>
      </c:barChart>
      <c:dateAx>
        <c:axId val="49847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73544"/>
        <c:crosses val="autoZero"/>
        <c:auto val="1"/>
        <c:lblOffset val="100"/>
        <c:baseTimeUnit val="months"/>
      </c:dateAx>
      <c:valAx>
        <c:axId val="49847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7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48</c:v>
                </c:pt>
                <c:pt idx="1">
                  <c:v>53</c:v>
                </c:pt>
                <c:pt idx="2">
                  <c:v>32</c:v>
                </c:pt>
                <c:pt idx="3">
                  <c:v>63</c:v>
                </c:pt>
                <c:pt idx="4">
                  <c:v>18</c:v>
                </c:pt>
              </c:numCache>
            </c:numRef>
          </c:val>
          <c:extLst>
            <c:ext xmlns:c16="http://schemas.microsoft.com/office/drawing/2014/chart" uri="{C3380CC4-5D6E-409C-BE32-E72D297353CC}">
              <c16:uniqueId val="{00000000-5D07-46BC-AEA7-22D44E98025F}"/>
            </c:ext>
          </c:extLst>
        </c:ser>
        <c:dLbls>
          <c:showLegendKey val="0"/>
          <c:showVal val="0"/>
          <c:showCatName val="0"/>
          <c:showSerName val="0"/>
          <c:showPercent val="0"/>
          <c:showBubbleSize val="0"/>
        </c:dLbls>
        <c:gapWidth val="219"/>
        <c:overlap val="-27"/>
        <c:axId val="498473216"/>
        <c:axId val="498466984"/>
      </c:barChart>
      <c:catAx>
        <c:axId val="49847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66984"/>
        <c:crosses val="autoZero"/>
        <c:auto val="1"/>
        <c:lblAlgn val="ctr"/>
        <c:lblOffset val="100"/>
        <c:noMultiLvlLbl val="0"/>
      </c:catAx>
      <c:valAx>
        <c:axId val="49846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7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240</c:v>
                </c:pt>
                <c:pt idx="1">
                  <c:v>477</c:v>
                </c:pt>
                <c:pt idx="2">
                  <c:v>263</c:v>
                </c:pt>
                <c:pt idx="3">
                  <c:v>630</c:v>
                </c:pt>
                <c:pt idx="4">
                  <c:v>72</c:v>
                </c:pt>
              </c:numCache>
            </c:numRef>
          </c:val>
          <c:extLst>
            <c:ext xmlns:c16="http://schemas.microsoft.com/office/drawing/2014/chart" uri="{C3380CC4-5D6E-409C-BE32-E72D297353CC}">
              <c16:uniqueId val="{00000000-F01A-41E5-BD51-6BF76D8D52A9}"/>
            </c:ext>
          </c:extLst>
        </c:ser>
        <c:dLbls>
          <c:showLegendKey val="0"/>
          <c:showVal val="0"/>
          <c:showCatName val="0"/>
          <c:showSerName val="0"/>
          <c:showPercent val="0"/>
          <c:showBubbleSize val="0"/>
        </c:dLbls>
        <c:gapWidth val="219"/>
        <c:overlap val="-27"/>
        <c:axId val="498480432"/>
        <c:axId val="498477152"/>
      </c:barChart>
      <c:catAx>
        <c:axId val="49848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77152"/>
        <c:crosses val="autoZero"/>
        <c:auto val="1"/>
        <c:lblAlgn val="ctr"/>
        <c:lblOffset val="100"/>
        <c:noMultiLvlLbl val="0"/>
      </c:catAx>
      <c:valAx>
        <c:axId val="4984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8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5300</c:v>
                </c:pt>
              </c:numCache>
            </c:numRef>
          </c:val>
          <c:extLst>
            <c:ext xmlns:c16="http://schemas.microsoft.com/office/drawing/2014/chart" uri="{C3380CC4-5D6E-409C-BE32-E72D297353CC}">
              <c16:uniqueId val="{00000000-20E3-4141-B00F-ED466A5CB007}"/>
            </c:ext>
          </c:extLst>
        </c:ser>
        <c:dLbls>
          <c:showLegendKey val="0"/>
          <c:showVal val="0"/>
          <c:showCatName val="0"/>
          <c:showSerName val="0"/>
          <c:showPercent val="0"/>
          <c:showBubbleSize val="0"/>
        </c:dLbls>
        <c:gapWidth val="219"/>
        <c:overlap val="-27"/>
        <c:axId val="498480104"/>
        <c:axId val="498478464"/>
      </c:barChart>
      <c:catAx>
        <c:axId val="49848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78464"/>
        <c:crosses val="autoZero"/>
        <c:auto val="1"/>
        <c:lblAlgn val="ctr"/>
        <c:lblOffset val="100"/>
        <c:noMultiLvlLbl val="0"/>
      </c:catAx>
      <c:valAx>
        <c:axId val="49847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8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2</c:v>
                </c:pt>
              </c:numCache>
            </c:numRef>
          </c:val>
          <c:extLst>
            <c:ext xmlns:c16="http://schemas.microsoft.com/office/drawing/2014/chart" uri="{C3380CC4-5D6E-409C-BE32-E72D297353CC}">
              <c16:uniqueId val="{00000000-900B-42EE-AEFA-363A924827AE}"/>
            </c:ext>
          </c:extLst>
        </c:ser>
        <c:dLbls>
          <c:showLegendKey val="0"/>
          <c:showVal val="0"/>
          <c:showCatName val="0"/>
          <c:showSerName val="0"/>
          <c:showPercent val="0"/>
          <c:showBubbleSize val="0"/>
        </c:dLbls>
        <c:gapWidth val="219"/>
        <c:overlap val="-27"/>
        <c:axId val="389517936"/>
        <c:axId val="389518264"/>
      </c:barChart>
      <c:dateAx>
        <c:axId val="38951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18264"/>
        <c:crosses val="autoZero"/>
        <c:auto val="1"/>
        <c:lblOffset val="100"/>
        <c:baseTimeUnit val="months"/>
      </c:dateAx>
      <c:valAx>
        <c:axId val="38951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1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34</c:v>
                </c:pt>
                <c:pt idx="4">
                  <c:v>29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4EB-44FB-81FC-DB6DB0646AEC}"/>
            </c:ext>
          </c:extLst>
        </c:ser>
        <c:dLbls>
          <c:showLegendKey val="0"/>
          <c:showVal val="0"/>
          <c:showCatName val="0"/>
          <c:showSerName val="0"/>
          <c:showPercent val="0"/>
          <c:showBubbleSize val="0"/>
        </c:dLbls>
        <c:gapWidth val="219"/>
        <c:overlap val="-27"/>
        <c:axId val="385083984"/>
        <c:axId val="385084640"/>
      </c:barChart>
      <c:dateAx>
        <c:axId val="38508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4640"/>
        <c:crosses val="autoZero"/>
        <c:auto val="1"/>
        <c:lblOffset val="100"/>
        <c:baseTimeUnit val="months"/>
      </c:dateAx>
      <c:valAx>
        <c:axId val="38508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314</c:v>
                </c:pt>
                <c:pt idx="4">
                  <c:v>58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858-459D-88AB-43F4DEAE45DB}"/>
            </c:ext>
          </c:extLst>
        </c:ser>
        <c:dLbls>
          <c:showLegendKey val="0"/>
          <c:showVal val="0"/>
          <c:showCatName val="0"/>
          <c:showSerName val="0"/>
          <c:showPercent val="0"/>
          <c:showBubbleSize val="0"/>
        </c:dLbls>
        <c:gapWidth val="219"/>
        <c:overlap val="-27"/>
        <c:axId val="385081032"/>
        <c:axId val="385080048"/>
      </c:barChart>
      <c:catAx>
        <c:axId val="38508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0048"/>
        <c:crosses val="autoZero"/>
        <c:auto val="1"/>
        <c:lblAlgn val="ctr"/>
        <c:lblOffset val="100"/>
        <c:noMultiLvlLbl val="0"/>
      </c:catAx>
      <c:valAx>
        <c:axId val="38508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C8DF-407C-ACC1-DBD05C868ADC}"/>
            </c:ext>
          </c:extLst>
        </c:ser>
        <c:dLbls>
          <c:showLegendKey val="0"/>
          <c:showVal val="0"/>
          <c:showCatName val="0"/>
          <c:showSerName val="0"/>
          <c:showPercent val="0"/>
          <c:showBubbleSize val="0"/>
        </c:dLbls>
        <c:gapWidth val="219"/>
        <c:overlap val="-27"/>
        <c:axId val="385144928"/>
        <c:axId val="385145256"/>
      </c:barChart>
      <c:dateAx>
        <c:axId val="38514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5256"/>
        <c:crosses val="autoZero"/>
        <c:auto val="1"/>
        <c:lblOffset val="100"/>
        <c:baseTimeUnit val="months"/>
      </c:dateAx>
      <c:valAx>
        <c:axId val="38514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4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DECE-7EE6-4DF3-AD9B-63783458649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A4434BF-A872-457D-9BF9-068254EDE89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23289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014AF-9373-4AED-A1FD-9AACDD73C44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4D99CCB-FEC4-4125-A6CF-8DCBEA04D76C}"/>
              </a:ext>
            </a:extLst>
          </p:cNvPr>
          <p:cNvGraphicFramePr>
            <a:graphicFrameLocks noGrp="1"/>
          </p:cNvGraphicFramePr>
          <p:nvPr>
            <p:ph type="chart" sz="quarter" idx="13"/>
            <p:extLst>
              <p:ext uri="{D42A27DB-BD31-4B8C-83A1-F6EECF244321}">
                <p14:modId xmlns:p14="http://schemas.microsoft.com/office/powerpoint/2010/main" val="4292241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ABE9AD-9534-4D60-8A84-6E122BE08DAB}"/>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65B6E572-A105-4979-801D-43ED11EF3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372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F019E-56BF-44E3-84F3-14BC42F1453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FC9E29F8-CE21-4EBD-A182-31592FB8FD2A}"/>
              </a:ext>
            </a:extLst>
          </p:cNvPr>
          <p:cNvGraphicFramePr>
            <a:graphicFrameLocks noGrp="1"/>
          </p:cNvGraphicFramePr>
          <p:nvPr>
            <p:ph type="tbl" sz="quarter" idx="13"/>
            <p:extLst>
              <p:ext uri="{D42A27DB-BD31-4B8C-83A1-F6EECF244321}">
                <p14:modId xmlns:p14="http://schemas.microsoft.com/office/powerpoint/2010/main" val="54013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6939499"/>
                    </a:ext>
                  </a:extLst>
                </a:gridCol>
                <a:gridCol w="905256">
                  <a:extLst>
                    <a:ext uri="{9D8B030D-6E8A-4147-A177-3AD203B41FA5}">
                      <a16:colId xmlns:a16="http://schemas.microsoft.com/office/drawing/2014/main" val="2172490306"/>
                    </a:ext>
                  </a:extLst>
                </a:gridCol>
                <a:gridCol w="905256">
                  <a:extLst>
                    <a:ext uri="{9D8B030D-6E8A-4147-A177-3AD203B41FA5}">
                      <a16:colId xmlns:a16="http://schemas.microsoft.com/office/drawing/2014/main" val="2273350536"/>
                    </a:ext>
                  </a:extLst>
                </a:gridCol>
                <a:gridCol w="905256">
                  <a:extLst>
                    <a:ext uri="{9D8B030D-6E8A-4147-A177-3AD203B41FA5}">
                      <a16:colId xmlns:a16="http://schemas.microsoft.com/office/drawing/2014/main" val="2245046375"/>
                    </a:ext>
                  </a:extLst>
                </a:gridCol>
                <a:gridCol w="905256">
                  <a:extLst>
                    <a:ext uri="{9D8B030D-6E8A-4147-A177-3AD203B41FA5}">
                      <a16:colId xmlns:a16="http://schemas.microsoft.com/office/drawing/2014/main" val="2854408019"/>
                    </a:ext>
                  </a:extLst>
                </a:gridCol>
                <a:gridCol w="905256">
                  <a:extLst>
                    <a:ext uri="{9D8B030D-6E8A-4147-A177-3AD203B41FA5}">
                      <a16:colId xmlns:a16="http://schemas.microsoft.com/office/drawing/2014/main" val="986594704"/>
                    </a:ext>
                  </a:extLst>
                </a:gridCol>
                <a:gridCol w="905256">
                  <a:extLst>
                    <a:ext uri="{9D8B030D-6E8A-4147-A177-3AD203B41FA5}">
                      <a16:colId xmlns:a16="http://schemas.microsoft.com/office/drawing/2014/main" val="2043530685"/>
                    </a:ext>
                  </a:extLst>
                </a:gridCol>
                <a:gridCol w="905256">
                  <a:extLst>
                    <a:ext uri="{9D8B030D-6E8A-4147-A177-3AD203B41FA5}">
                      <a16:colId xmlns:a16="http://schemas.microsoft.com/office/drawing/2014/main" val="2614160495"/>
                    </a:ext>
                  </a:extLst>
                </a:gridCol>
                <a:gridCol w="905256">
                  <a:extLst>
                    <a:ext uri="{9D8B030D-6E8A-4147-A177-3AD203B41FA5}">
                      <a16:colId xmlns:a16="http://schemas.microsoft.com/office/drawing/2014/main" val="36867843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05379552"/>
                  </a:ext>
                </a:extLst>
              </a:tr>
              <a:tr h="370840">
                <a:tc>
                  <a:txBody>
                    <a:bodyPr/>
                    <a:lstStyle/>
                    <a:p>
                      <a:r>
                        <a:rPr lang="en-US" sz="1000"/>
                        <a:t>1887</a:t>
                      </a:r>
                    </a:p>
                  </a:txBody>
                  <a:tcPr/>
                </a:tc>
                <a:tc>
                  <a:txBody>
                    <a:bodyPr/>
                    <a:lstStyle/>
                    <a:p>
                      <a:r>
                        <a:rPr lang="en-US" sz="1000"/>
                        <a:t>-7</a:t>
                      </a:r>
                    </a:p>
                  </a:txBody>
                  <a:tcPr/>
                </a:tc>
                <a:tc>
                  <a:txBody>
                    <a:bodyPr/>
                    <a:lstStyle/>
                    <a:p>
                      <a:r>
                        <a:rPr lang="en-US" sz="1000"/>
                        <a:t>11</a:t>
                      </a:r>
                    </a:p>
                  </a:txBody>
                  <a:tcPr/>
                </a:tc>
                <a:tc>
                  <a:txBody>
                    <a:bodyPr/>
                    <a:lstStyle/>
                    <a:p>
                      <a:r>
                        <a:rPr lang="en-US" sz="1000"/>
                        <a:t>150</a:t>
                      </a:r>
                    </a:p>
                  </a:txBody>
                  <a:tcPr/>
                </a:tc>
                <a:tc>
                  <a:txBody>
                    <a:bodyPr/>
                    <a:lstStyle/>
                    <a:p>
                      <a:r>
                        <a:rPr lang="en-US" sz="1000"/>
                        <a:t>18</a:t>
                      </a:r>
                    </a:p>
                  </a:txBody>
                  <a:tcPr/>
                </a:tc>
                <a:tc>
                  <a:txBody>
                    <a:bodyPr/>
                    <a:lstStyle/>
                    <a:p>
                      <a:r>
                        <a:rPr lang="en-US" sz="1000"/>
                        <a:t>2</a:t>
                      </a:r>
                    </a:p>
                  </a:txBody>
                  <a:tcPr/>
                </a:tc>
                <a:tc>
                  <a:txBody>
                    <a:bodyPr/>
                    <a:lstStyle/>
                    <a:p>
                      <a:r>
                        <a:rPr lang="en-US" sz="1000"/>
                        <a:t>0</a:t>
                      </a:r>
                    </a:p>
                  </a:txBody>
                  <a:tcPr/>
                </a:tc>
                <a:tc>
                  <a:txBody>
                    <a:bodyPr/>
                    <a:lstStyle/>
                    <a:p>
                      <a:r>
                        <a:rPr lang="en-US" sz="1000"/>
                        <a:t>0.8177 %</a:t>
                      </a:r>
                    </a:p>
                  </a:txBody>
                  <a:tcPr/>
                </a:tc>
                <a:tc>
                  <a:txBody>
                    <a:bodyPr/>
                    <a:lstStyle/>
                    <a:p>
                      <a:r>
                        <a:rPr lang="en-US" sz="1000"/>
                        <a:t>0.0 %</a:t>
                      </a:r>
                    </a:p>
                  </a:txBody>
                  <a:tcPr/>
                </a:tc>
                <a:extLst>
                  <a:ext uri="{0D108BD9-81ED-4DB2-BD59-A6C34878D82A}">
                    <a16:rowId xmlns:a16="http://schemas.microsoft.com/office/drawing/2014/main" val="4140451900"/>
                  </a:ext>
                </a:extLst>
              </a:tr>
            </a:tbl>
          </a:graphicData>
        </a:graphic>
      </p:graphicFrame>
      <p:sp>
        <p:nvSpPr>
          <p:cNvPr id="4" name="Text Placeholder 3">
            <a:extLst>
              <a:ext uri="{FF2B5EF4-FFF2-40B4-BE49-F238E27FC236}">
                <a16:creationId xmlns:a16="http://schemas.microsoft.com/office/drawing/2014/main" id="{5724F84E-8D85-490F-8CDC-5BCC2AADF3B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395220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F3436-5232-4E85-A19E-A5C55B3BE31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4915DB6-134C-401D-8EFB-83AA24A76036}"/>
              </a:ext>
            </a:extLst>
          </p:cNvPr>
          <p:cNvGraphicFramePr>
            <a:graphicFrameLocks noGrp="1"/>
          </p:cNvGraphicFramePr>
          <p:nvPr>
            <p:ph type="chart" sz="quarter" idx="13"/>
            <p:extLst>
              <p:ext uri="{D42A27DB-BD31-4B8C-83A1-F6EECF244321}">
                <p14:modId xmlns:p14="http://schemas.microsoft.com/office/powerpoint/2010/main" val="663256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B09DB-4F40-4FCC-AA14-6C2B92B1F3E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A91F254-D46D-485E-8F9B-C7AB9E20F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77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1080-B1B0-4F82-AFA5-D07EF5B8C38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92ABC8F-25AA-44C8-969A-B009106BFCED}"/>
              </a:ext>
            </a:extLst>
          </p:cNvPr>
          <p:cNvGraphicFramePr>
            <a:graphicFrameLocks noGrp="1"/>
          </p:cNvGraphicFramePr>
          <p:nvPr>
            <p:ph type="chart" sz="quarter" idx="13"/>
            <p:extLst>
              <p:ext uri="{D42A27DB-BD31-4B8C-83A1-F6EECF244321}">
                <p14:modId xmlns:p14="http://schemas.microsoft.com/office/powerpoint/2010/main" val="2076425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955DC-E886-427C-9D54-ABC46591C6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A250B1A-4145-4928-8DF3-07FCAA30D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663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8599-39D3-4B2D-8AEC-B9B0FC662E3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5D33190-87E7-4A3A-A9B4-46D9EE4CDD21}"/>
              </a:ext>
            </a:extLst>
          </p:cNvPr>
          <p:cNvGraphicFramePr>
            <a:graphicFrameLocks noGrp="1"/>
          </p:cNvGraphicFramePr>
          <p:nvPr>
            <p:ph type="chart" sz="quarter" idx="13"/>
            <p:extLst>
              <p:ext uri="{D42A27DB-BD31-4B8C-83A1-F6EECF244321}">
                <p14:modId xmlns:p14="http://schemas.microsoft.com/office/powerpoint/2010/main" val="2342985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F5040-652C-4A9D-8A4D-316ED6E389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847F53E-FA74-4BB6-A7D1-579D2A793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403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8F44-9C4C-4C2A-AFB7-61EA6F7A650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24C9A3A5-9860-4C4F-9B98-186DC6E71A39}"/>
              </a:ext>
            </a:extLst>
          </p:cNvPr>
          <p:cNvGraphicFramePr>
            <a:graphicFrameLocks noGrp="1"/>
          </p:cNvGraphicFramePr>
          <p:nvPr>
            <p:ph type="chart" sz="quarter" idx="13"/>
            <p:extLst>
              <p:ext uri="{D42A27DB-BD31-4B8C-83A1-F6EECF244321}">
                <p14:modId xmlns:p14="http://schemas.microsoft.com/office/powerpoint/2010/main" val="1095933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38FBB-FA94-4DE9-9A3A-317058415E0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4B0873-E357-4E57-934E-3B71A4BD9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39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8826-01F1-49DC-A298-236408FD490E}"/>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A22A7ED-62A9-4911-AA57-11AC484CB87B}"/>
              </a:ext>
            </a:extLst>
          </p:cNvPr>
          <p:cNvGraphicFramePr>
            <a:graphicFrameLocks noGrp="1"/>
          </p:cNvGraphicFramePr>
          <p:nvPr>
            <p:ph type="tbl" sz="quarter" idx="13"/>
            <p:extLst>
              <p:ext uri="{D42A27DB-BD31-4B8C-83A1-F6EECF244321}">
                <p14:modId xmlns:p14="http://schemas.microsoft.com/office/powerpoint/2010/main" val="284104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77663755"/>
                    </a:ext>
                  </a:extLst>
                </a:gridCol>
                <a:gridCol w="1316737">
                  <a:extLst>
                    <a:ext uri="{9D8B030D-6E8A-4147-A177-3AD203B41FA5}">
                      <a16:colId xmlns:a16="http://schemas.microsoft.com/office/drawing/2014/main" val="932382224"/>
                    </a:ext>
                  </a:extLst>
                </a:gridCol>
                <a:gridCol w="329184">
                  <a:extLst>
                    <a:ext uri="{9D8B030D-6E8A-4147-A177-3AD203B41FA5}">
                      <a16:colId xmlns:a16="http://schemas.microsoft.com/office/drawing/2014/main" val="2169066006"/>
                    </a:ext>
                  </a:extLst>
                </a:gridCol>
                <a:gridCol w="329184">
                  <a:extLst>
                    <a:ext uri="{9D8B030D-6E8A-4147-A177-3AD203B41FA5}">
                      <a16:colId xmlns:a16="http://schemas.microsoft.com/office/drawing/2014/main" val="4096857909"/>
                    </a:ext>
                  </a:extLst>
                </a:gridCol>
                <a:gridCol w="329184">
                  <a:extLst>
                    <a:ext uri="{9D8B030D-6E8A-4147-A177-3AD203B41FA5}">
                      <a16:colId xmlns:a16="http://schemas.microsoft.com/office/drawing/2014/main" val="3865525076"/>
                    </a:ext>
                  </a:extLst>
                </a:gridCol>
                <a:gridCol w="329184">
                  <a:extLst>
                    <a:ext uri="{9D8B030D-6E8A-4147-A177-3AD203B41FA5}">
                      <a16:colId xmlns:a16="http://schemas.microsoft.com/office/drawing/2014/main" val="936309629"/>
                    </a:ext>
                  </a:extLst>
                </a:gridCol>
                <a:gridCol w="329184">
                  <a:extLst>
                    <a:ext uri="{9D8B030D-6E8A-4147-A177-3AD203B41FA5}">
                      <a16:colId xmlns:a16="http://schemas.microsoft.com/office/drawing/2014/main" val="1563729633"/>
                    </a:ext>
                  </a:extLst>
                </a:gridCol>
                <a:gridCol w="329184">
                  <a:extLst>
                    <a:ext uri="{9D8B030D-6E8A-4147-A177-3AD203B41FA5}">
                      <a16:colId xmlns:a16="http://schemas.microsoft.com/office/drawing/2014/main" val="1832630834"/>
                    </a:ext>
                  </a:extLst>
                </a:gridCol>
                <a:gridCol w="329184">
                  <a:extLst>
                    <a:ext uri="{9D8B030D-6E8A-4147-A177-3AD203B41FA5}">
                      <a16:colId xmlns:a16="http://schemas.microsoft.com/office/drawing/2014/main" val="4011327583"/>
                    </a:ext>
                  </a:extLst>
                </a:gridCol>
                <a:gridCol w="329184">
                  <a:extLst>
                    <a:ext uri="{9D8B030D-6E8A-4147-A177-3AD203B41FA5}">
                      <a16:colId xmlns:a16="http://schemas.microsoft.com/office/drawing/2014/main" val="3501101944"/>
                    </a:ext>
                  </a:extLst>
                </a:gridCol>
                <a:gridCol w="329184">
                  <a:extLst>
                    <a:ext uri="{9D8B030D-6E8A-4147-A177-3AD203B41FA5}">
                      <a16:colId xmlns:a16="http://schemas.microsoft.com/office/drawing/2014/main" val="1431845736"/>
                    </a:ext>
                  </a:extLst>
                </a:gridCol>
                <a:gridCol w="329184">
                  <a:extLst>
                    <a:ext uri="{9D8B030D-6E8A-4147-A177-3AD203B41FA5}">
                      <a16:colId xmlns:a16="http://schemas.microsoft.com/office/drawing/2014/main" val="2867485499"/>
                    </a:ext>
                  </a:extLst>
                </a:gridCol>
                <a:gridCol w="329184">
                  <a:extLst>
                    <a:ext uri="{9D8B030D-6E8A-4147-A177-3AD203B41FA5}">
                      <a16:colId xmlns:a16="http://schemas.microsoft.com/office/drawing/2014/main" val="3139789693"/>
                    </a:ext>
                  </a:extLst>
                </a:gridCol>
                <a:gridCol w="329184">
                  <a:extLst>
                    <a:ext uri="{9D8B030D-6E8A-4147-A177-3AD203B41FA5}">
                      <a16:colId xmlns:a16="http://schemas.microsoft.com/office/drawing/2014/main" val="1233525091"/>
                    </a:ext>
                  </a:extLst>
                </a:gridCol>
                <a:gridCol w="329184">
                  <a:extLst>
                    <a:ext uri="{9D8B030D-6E8A-4147-A177-3AD203B41FA5}">
                      <a16:colId xmlns:a16="http://schemas.microsoft.com/office/drawing/2014/main" val="1001592635"/>
                    </a:ext>
                  </a:extLst>
                </a:gridCol>
                <a:gridCol w="329184">
                  <a:extLst>
                    <a:ext uri="{9D8B030D-6E8A-4147-A177-3AD203B41FA5}">
                      <a16:colId xmlns:a16="http://schemas.microsoft.com/office/drawing/2014/main" val="2512896159"/>
                    </a:ext>
                  </a:extLst>
                </a:gridCol>
                <a:gridCol w="329184">
                  <a:extLst>
                    <a:ext uri="{9D8B030D-6E8A-4147-A177-3AD203B41FA5}">
                      <a16:colId xmlns:a16="http://schemas.microsoft.com/office/drawing/2014/main" val="1986928853"/>
                    </a:ext>
                  </a:extLst>
                </a:gridCol>
                <a:gridCol w="329184">
                  <a:extLst>
                    <a:ext uri="{9D8B030D-6E8A-4147-A177-3AD203B41FA5}">
                      <a16:colId xmlns:a16="http://schemas.microsoft.com/office/drawing/2014/main" val="2032032242"/>
                    </a:ext>
                  </a:extLst>
                </a:gridCol>
                <a:gridCol w="329184">
                  <a:extLst>
                    <a:ext uri="{9D8B030D-6E8A-4147-A177-3AD203B41FA5}">
                      <a16:colId xmlns:a16="http://schemas.microsoft.com/office/drawing/2014/main" val="170925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8435083"/>
                  </a:ext>
                </a:extLst>
              </a:tr>
            </a:tbl>
          </a:graphicData>
        </a:graphic>
      </p:graphicFrame>
      <p:sp>
        <p:nvSpPr>
          <p:cNvPr id="4" name="Text Placeholder 3">
            <a:extLst>
              <a:ext uri="{FF2B5EF4-FFF2-40B4-BE49-F238E27FC236}">
                <a16:creationId xmlns:a16="http://schemas.microsoft.com/office/drawing/2014/main" id="{D5C105B2-DD3A-4880-B78D-393597E8E40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256802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7EF6-2269-401B-BB86-0E16FCECF79B}"/>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34B68D8C-E67D-49A7-94E2-5BCB26975075}"/>
              </a:ext>
            </a:extLst>
          </p:cNvPr>
          <p:cNvGraphicFramePr>
            <a:graphicFrameLocks noGrp="1"/>
          </p:cNvGraphicFramePr>
          <p:nvPr>
            <p:ph type="tbl" sz="quarter" idx="13"/>
            <p:extLst>
              <p:ext uri="{D42A27DB-BD31-4B8C-83A1-F6EECF244321}">
                <p14:modId xmlns:p14="http://schemas.microsoft.com/office/powerpoint/2010/main" val="112640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3343637"/>
                    </a:ext>
                  </a:extLst>
                </a:gridCol>
                <a:gridCol w="1316737">
                  <a:extLst>
                    <a:ext uri="{9D8B030D-6E8A-4147-A177-3AD203B41FA5}">
                      <a16:colId xmlns:a16="http://schemas.microsoft.com/office/drawing/2014/main" val="3681598959"/>
                    </a:ext>
                  </a:extLst>
                </a:gridCol>
                <a:gridCol w="329184">
                  <a:extLst>
                    <a:ext uri="{9D8B030D-6E8A-4147-A177-3AD203B41FA5}">
                      <a16:colId xmlns:a16="http://schemas.microsoft.com/office/drawing/2014/main" val="1733345456"/>
                    </a:ext>
                  </a:extLst>
                </a:gridCol>
                <a:gridCol w="329184">
                  <a:extLst>
                    <a:ext uri="{9D8B030D-6E8A-4147-A177-3AD203B41FA5}">
                      <a16:colId xmlns:a16="http://schemas.microsoft.com/office/drawing/2014/main" val="3570686105"/>
                    </a:ext>
                  </a:extLst>
                </a:gridCol>
                <a:gridCol w="329184">
                  <a:extLst>
                    <a:ext uri="{9D8B030D-6E8A-4147-A177-3AD203B41FA5}">
                      <a16:colId xmlns:a16="http://schemas.microsoft.com/office/drawing/2014/main" val="2941041293"/>
                    </a:ext>
                  </a:extLst>
                </a:gridCol>
                <a:gridCol w="329184">
                  <a:extLst>
                    <a:ext uri="{9D8B030D-6E8A-4147-A177-3AD203B41FA5}">
                      <a16:colId xmlns:a16="http://schemas.microsoft.com/office/drawing/2014/main" val="112766339"/>
                    </a:ext>
                  </a:extLst>
                </a:gridCol>
                <a:gridCol w="329184">
                  <a:extLst>
                    <a:ext uri="{9D8B030D-6E8A-4147-A177-3AD203B41FA5}">
                      <a16:colId xmlns:a16="http://schemas.microsoft.com/office/drawing/2014/main" val="329830337"/>
                    </a:ext>
                  </a:extLst>
                </a:gridCol>
                <a:gridCol w="329184">
                  <a:extLst>
                    <a:ext uri="{9D8B030D-6E8A-4147-A177-3AD203B41FA5}">
                      <a16:colId xmlns:a16="http://schemas.microsoft.com/office/drawing/2014/main" val="2967396550"/>
                    </a:ext>
                  </a:extLst>
                </a:gridCol>
                <a:gridCol w="329184">
                  <a:extLst>
                    <a:ext uri="{9D8B030D-6E8A-4147-A177-3AD203B41FA5}">
                      <a16:colId xmlns:a16="http://schemas.microsoft.com/office/drawing/2014/main" val="912720371"/>
                    </a:ext>
                  </a:extLst>
                </a:gridCol>
                <a:gridCol w="329184">
                  <a:extLst>
                    <a:ext uri="{9D8B030D-6E8A-4147-A177-3AD203B41FA5}">
                      <a16:colId xmlns:a16="http://schemas.microsoft.com/office/drawing/2014/main" val="3664554646"/>
                    </a:ext>
                  </a:extLst>
                </a:gridCol>
                <a:gridCol w="329184">
                  <a:extLst>
                    <a:ext uri="{9D8B030D-6E8A-4147-A177-3AD203B41FA5}">
                      <a16:colId xmlns:a16="http://schemas.microsoft.com/office/drawing/2014/main" val="1915508049"/>
                    </a:ext>
                  </a:extLst>
                </a:gridCol>
                <a:gridCol w="329184">
                  <a:extLst>
                    <a:ext uri="{9D8B030D-6E8A-4147-A177-3AD203B41FA5}">
                      <a16:colId xmlns:a16="http://schemas.microsoft.com/office/drawing/2014/main" val="1394354914"/>
                    </a:ext>
                  </a:extLst>
                </a:gridCol>
                <a:gridCol w="329184">
                  <a:extLst>
                    <a:ext uri="{9D8B030D-6E8A-4147-A177-3AD203B41FA5}">
                      <a16:colId xmlns:a16="http://schemas.microsoft.com/office/drawing/2014/main" val="617921512"/>
                    </a:ext>
                  </a:extLst>
                </a:gridCol>
                <a:gridCol w="329184">
                  <a:extLst>
                    <a:ext uri="{9D8B030D-6E8A-4147-A177-3AD203B41FA5}">
                      <a16:colId xmlns:a16="http://schemas.microsoft.com/office/drawing/2014/main" val="909988691"/>
                    </a:ext>
                  </a:extLst>
                </a:gridCol>
                <a:gridCol w="329184">
                  <a:extLst>
                    <a:ext uri="{9D8B030D-6E8A-4147-A177-3AD203B41FA5}">
                      <a16:colId xmlns:a16="http://schemas.microsoft.com/office/drawing/2014/main" val="1040196201"/>
                    </a:ext>
                  </a:extLst>
                </a:gridCol>
                <a:gridCol w="329184">
                  <a:extLst>
                    <a:ext uri="{9D8B030D-6E8A-4147-A177-3AD203B41FA5}">
                      <a16:colId xmlns:a16="http://schemas.microsoft.com/office/drawing/2014/main" val="1208847684"/>
                    </a:ext>
                  </a:extLst>
                </a:gridCol>
                <a:gridCol w="329184">
                  <a:extLst>
                    <a:ext uri="{9D8B030D-6E8A-4147-A177-3AD203B41FA5}">
                      <a16:colId xmlns:a16="http://schemas.microsoft.com/office/drawing/2014/main" val="802458458"/>
                    </a:ext>
                  </a:extLst>
                </a:gridCol>
                <a:gridCol w="329184">
                  <a:extLst>
                    <a:ext uri="{9D8B030D-6E8A-4147-A177-3AD203B41FA5}">
                      <a16:colId xmlns:a16="http://schemas.microsoft.com/office/drawing/2014/main" val="1325230780"/>
                    </a:ext>
                  </a:extLst>
                </a:gridCol>
                <a:gridCol w="329184">
                  <a:extLst>
                    <a:ext uri="{9D8B030D-6E8A-4147-A177-3AD203B41FA5}">
                      <a16:colId xmlns:a16="http://schemas.microsoft.com/office/drawing/2014/main" val="1214392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378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- 2025-04-24 17:00:06</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celebrated an incredible milestone -- Lois Y.’s 55th work anniversary with First Insurance! A constant presence in our Claims department, Lois started as a File Clerk in 1970 before working her way up to become one of FICOH’s most experienced and seasoned adjusters. Known for her work ethic, attention to detail, and generous spirit, Lois is the kind of FICOH associate who leaves a lasting impression on everyone she works with. Mahalo Lois, for your decades of dedicated service and unwavering commitment!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https://quintly-eu-image-storage.s3.amazonaws.com/17ae3836335657ff0a83f20c7d11e5e8/7b34cae5bc1a6b450bf6dc253238fafe.jpg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4006074"/>
                  </a:ext>
                </a:extLst>
              </a:tr>
            </a:tbl>
          </a:graphicData>
        </a:graphic>
      </p:graphicFrame>
      <p:sp>
        <p:nvSpPr>
          <p:cNvPr id="4" name="Text Placeholder 3">
            <a:extLst>
              <a:ext uri="{FF2B5EF4-FFF2-40B4-BE49-F238E27FC236}">
                <a16:creationId xmlns:a16="http://schemas.microsoft.com/office/drawing/2014/main" id="{BB32EAA4-E9C8-4DC5-8D3B-862C48700D6F}"/>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10908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015B-C007-4A02-9E20-EA3FF0EDD9E0}"/>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8AA3947-228E-4984-98C2-D09BDDF04896}"/>
              </a:ext>
            </a:extLst>
          </p:cNvPr>
          <p:cNvGraphicFramePr>
            <a:graphicFrameLocks noGrp="1"/>
          </p:cNvGraphicFramePr>
          <p:nvPr>
            <p:ph type="tbl" sz="quarter" idx="13"/>
            <p:extLst>
              <p:ext uri="{D42A27DB-BD31-4B8C-83A1-F6EECF244321}">
                <p14:modId xmlns:p14="http://schemas.microsoft.com/office/powerpoint/2010/main" val="418690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03244786"/>
                    </a:ext>
                  </a:extLst>
                </a:gridCol>
                <a:gridCol w="1316737">
                  <a:extLst>
                    <a:ext uri="{9D8B030D-6E8A-4147-A177-3AD203B41FA5}">
                      <a16:colId xmlns:a16="http://schemas.microsoft.com/office/drawing/2014/main" val="2199659828"/>
                    </a:ext>
                  </a:extLst>
                </a:gridCol>
                <a:gridCol w="329184">
                  <a:extLst>
                    <a:ext uri="{9D8B030D-6E8A-4147-A177-3AD203B41FA5}">
                      <a16:colId xmlns:a16="http://schemas.microsoft.com/office/drawing/2014/main" val="2619706583"/>
                    </a:ext>
                  </a:extLst>
                </a:gridCol>
                <a:gridCol w="329184">
                  <a:extLst>
                    <a:ext uri="{9D8B030D-6E8A-4147-A177-3AD203B41FA5}">
                      <a16:colId xmlns:a16="http://schemas.microsoft.com/office/drawing/2014/main" val="2736687286"/>
                    </a:ext>
                  </a:extLst>
                </a:gridCol>
                <a:gridCol w="329184">
                  <a:extLst>
                    <a:ext uri="{9D8B030D-6E8A-4147-A177-3AD203B41FA5}">
                      <a16:colId xmlns:a16="http://schemas.microsoft.com/office/drawing/2014/main" val="3936653497"/>
                    </a:ext>
                  </a:extLst>
                </a:gridCol>
                <a:gridCol w="329184">
                  <a:extLst>
                    <a:ext uri="{9D8B030D-6E8A-4147-A177-3AD203B41FA5}">
                      <a16:colId xmlns:a16="http://schemas.microsoft.com/office/drawing/2014/main" val="1554652852"/>
                    </a:ext>
                  </a:extLst>
                </a:gridCol>
                <a:gridCol w="329184">
                  <a:extLst>
                    <a:ext uri="{9D8B030D-6E8A-4147-A177-3AD203B41FA5}">
                      <a16:colId xmlns:a16="http://schemas.microsoft.com/office/drawing/2014/main" val="189759772"/>
                    </a:ext>
                  </a:extLst>
                </a:gridCol>
                <a:gridCol w="329184">
                  <a:extLst>
                    <a:ext uri="{9D8B030D-6E8A-4147-A177-3AD203B41FA5}">
                      <a16:colId xmlns:a16="http://schemas.microsoft.com/office/drawing/2014/main" val="2836586738"/>
                    </a:ext>
                  </a:extLst>
                </a:gridCol>
                <a:gridCol w="329184">
                  <a:extLst>
                    <a:ext uri="{9D8B030D-6E8A-4147-A177-3AD203B41FA5}">
                      <a16:colId xmlns:a16="http://schemas.microsoft.com/office/drawing/2014/main" val="3822158137"/>
                    </a:ext>
                  </a:extLst>
                </a:gridCol>
                <a:gridCol w="329184">
                  <a:extLst>
                    <a:ext uri="{9D8B030D-6E8A-4147-A177-3AD203B41FA5}">
                      <a16:colId xmlns:a16="http://schemas.microsoft.com/office/drawing/2014/main" val="286184792"/>
                    </a:ext>
                  </a:extLst>
                </a:gridCol>
                <a:gridCol w="329184">
                  <a:extLst>
                    <a:ext uri="{9D8B030D-6E8A-4147-A177-3AD203B41FA5}">
                      <a16:colId xmlns:a16="http://schemas.microsoft.com/office/drawing/2014/main" val="2350599224"/>
                    </a:ext>
                  </a:extLst>
                </a:gridCol>
                <a:gridCol w="329184">
                  <a:extLst>
                    <a:ext uri="{9D8B030D-6E8A-4147-A177-3AD203B41FA5}">
                      <a16:colId xmlns:a16="http://schemas.microsoft.com/office/drawing/2014/main" val="894028218"/>
                    </a:ext>
                  </a:extLst>
                </a:gridCol>
                <a:gridCol w="329184">
                  <a:extLst>
                    <a:ext uri="{9D8B030D-6E8A-4147-A177-3AD203B41FA5}">
                      <a16:colId xmlns:a16="http://schemas.microsoft.com/office/drawing/2014/main" val="2587519950"/>
                    </a:ext>
                  </a:extLst>
                </a:gridCol>
                <a:gridCol w="329184">
                  <a:extLst>
                    <a:ext uri="{9D8B030D-6E8A-4147-A177-3AD203B41FA5}">
                      <a16:colId xmlns:a16="http://schemas.microsoft.com/office/drawing/2014/main" val="3937810"/>
                    </a:ext>
                  </a:extLst>
                </a:gridCol>
                <a:gridCol w="329184">
                  <a:extLst>
                    <a:ext uri="{9D8B030D-6E8A-4147-A177-3AD203B41FA5}">
                      <a16:colId xmlns:a16="http://schemas.microsoft.com/office/drawing/2014/main" val="2394410457"/>
                    </a:ext>
                  </a:extLst>
                </a:gridCol>
                <a:gridCol w="329184">
                  <a:extLst>
                    <a:ext uri="{9D8B030D-6E8A-4147-A177-3AD203B41FA5}">
                      <a16:colId xmlns:a16="http://schemas.microsoft.com/office/drawing/2014/main" val="2130172571"/>
                    </a:ext>
                  </a:extLst>
                </a:gridCol>
                <a:gridCol w="329184">
                  <a:extLst>
                    <a:ext uri="{9D8B030D-6E8A-4147-A177-3AD203B41FA5}">
                      <a16:colId xmlns:a16="http://schemas.microsoft.com/office/drawing/2014/main" val="399924113"/>
                    </a:ext>
                  </a:extLst>
                </a:gridCol>
                <a:gridCol w="329184">
                  <a:extLst>
                    <a:ext uri="{9D8B030D-6E8A-4147-A177-3AD203B41FA5}">
                      <a16:colId xmlns:a16="http://schemas.microsoft.com/office/drawing/2014/main" val="3341573180"/>
                    </a:ext>
                  </a:extLst>
                </a:gridCol>
                <a:gridCol w="329184">
                  <a:extLst>
                    <a:ext uri="{9D8B030D-6E8A-4147-A177-3AD203B41FA5}">
                      <a16:colId xmlns:a16="http://schemas.microsoft.com/office/drawing/2014/main" val="413348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765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- 2025-04-22 17:00:05</a:t>
                      </a:r>
                      <a:r>
                        <a:rPr kumimoji="0" lang="en-US" sz="1000" b="0" i="0" u="none" strike="noStrike" kern="1200" cap="none" spc="0" normalizeH="0" baseline="0" noProof="0">
                          <a:ln>
                            <a:noFill/>
                          </a:ln>
                          <a:solidFill>
                            <a:prstClr val="black"/>
                          </a:solidFill>
                          <a:effectLst/>
                          <a:uLnTx/>
                          <a:uFillTx/>
                          <a:latin typeface="Calibri"/>
                          <a:ea typeface="+mn-ea"/>
                          <a:cs typeface="+mn-cs"/>
                        </a:rPr>
                        <a:t>
 Meet Maile F., a senior flood underwriter at FICOH who brings years of experience—and the certifications to back it up! This year, we’re celebrating 20 years of helping protect Hawaii communities from flood risks. Since joining the National Flood Insurance Program (NFIP) in 2005, FICOH has grown to become Hawaii’s largest Write-Your-Own (WYO) carrier of NFIP flood insurance. FICOH also offers private market flood solutions through Lloyd’s of London and our sister company, TM Highland. It’s dedicated professionals like Maile who make this work possible, and why we’re proud of the trusted relationships we’ve built with our agents and policyholders over the past two decades.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https://quintly-eu-image-storage.s3.amazonaws.com/17ae3836335657ff0a83f20c7d11e5e8/54de9c47abb3401b45e278068288d6b9.jpg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86461199"/>
                  </a:ext>
                </a:extLst>
              </a:tr>
            </a:tbl>
          </a:graphicData>
        </a:graphic>
      </p:graphicFrame>
      <p:sp>
        <p:nvSpPr>
          <p:cNvPr id="4" name="Text Placeholder 3">
            <a:extLst>
              <a:ext uri="{FF2B5EF4-FFF2-40B4-BE49-F238E27FC236}">
                <a16:creationId xmlns:a16="http://schemas.microsoft.com/office/drawing/2014/main" id="{3D8C671E-555D-40E3-AADA-CC894FE8339A}"/>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654085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9FF8-9FBF-448F-8234-9111B025DF1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77244ACF-728A-478D-B51C-8B28C9B0A286}"/>
              </a:ext>
            </a:extLst>
          </p:cNvPr>
          <p:cNvGraphicFramePr>
            <a:graphicFrameLocks noGrp="1"/>
          </p:cNvGraphicFramePr>
          <p:nvPr>
            <p:ph type="tbl" sz="quarter" idx="13"/>
            <p:extLst>
              <p:ext uri="{D42A27DB-BD31-4B8C-83A1-F6EECF244321}">
                <p14:modId xmlns:p14="http://schemas.microsoft.com/office/powerpoint/2010/main" val="184530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6725623"/>
                    </a:ext>
                  </a:extLst>
                </a:gridCol>
                <a:gridCol w="1316737">
                  <a:extLst>
                    <a:ext uri="{9D8B030D-6E8A-4147-A177-3AD203B41FA5}">
                      <a16:colId xmlns:a16="http://schemas.microsoft.com/office/drawing/2014/main" val="2029001894"/>
                    </a:ext>
                  </a:extLst>
                </a:gridCol>
                <a:gridCol w="329184">
                  <a:extLst>
                    <a:ext uri="{9D8B030D-6E8A-4147-A177-3AD203B41FA5}">
                      <a16:colId xmlns:a16="http://schemas.microsoft.com/office/drawing/2014/main" val="2106321162"/>
                    </a:ext>
                  </a:extLst>
                </a:gridCol>
                <a:gridCol w="329184">
                  <a:extLst>
                    <a:ext uri="{9D8B030D-6E8A-4147-A177-3AD203B41FA5}">
                      <a16:colId xmlns:a16="http://schemas.microsoft.com/office/drawing/2014/main" val="1492032024"/>
                    </a:ext>
                  </a:extLst>
                </a:gridCol>
                <a:gridCol w="329184">
                  <a:extLst>
                    <a:ext uri="{9D8B030D-6E8A-4147-A177-3AD203B41FA5}">
                      <a16:colId xmlns:a16="http://schemas.microsoft.com/office/drawing/2014/main" val="4006683297"/>
                    </a:ext>
                  </a:extLst>
                </a:gridCol>
                <a:gridCol w="329184">
                  <a:extLst>
                    <a:ext uri="{9D8B030D-6E8A-4147-A177-3AD203B41FA5}">
                      <a16:colId xmlns:a16="http://schemas.microsoft.com/office/drawing/2014/main" val="1976041433"/>
                    </a:ext>
                  </a:extLst>
                </a:gridCol>
                <a:gridCol w="329184">
                  <a:extLst>
                    <a:ext uri="{9D8B030D-6E8A-4147-A177-3AD203B41FA5}">
                      <a16:colId xmlns:a16="http://schemas.microsoft.com/office/drawing/2014/main" val="895028912"/>
                    </a:ext>
                  </a:extLst>
                </a:gridCol>
                <a:gridCol w="329184">
                  <a:extLst>
                    <a:ext uri="{9D8B030D-6E8A-4147-A177-3AD203B41FA5}">
                      <a16:colId xmlns:a16="http://schemas.microsoft.com/office/drawing/2014/main" val="3844622555"/>
                    </a:ext>
                  </a:extLst>
                </a:gridCol>
                <a:gridCol w="329184">
                  <a:extLst>
                    <a:ext uri="{9D8B030D-6E8A-4147-A177-3AD203B41FA5}">
                      <a16:colId xmlns:a16="http://schemas.microsoft.com/office/drawing/2014/main" val="1858821424"/>
                    </a:ext>
                  </a:extLst>
                </a:gridCol>
                <a:gridCol w="329184">
                  <a:extLst>
                    <a:ext uri="{9D8B030D-6E8A-4147-A177-3AD203B41FA5}">
                      <a16:colId xmlns:a16="http://schemas.microsoft.com/office/drawing/2014/main" val="2494803806"/>
                    </a:ext>
                  </a:extLst>
                </a:gridCol>
                <a:gridCol w="329184">
                  <a:extLst>
                    <a:ext uri="{9D8B030D-6E8A-4147-A177-3AD203B41FA5}">
                      <a16:colId xmlns:a16="http://schemas.microsoft.com/office/drawing/2014/main" val="3718617689"/>
                    </a:ext>
                  </a:extLst>
                </a:gridCol>
                <a:gridCol w="329184">
                  <a:extLst>
                    <a:ext uri="{9D8B030D-6E8A-4147-A177-3AD203B41FA5}">
                      <a16:colId xmlns:a16="http://schemas.microsoft.com/office/drawing/2014/main" val="1833860964"/>
                    </a:ext>
                  </a:extLst>
                </a:gridCol>
                <a:gridCol w="329184">
                  <a:extLst>
                    <a:ext uri="{9D8B030D-6E8A-4147-A177-3AD203B41FA5}">
                      <a16:colId xmlns:a16="http://schemas.microsoft.com/office/drawing/2014/main" val="4173988361"/>
                    </a:ext>
                  </a:extLst>
                </a:gridCol>
                <a:gridCol w="329184">
                  <a:extLst>
                    <a:ext uri="{9D8B030D-6E8A-4147-A177-3AD203B41FA5}">
                      <a16:colId xmlns:a16="http://schemas.microsoft.com/office/drawing/2014/main" val="3101724742"/>
                    </a:ext>
                  </a:extLst>
                </a:gridCol>
                <a:gridCol w="329184">
                  <a:extLst>
                    <a:ext uri="{9D8B030D-6E8A-4147-A177-3AD203B41FA5}">
                      <a16:colId xmlns:a16="http://schemas.microsoft.com/office/drawing/2014/main" val="625031345"/>
                    </a:ext>
                  </a:extLst>
                </a:gridCol>
                <a:gridCol w="329184">
                  <a:extLst>
                    <a:ext uri="{9D8B030D-6E8A-4147-A177-3AD203B41FA5}">
                      <a16:colId xmlns:a16="http://schemas.microsoft.com/office/drawing/2014/main" val="3672247016"/>
                    </a:ext>
                  </a:extLst>
                </a:gridCol>
                <a:gridCol w="329184">
                  <a:extLst>
                    <a:ext uri="{9D8B030D-6E8A-4147-A177-3AD203B41FA5}">
                      <a16:colId xmlns:a16="http://schemas.microsoft.com/office/drawing/2014/main" val="3950472934"/>
                    </a:ext>
                  </a:extLst>
                </a:gridCol>
                <a:gridCol w="329184">
                  <a:extLst>
                    <a:ext uri="{9D8B030D-6E8A-4147-A177-3AD203B41FA5}">
                      <a16:colId xmlns:a16="http://schemas.microsoft.com/office/drawing/2014/main" val="2222304788"/>
                    </a:ext>
                  </a:extLst>
                </a:gridCol>
                <a:gridCol w="329184">
                  <a:extLst>
                    <a:ext uri="{9D8B030D-6E8A-4147-A177-3AD203B41FA5}">
                      <a16:colId xmlns:a16="http://schemas.microsoft.com/office/drawing/2014/main" val="207246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368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- 2025-04-01 17:01:02</a:t>
                      </a:r>
                      <a:r>
                        <a:rPr kumimoji="0" lang="en-US" sz="1000" b="0" i="0" u="none" strike="noStrike" kern="1200" cap="none" spc="0" normalizeH="0" baseline="0" noProof="0">
                          <a:ln>
                            <a:noFill/>
                          </a:ln>
                          <a:solidFill>
                            <a:prstClr val="black"/>
                          </a:solidFill>
                          <a:effectLst/>
                          <a:uLnTx/>
                          <a:uFillTx/>
                          <a:latin typeface="Calibri"/>
                          <a:ea typeface="+mn-ea"/>
                          <a:cs typeface="+mn-cs"/>
                        </a:rPr>
                        <a:t>
 The results are in, and it’s no April Fool's joke! First Insurance has been named one of Hawaii Business Magazine's Best Places to Work for 2025 and was also recognized as the Healthiest Company in the medium employer category. 🏆
This recognition is especially meaningful because it’s based on feedback from our dedicated associates. Mahalo to #TeamFICOH for continuing to make First Insurance an exceptional place to work. #HawaiiBusiness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https://quintly-eu-image-storage.s3.amazonaws.com/17ae3836335657ff0a83f20c7d11e5e8/e0fabbe3ce2dc5ec8d20cb88e13e0017.jpg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17765020"/>
                  </a:ext>
                </a:extLst>
              </a:tr>
            </a:tbl>
          </a:graphicData>
        </a:graphic>
      </p:graphicFrame>
      <p:sp>
        <p:nvSpPr>
          <p:cNvPr id="4" name="Text Placeholder 3">
            <a:extLst>
              <a:ext uri="{FF2B5EF4-FFF2-40B4-BE49-F238E27FC236}">
                <a16:creationId xmlns:a16="http://schemas.microsoft.com/office/drawing/2014/main" id="{E8594CBD-0247-4A71-B7B7-B8E6F8726D28}"/>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175583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016E-66EF-4E76-B8B2-EC728833CC6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5A5A830E-7904-4ECE-BE8E-B7424EEAFF1F}"/>
              </a:ext>
            </a:extLst>
          </p:cNvPr>
          <p:cNvGraphicFramePr>
            <a:graphicFrameLocks noGrp="1"/>
          </p:cNvGraphicFramePr>
          <p:nvPr>
            <p:ph type="tbl" sz="quarter" idx="13"/>
            <p:extLst>
              <p:ext uri="{D42A27DB-BD31-4B8C-83A1-F6EECF244321}">
                <p14:modId xmlns:p14="http://schemas.microsoft.com/office/powerpoint/2010/main" val="423842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14983790"/>
                    </a:ext>
                  </a:extLst>
                </a:gridCol>
                <a:gridCol w="576072">
                  <a:extLst>
                    <a:ext uri="{9D8B030D-6E8A-4147-A177-3AD203B41FA5}">
                      <a16:colId xmlns:a16="http://schemas.microsoft.com/office/drawing/2014/main" val="1307644896"/>
                    </a:ext>
                  </a:extLst>
                </a:gridCol>
                <a:gridCol w="576072">
                  <a:extLst>
                    <a:ext uri="{9D8B030D-6E8A-4147-A177-3AD203B41FA5}">
                      <a16:colId xmlns:a16="http://schemas.microsoft.com/office/drawing/2014/main" val="3866494508"/>
                    </a:ext>
                  </a:extLst>
                </a:gridCol>
                <a:gridCol w="576072">
                  <a:extLst>
                    <a:ext uri="{9D8B030D-6E8A-4147-A177-3AD203B41FA5}">
                      <a16:colId xmlns:a16="http://schemas.microsoft.com/office/drawing/2014/main" val="1547775096"/>
                    </a:ext>
                  </a:extLst>
                </a:gridCol>
                <a:gridCol w="576072">
                  <a:extLst>
                    <a:ext uri="{9D8B030D-6E8A-4147-A177-3AD203B41FA5}">
                      <a16:colId xmlns:a16="http://schemas.microsoft.com/office/drawing/2014/main" val="2103789906"/>
                    </a:ext>
                  </a:extLst>
                </a:gridCol>
                <a:gridCol w="576072">
                  <a:extLst>
                    <a:ext uri="{9D8B030D-6E8A-4147-A177-3AD203B41FA5}">
                      <a16:colId xmlns:a16="http://schemas.microsoft.com/office/drawing/2014/main" val="3393726088"/>
                    </a:ext>
                  </a:extLst>
                </a:gridCol>
                <a:gridCol w="576072">
                  <a:extLst>
                    <a:ext uri="{9D8B030D-6E8A-4147-A177-3AD203B41FA5}">
                      <a16:colId xmlns:a16="http://schemas.microsoft.com/office/drawing/2014/main" val="1117905119"/>
                    </a:ext>
                  </a:extLst>
                </a:gridCol>
                <a:gridCol w="576072">
                  <a:extLst>
                    <a:ext uri="{9D8B030D-6E8A-4147-A177-3AD203B41FA5}">
                      <a16:colId xmlns:a16="http://schemas.microsoft.com/office/drawing/2014/main" val="3728465895"/>
                    </a:ext>
                  </a:extLst>
                </a:gridCol>
                <a:gridCol w="576072">
                  <a:extLst>
                    <a:ext uri="{9D8B030D-6E8A-4147-A177-3AD203B41FA5}">
                      <a16:colId xmlns:a16="http://schemas.microsoft.com/office/drawing/2014/main" val="1608640356"/>
                    </a:ext>
                  </a:extLst>
                </a:gridCol>
                <a:gridCol w="576072">
                  <a:extLst>
                    <a:ext uri="{9D8B030D-6E8A-4147-A177-3AD203B41FA5}">
                      <a16:colId xmlns:a16="http://schemas.microsoft.com/office/drawing/2014/main" val="2579374785"/>
                    </a:ext>
                  </a:extLst>
                </a:gridCol>
                <a:gridCol w="576072">
                  <a:extLst>
                    <a:ext uri="{9D8B030D-6E8A-4147-A177-3AD203B41FA5}">
                      <a16:colId xmlns:a16="http://schemas.microsoft.com/office/drawing/2014/main" val="123070828"/>
                    </a:ext>
                  </a:extLst>
                </a:gridCol>
                <a:gridCol w="576072">
                  <a:extLst>
                    <a:ext uri="{9D8B030D-6E8A-4147-A177-3AD203B41FA5}">
                      <a16:colId xmlns:a16="http://schemas.microsoft.com/office/drawing/2014/main" val="2879172234"/>
                    </a:ext>
                  </a:extLst>
                </a:gridCol>
                <a:gridCol w="576072">
                  <a:extLst>
                    <a:ext uri="{9D8B030D-6E8A-4147-A177-3AD203B41FA5}">
                      <a16:colId xmlns:a16="http://schemas.microsoft.com/office/drawing/2014/main" val="22496943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71865858"/>
                  </a:ext>
                </a:extLst>
              </a:tr>
              <a:tr h="370840">
                <a:tc>
                  <a:txBody>
                    <a:bodyPr/>
                    <a:lstStyle/>
                    <a:p>
                      <a:r>
                        <a:rPr lang="en-US" sz="1000"/>
                        <a:t>1167</a:t>
                      </a:r>
                    </a:p>
                  </a:txBody>
                  <a:tcPr/>
                </a:tc>
                <a:tc>
                  <a:txBody>
                    <a:bodyPr/>
                    <a:lstStyle/>
                    <a:p>
                      <a:r>
                        <a:rPr lang="en-US" sz="1000"/>
                        <a:t>-4</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0.0107 %</a:t>
                      </a:r>
                    </a:p>
                  </a:txBody>
                  <a:tcPr/>
                </a:tc>
                <a:tc>
                  <a:txBody>
                    <a:bodyPr/>
                    <a:lstStyle/>
                    <a:p>
                      <a:r>
                        <a:rPr lang="en-US" sz="1000"/>
                        <a:t>0.0 %</a:t>
                      </a:r>
                    </a:p>
                  </a:txBody>
                  <a:tcPr/>
                </a:tc>
                <a:extLst>
                  <a:ext uri="{0D108BD9-81ED-4DB2-BD59-A6C34878D82A}">
                    <a16:rowId xmlns:a16="http://schemas.microsoft.com/office/drawing/2014/main" val="3968636479"/>
                  </a:ext>
                </a:extLst>
              </a:tr>
            </a:tbl>
          </a:graphicData>
        </a:graphic>
      </p:graphicFrame>
      <p:sp>
        <p:nvSpPr>
          <p:cNvPr id="4" name="Text Placeholder 3">
            <a:extLst>
              <a:ext uri="{FF2B5EF4-FFF2-40B4-BE49-F238E27FC236}">
                <a16:creationId xmlns:a16="http://schemas.microsoft.com/office/drawing/2014/main" id="{C24B5CCF-6204-4ECB-91DD-966083F99D5F}"/>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633016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9FFA-DD0B-41BD-B860-049CE346463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A0EEB53-BACF-4C3A-A8AD-2607A769F305}"/>
              </a:ext>
            </a:extLst>
          </p:cNvPr>
          <p:cNvGraphicFramePr>
            <a:graphicFrameLocks noGrp="1"/>
          </p:cNvGraphicFramePr>
          <p:nvPr>
            <p:ph type="chart" sz="quarter" idx="13"/>
            <p:extLst>
              <p:ext uri="{D42A27DB-BD31-4B8C-83A1-F6EECF244321}">
                <p14:modId xmlns:p14="http://schemas.microsoft.com/office/powerpoint/2010/main" val="253169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A15992-0F85-4C98-8F77-9101C0904F9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3A8F03-D381-4040-A146-F60200C5D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00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21DCB-8432-44B6-9868-B1939D5AE3C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89954B8-4D81-409B-BC0B-DB80172666DD}"/>
              </a:ext>
            </a:extLst>
          </p:cNvPr>
          <p:cNvGraphicFramePr>
            <a:graphicFrameLocks noGrp="1"/>
          </p:cNvGraphicFramePr>
          <p:nvPr>
            <p:ph type="chart" sz="quarter" idx="13"/>
            <p:extLst>
              <p:ext uri="{D42A27DB-BD31-4B8C-83A1-F6EECF244321}">
                <p14:modId xmlns:p14="http://schemas.microsoft.com/office/powerpoint/2010/main" val="1787776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70CB6-3E2A-4926-BC38-FD040A7962E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10A1DEC-E493-492F-93D1-471DE0DAE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360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2DE33-EB35-47F9-B8CB-95A6C0011A1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9D85418-FD36-4C00-AD81-45FFE44085BE}"/>
              </a:ext>
            </a:extLst>
          </p:cNvPr>
          <p:cNvGraphicFramePr>
            <a:graphicFrameLocks noGrp="1"/>
          </p:cNvGraphicFramePr>
          <p:nvPr>
            <p:ph type="chart" sz="quarter" idx="13"/>
            <p:extLst>
              <p:ext uri="{D42A27DB-BD31-4B8C-83A1-F6EECF244321}">
                <p14:modId xmlns:p14="http://schemas.microsoft.com/office/powerpoint/2010/main" val="672634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B7FD6-566E-4D74-A8AC-AE882469371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20B373-F126-4429-96DE-6A8A33C70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26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49CB-20E6-45BB-84B0-3759C0175F6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86C3D4E-A745-49FE-AB95-AE184B572B77}"/>
              </a:ext>
            </a:extLst>
          </p:cNvPr>
          <p:cNvGraphicFramePr>
            <a:graphicFrameLocks noGrp="1"/>
          </p:cNvGraphicFramePr>
          <p:nvPr>
            <p:ph type="tbl" sz="quarter" idx="13"/>
            <p:extLst>
              <p:ext uri="{D42A27DB-BD31-4B8C-83A1-F6EECF244321}">
                <p14:modId xmlns:p14="http://schemas.microsoft.com/office/powerpoint/2010/main" val="334565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4631701"/>
                    </a:ext>
                  </a:extLst>
                </a:gridCol>
                <a:gridCol w="1152144">
                  <a:extLst>
                    <a:ext uri="{9D8B030D-6E8A-4147-A177-3AD203B41FA5}">
                      <a16:colId xmlns:a16="http://schemas.microsoft.com/office/drawing/2014/main" val="2834098795"/>
                    </a:ext>
                  </a:extLst>
                </a:gridCol>
                <a:gridCol w="1152144">
                  <a:extLst>
                    <a:ext uri="{9D8B030D-6E8A-4147-A177-3AD203B41FA5}">
                      <a16:colId xmlns:a16="http://schemas.microsoft.com/office/drawing/2014/main" val="3990480101"/>
                    </a:ext>
                  </a:extLst>
                </a:gridCol>
                <a:gridCol w="1152144">
                  <a:extLst>
                    <a:ext uri="{9D8B030D-6E8A-4147-A177-3AD203B41FA5}">
                      <a16:colId xmlns:a16="http://schemas.microsoft.com/office/drawing/2014/main" val="1730445891"/>
                    </a:ext>
                  </a:extLst>
                </a:gridCol>
                <a:gridCol w="1152144">
                  <a:extLst>
                    <a:ext uri="{9D8B030D-6E8A-4147-A177-3AD203B41FA5}">
                      <a16:colId xmlns:a16="http://schemas.microsoft.com/office/drawing/2014/main" val="794593775"/>
                    </a:ext>
                  </a:extLst>
                </a:gridCol>
                <a:gridCol w="1152144">
                  <a:extLst>
                    <a:ext uri="{9D8B030D-6E8A-4147-A177-3AD203B41FA5}">
                      <a16:colId xmlns:a16="http://schemas.microsoft.com/office/drawing/2014/main" val="332951277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311256816"/>
                  </a:ext>
                </a:extLst>
              </a:tr>
              <a:tr h="370840">
                <a:tc>
                  <a:txBody>
                    <a:bodyPr/>
                    <a:lstStyle/>
                    <a:p>
                      <a:r>
                        <a:rPr lang="en-US" sz="1000" b="1"/>
                        <a:t>@FirstInsHI - 2025-04-16 12:54:50</a:t>
                      </a:r>
                      <a:r>
                        <a:rPr lang="en-US" sz="1000"/>
                        <a:t>
 Game. Set. Match! 🏓 #TeamFICOH hit the courts this weekend at the @hawaiipachealth  @ESPNHonolulu  Open Pickleball Tournament, presented @hmsahawaii. Our very own Jeff Grimmer and Leslie Kop brought home the gold medal in Mixed Doubles (Beginners). https://t.co/jZu4OLu4tp</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0.0855 %</a:t>
                      </a:r>
                    </a:p>
                  </a:txBody>
                  <a:tcPr/>
                </a:tc>
                <a:extLst>
                  <a:ext uri="{0D108BD9-81ED-4DB2-BD59-A6C34878D82A}">
                    <a16:rowId xmlns:a16="http://schemas.microsoft.com/office/drawing/2014/main" val="2558864326"/>
                  </a:ext>
                </a:extLst>
              </a:tr>
              <a:tr h="370840">
                <a:tc>
                  <a:txBody>
                    <a:bodyPr/>
                    <a:lstStyle/>
                    <a:p>
                      <a:r>
                        <a:rPr lang="en-US" sz="1000" b="1"/>
                        <a:t>@FirstInsHI - 2025-04-01 16:48:39</a:t>
                      </a:r>
                      <a:r>
                        <a:rPr lang="en-US" sz="1000"/>
                        <a:t>
 The results are in, and it’s no April Fool's joke! First Insurance has been named one of @hawaiibusiness Best Places to Work for 2025 and was also recognized as the Healthiest Company in the medium employer category. 🏆#HawaiiBusiness https://t.co/LjETyhP8Tr</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412267507"/>
                  </a:ext>
                </a:extLst>
              </a:tr>
              <a:tr h="370840">
                <a:tc>
                  <a:txBody>
                    <a:bodyPr/>
                    <a:lstStyle/>
                    <a:p>
                      <a:r>
                        <a:rPr lang="en-US" sz="1000" b="1"/>
                        <a:t>@FirstInsHI - 2025-04-10 15:30:58</a:t>
                      </a:r>
                      <a:r>
                        <a:rPr lang="en-US" sz="1000"/>
                        <a:t>
 For nearly 20 years, FICOH has partnered with @HawaiiMOW to help ensure Oahu kūpuna and individuals with disabilities receive hot, nutritious meals delivered right to their door. The best part? The personal connections we make while checking in on those we serve. #TeamFICOH https://t.co/Dj8MExOsAs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209572020"/>
                  </a:ext>
                </a:extLst>
              </a:tr>
            </a:tbl>
          </a:graphicData>
        </a:graphic>
      </p:graphicFrame>
      <p:sp>
        <p:nvSpPr>
          <p:cNvPr id="4" name="Text Placeholder 3">
            <a:extLst>
              <a:ext uri="{FF2B5EF4-FFF2-40B4-BE49-F238E27FC236}">
                <a16:creationId xmlns:a16="http://schemas.microsoft.com/office/drawing/2014/main" id="{A0E9524E-B55C-4404-8932-945086472BB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608285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C718-3E90-42B5-8C35-D80B76DC461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1DD2533-7ADB-4047-A84C-C77A23DAE01C}"/>
              </a:ext>
            </a:extLst>
          </p:cNvPr>
          <p:cNvGraphicFramePr>
            <a:graphicFrameLocks noGrp="1"/>
          </p:cNvGraphicFramePr>
          <p:nvPr>
            <p:ph type="tbl" sz="quarter" idx="13"/>
            <p:extLst>
              <p:ext uri="{D42A27DB-BD31-4B8C-83A1-F6EECF244321}">
                <p14:modId xmlns:p14="http://schemas.microsoft.com/office/powerpoint/2010/main" val="64804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63704057"/>
                    </a:ext>
                  </a:extLst>
                </a:gridCol>
                <a:gridCol w="576072">
                  <a:extLst>
                    <a:ext uri="{9D8B030D-6E8A-4147-A177-3AD203B41FA5}">
                      <a16:colId xmlns:a16="http://schemas.microsoft.com/office/drawing/2014/main" val="1626634463"/>
                    </a:ext>
                  </a:extLst>
                </a:gridCol>
                <a:gridCol w="576072">
                  <a:extLst>
                    <a:ext uri="{9D8B030D-6E8A-4147-A177-3AD203B41FA5}">
                      <a16:colId xmlns:a16="http://schemas.microsoft.com/office/drawing/2014/main" val="4226710805"/>
                    </a:ext>
                  </a:extLst>
                </a:gridCol>
                <a:gridCol w="576072">
                  <a:extLst>
                    <a:ext uri="{9D8B030D-6E8A-4147-A177-3AD203B41FA5}">
                      <a16:colId xmlns:a16="http://schemas.microsoft.com/office/drawing/2014/main" val="1529576364"/>
                    </a:ext>
                  </a:extLst>
                </a:gridCol>
                <a:gridCol w="576072">
                  <a:extLst>
                    <a:ext uri="{9D8B030D-6E8A-4147-A177-3AD203B41FA5}">
                      <a16:colId xmlns:a16="http://schemas.microsoft.com/office/drawing/2014/main" val="2324251349"/>
                    </a:ext>
                  </a:extLst>
                </a:gridCol>
                <a:gridCol w="576072">
                  <a:extLst>
                    <a:ext uri="{9D8B030D-6E8A-4147-A177-3AD203B41FA5}">
                      <a16:colId xmlns:a16="http://schemas.microsoft.com/office/drawing/2014/main" val="2125399409"/>
                    </a:ext>
                  </a:extLst>
                </a:gridCol>
                <a:gridCol w="576072">
                  <a:extLst>
                    <a:ext uri="{9D8B030D-6E8A-4147-A177-3AD203B41FA5}">
                      <a16:colId xmlns:a16="http://schemas.microsoft.com/office/drawing/2014/main" val="3637823936"/>
                    </a:ext>
                  </a:extLst>
                </a:gridCol>
                <a:gridCol w="576072">
                  <a:extLst>
                    <a:ext uri="{9D8B030D-6E8A-4147-A177-3AD203B41FA5}">
                      <a16:colId xmlns:a16="http://schemas.microsoft.com/office/drawing/2014/main" val="2419711423"/>
                    </a:ext>
                  </a:extLst>
                </a:gridCol>
                <a:gridCol w="576072">
                  <a:extLst>
                    <a:ext uri="{9D8B030D-6E8A-4147-A177-3AD203B41FA5}">
                      <a16:colId xmlns:a16="http://schemas.microsoft.com/office/drawing/2014/main" val="3313615161"/>
                    </a:ext>
                  </a:extLst>
                </a:gridCol>
                <a:gridCol w="576072">
                  <a:extLst>
                    <a:ext uri="{9D8B030D-6E8A-4147-A177-3AD203B41FA5}">
                      <a16:colId xmlns:a16="http://schemas.microsoft.com/office/drawing/2014/main" val="1654682619"/>
                    </a:ext>
                  </a:extLst>
                </a:gridCol>
                <a:gridCol w="576072">
                  <a:extLst>
                    <a:ext uri="{9D8B030D-6E8A-4147-A177-3AD203B41FA5}">
                      <a16:colId xmlns:a16="http://schemas.microsoft.com/office/drawing/2014/main" val="3370008970"/>
                    </a:ext>
                  </a:extLst>
                </a:gridCol>
                <a:gridCol w="576072">
                  <a:extLst>
                    <a:ext uri="{9D8B030D-6E8A-4147-A177-3AD203B41FA5}">
                      <a16:colId xmlns:a16="http://schemas.microsoft.com/office/drawing/2014/main" val="4282870277"/>
                    </a:ext>
                  </a:extLst>
                </a:gridCol>
                <a:gridCol w="576072">
                  <a:extLst>
                    <a:ext uri="{9D8B030D-6E8A-4147-A177-3AD203B41FA5}">
                      <a16:colId xmlns:a16="http://schemas.microsoft.com/office/drawing/2014/main" val="252007877"/>
                    </a:ext>
                  </a:extLst>
                </a:gridCol>
                <a:gridCol w="576072">
                  <a:extLst>
                    <a:ext uri="{9D8B030D-6E8A-4147-A177-3AD203B41FA5}">
                      <a16:colId xmlns:a16="http://schemas.microsoft.com/office/drawing/2014/main" val="21819691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83276788"/>
                  </a:ext>
                </a:extLst>
              </a:tr>
              <a:tr h="370840">
                <a:tc>
                  <a:txBody>
                    <a:bodyPr/>
                    <a:lstStyle/>
                    <a:p>
                      <a:r>
                        <a:rPr lang="en-US" sz="1000"/>
                        <a:t>4846</a:t>
                      </a:r>
                    </a:p>
                  </a:txBody>
                  <a:tcPr/>
                </a:tc>
                <a:tc>
                  <a:txBody>
                    <a:bodyPr/>
                    <a:lstStyle/>
                    <a:p>
                      <a:r>
                        <a:rPr lang="en-US" sz="1000"/>
                        <a:t>42</a:t>
                      </a:r>
                    </a:p>
                  </a:txBody>
                  <a:tcPr/>
                </a:tc>
                <a:tc>
                  <a:txBody>
                    <a:bodyPr/>
                    <a:lstStyle/>
                    <a:p>
                      <a:r>
                        <a:rPr lang="en-US" sz="1000"/>
                        <a:t>10</a:t>
                      </a:r>
                    </a:p>
                  </a:txBody>
                  <a:tcPr/>
                </a:tc>
                <a:tc>
                  <a:txBody>
                    <a:bodyPr/>
                    <a:lstStyle/>
                    <a:p>
                      <a:r>
                        <a:rPr lang="en-US" sz="1000"/>
                        <a:t>581</a:t>
                      </a:r>
                    </a:p>
                  </a:txBody>
                  <a:tcPr/>
                </a:tc>
                <a:tc>
                  <a:txBody>
                    <a:bodyPr/>
                    <a:lstStyle/>
                    <a:p>
                      <a:r>
                        <a:rPr lang="en-US" sz="1000"/>
                        <a:t>58.1</a:t>
                      </a:r>
                    </a:p>
                  </a:txBody>
                  <a:tcPr/>
                </a:tc>
                <a:tc>
                  <a:txBody>
                    <a:bodyPr/>
                    <a:lstStyle/>
                    <a:p>
                      <a:r>
                        <a:rPr lang="en-US" sz="1000"/>
                        <a:t>47</a:t>
                      </a:r>
                    </a:p>
                  </a:txBody>
                  <a:tcPr/>
                </a:tc>
                <a:tc>
                  <a:txBody>
                    <a:bodyPr/>
                    <a:lstStyle/>
                    <a:p>
                      <a:r>
                        <a:rPr lang="en-US" sz="1000"/>
                        <a:t>2</a:t>
                      </a:r>
                    </a:p>
                  </a:txBody>
                  <a:tcPr/>
                </a:tc>
                <a:tc>
                  <a:txBody>
                    <a:bodyPr/>
                    <a:lstStyle/>
                    <a:p>
                      <a:r>
                        <a:rPr lang="en-US" sz="1000"/>
                        <a:t>0.2</a:t>
                      </a:r>
                    </a:p>
                  </a:txBody>
                  <a:tcPr/>
                </a:tc>
                <a:tc>
                  <a:txBody>
                    <a:bodyPr/>
                    <a:lstStyle/>
                    <a:p>
                      <a:r>
                        <a:rPr lang="en-US" sz="1000"/>
                        <a:t>1528</a:t>
                      </a:r>
                    </a:p>
                  </a:txBody>
                  <a:tcPr/>
                </a:tc>
                <a:tc>
                  <a:txBody>
                    <a:bodyPr/>
                    <a:lstStyle/>
                    <a:p>
                      <a:r>
                        <a:rPr lang="en-US" sz="1000"/>
                        <a:t>152.8</a:t>
                      </a:r>
                    </a:p>
                  </a:txBody>
                  <a:tcPr/>
                </a:tc>
                <a:tc>
                  <a:txBody>
                    <a:bodyPr/>
                    <a:lstStyle/>
                    <a:p>
                      <a:r>
                        <a:rPr lang="en-US" sz="1000"/>
                        <a:t>13285</a:t>
                      </a:r>
                    </a:p>
                  </a:txBody>
                  <a:tcPr/>
                </a:tc>
                <a:tc>
                  <a:txBody>
                    <a:bodyPr/>
                    <a:lstStyle/>
                    <a:p>
                      <a:r>
                        <a:rPr lang="en-US" sz="1000"/>
                        <a:t>1328.5</a:t>
                      </a:r>
                    </a:p>
                  </a:txBody>
                  <a:tcPr/>
                </a:tc>
                <a:tc>
                  <a:txBody>
                    <a:bodyPr/>
                    <a:lstStyle/>
                    <a:p>
                      <a:r>
                        <a:rPr lang="en-US" sz="1000"/>
                        <a:t>15.174227157966 %</a:t>
                      </a:r>
                    </a:p>
                  </a:txBody>
                  <a:tcPr/>
                </a:tc>
                <a:tc>
                  <a:txBody>
                    <a:bodyPr/>
                    <a:lstStyle/>
                    <a:p>
                      <a:r>
                        <a:rPr lang="en-US" sz="1000"/>
                        <a:t>786</a:t>
                      </a:r>
                    </a:p>
                  </a:txBody>
                  <a:tcPr/>
                </a:tc>
                <a:extLst>
                  <a:ext uri="{0D108BD9-81ED-4DB2-BD59-A6C34878D82A}">
                    <a16:rowId xmlns:a16="http://schemas.microsoft.com/office/drawing/2014/main" val="4166865645"/>
                  </a:ext>
                </a:extLst>
              </a:tr>
            </a:tbl>
          </a:graphicData>
        </a:graphic>
      </p:graphicFrame>
      <p:sp>
        <p:nvSpPr>
          <p:cNvPr id="4" name="Text Placeholder 3">
            <a:extLst>
              <a:ext uri="{FF2B5EF4-FFF2-40B4-BE49-F238E27FC236}">
                <a16:creationId xmlns:a16="http://schemas.microsoft.com/office/drawing/2014/main" id="{AC59AA40-81E8-47FB-92DA-F1A3DC37CA9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553229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7B67E-2BE5-4070-AB78-8B5969EB608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8E83720-195A-4790-971F-A3E08E4104DF}"/>
              </a:ext>
            </a:extLst>
          </p:cNvPr>
          <p:cNvGraphicFramePr>
            <a:graphicFrameLocks noGrp="1"/>
          </p:cNvGraphicFramePr>
          <p:nvPr>
            <p:ph type="chart" sz="quarter" idx="13"/>
            <p:extLst>
              <p:ext uri="{D42A27DB-BD31-4B8C-83A1-F6EECF244321}">
                <p14:modId xmlns:p14="http://schemas.microsoft.com/office/powerpoint/2010/main" val="4178727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48DA2-6845-4D30-B315-B6BA0FA677E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AC841B3-F79B-4E11-B496-0526520C3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767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D9A4B-1E8B-416D-A74F-78CB6838FC2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1318B9D-CBBB-4B18-9F35-57FC47FF1C42}"/>
              </a:ext>
            </a:extLst>
          </p:cNvPr>
          <p:cNvGraphicFramePr>
            <a:graphicFrameLocks noGrp="1"/>
          </p:cNvGraphicFramePr>
          <p:nvPr>
            <p:ph type="chart" sz="quarter" idx="13"/>
            <p:extLst>
              <p:ext uri="{D42A27DB-BD31-4B8C-83A1-F6EECF244321}">
                <p14:modId xmlns:p14="http://schemas.microsoft.com/office/powerpoint/2010/main" val="189815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7F29B-B528-4473-AF84-A12614225CC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59ABC6C-11DB-44EC-B98C-7465F84ABC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378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F93BB-2090-498B-A528-A34FA6711E4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6C70046A-A901-4335-9EF4-D18A83F279FF}"/>
              </a:ext>
            </a:extLst>
          </p:cNvPr>
          <p:cNvGraphicFramePr>
            <a:graphicFrameLocks noGrp="1"/>
          </p:cNvGraphicFramePr>
          <p:nvPr>
            <p:ph type="chart" sz="quarter" idx="13"/>
            <p:extLst>
              <p:ext uri="{D42A27DB-BD31-4B8C-83A1-F6EECF244321}">
                <p14:modId xmlns:p14="http://schemas.microsoft.com/office/powerpoint/2010/main" val="2865387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E6142-409D-4553-8FB9-CCFE4BFB9DA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1EFFB5-02BF-430C-945C-16121AC53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234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D3A6-135B-4488-AF2B-4CF5821C56C8}"/>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9AA231BE-5AEB-4B41-ACB0-6D96AB80B415}"/>
              </a:ext>
            </a:extLst>
          </p:cNvPr>
          <p:cNvGraphicFramePr>
            <a:graphicFrameLocks noGrp="1"/>
          </p:cNvGraphicFramePr>
          <p:nvPr>
            <p:ph type="chart" sz="quarter" idx="13"/>
            <p:extLst>
              <p:ext uri="{D42A27DB-BD31-4B8C-83A1-F6EECF244321}">
                <p14:modId xmlns:p14="http://schemas.microsoft.com/office/powerpoint/2010/main" val="2778909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52C8C-C16A-467F-8521-3ED699F1AE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DB183CF-6E27-4652-9D27-544272E10E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21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687F-2A3F-435A-B637-2D5784E1CCFD}"/>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D4BF9407-5B01-4E01-BD3C-1BF6F75941C3}"/>
              </a:ext>
            </a:extLst>
          </p:cNvPr>
          <p:cNvGraphicFramePr>
            <a:graphicFrameLocks noGrp="1"/>
          </p:cNvGraphicFramePr>
          <p:nvPr>
            <p:ph type="tbl" sz="quarter" idx="13"/>
            <p:extLst>
              <p:ext uri="{D42A27DB-BD31-4B8C-83A1-F6EECF244321}">
                <p14:modId xmlns:p14="http://schemas.microsoft.com/office/powerpoint/2010/main" val="184679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33087800"/>
                    </a:ext>
                  </a:extLst>
                </a:gridCol>
                <a:gridCol w="905256">
                  <a:extLst>
                    <a:ext uri="{9D8B030D-6E8A-4147-A177-3AD203B41FA5}">
                      <a16:colId xmlns:a16="http://schemas.microsoft.com/office/drawing/2014/main" val="1213513606"/>
                    </a:ext>
                  </a:extLst>
                </a:gridCol>
                <a:gridCol w="576072">
                  <a:extLst>
                    <a:ext uri="{9D8B030D-6E8A-4147-A177-3AD203B41FA5}">
                      <a16:colId xmlns:a16="http://schemas.microsoft.com/office/drawing/2014/main" val="4278845511"/>
                    </a:ext>
                  </a:extLst>
                </a:gridCol>
                <a:gridCol w="576072">
                  <a:extLst>
                    <a:ext uri="{9D8B030D-6E8A-4147-A177-3AD203B41FA5}">
                      <a16:colId xmlns:a16="http://schemas.microsoft.com/office/drawing/2014/main" val="3654276620"/>
                    </a:ext>
                  </a:extLst>
                </a:gridCol>
                <a:gridCol w="576072">
                  <a:extLst>
                    <a:ext uri="{9D8B030D-6E8A-4147-A177-3AD203B41FA5}">
                      <a16:colId xmlns:a16="http://schemas.microsoft.com/office/drawing/2014/main" val="2163914865"/>
                    </a:ext>
                  </a:extLst>
                </a:gridCol>
                <a:gridCol w="576072">
                  <a:extLst>
                    <a:ext uri="{9D8B030D-6E8A-4147-A177-3AD203B41FA5}">
                      <a16:colId xmlns:a16="http://schemas.microsoft.com/office/drawing/2014/main" val="567869846"/>
                    </a:ext>
                  </a:extLst>
                </a:gridCol>
                <a:gridCol w="576072">
                  <a:extLst>
                    <a:ext uri="{9D8B030D-6E8A-4147-A177-3AD203B41FA5}">
                      <a16:colId xmlns:a16="http://schemas.microsoft.com/office/drawing/2014/main" val="1544151969"/>
                    </a:ext>
                  </a:extLst>
                </a:gridCol>
                <a:gridCol w="576072">
                  <a:extLst>
                    <a:ext uri="{9D8B030D-6E8A-4147-A177-3AD203B41FA5}">
                      <a16:colId xmlns:a16="http://schemas.microsoft.com/office/drawing/2014/main" val="1509792094"/>
                    </a:ext>
                  </a:extLst>
                </a:gridCol>
                <a:gridCol w="576072">
                  <a:extLst>
                    <a:ext uri="{9D8B030D-6E8A-4147-A177-3AD203B41FA5}">
                      <a16:colId xmlns:a16="http://schemas.microsoft.com/office/drawing/2014/main" val="4160754643"/>
                    </a:ext>
                  </a:extLst>
                </a:gridCol>
                <a:gridCol w="576072">
                  <a:extLst>
                    <a:ext uri="{9D8B030D-6E8A-4147-A177-3AD203B41FA5}">
                      <a16:colId xmlns:a16="http://schemas.microsoft.com/office/drawing/2014/main" val="2008502219"/>
                    </a:ext>
                  </a:extLst>
                </a:gridCol>
                <a:gridCol w="576072">
                  <a:extLst>
                    <a:ext uri="{9D8B030D-6E8A-4147-A177-3AD203B41FA5}">
                      <a16:colId xmlns:a16="http://schemas.microsoft.com/office/drawing/2014/main" val="3171234106"/>
                    </a:ext>
                  </a:extLst>
                </a:gridCol>
              </a:tblGrid>
              <a:tr h="370840">
                <a:tc>
                  <a:txBody>
                    <a:bodyPr/>
                    <a:lstStyle/>
                    <a:p>
                      <a:r>
                        <a:rPr lang="en-US" sz="1000"/>
                        <a:t>Post</a:t>
                      </a:r>
                    </a:p>
                  </a:txBody>
                  <a:tcPr/>
                </a:tc>
                <a:tc>
                  <a:txBody>
                    <a:bodyPr/>
                    <a:lstStyle/>
                    <a:p>
                      <a:r>
                        <a:rPr lang="en-US" sz="1000"/>
                        <a:t>Punlished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015263639"/>
                  </a:ext>
                </a:extLst>
              </a:tr>
              <a:tr h="370840">
                <a:tc>
                  <a:txBody>
                    <a:bodyPr/>
                    <a:lstStyle/>
                    <a:p>
                      <a:r>
                        <a:rPr lang="en-US" sz="1000"/>
                        <a:t>04/15/2025 15:19:07</a:t>
                      </a:r>
                    </a:p>
                  </a:txBody>
                  <a:tcPr/>
                </a:tc>
                <a:tc>
                  <a:txBody>
                    <a:bodyPr/>
                    <a:lstStyle/>
                    <a:p>
                      <a:r>
                        <a:rPr lang="en-US" sz="1000"/>
                        <a:t>04/15/2025 15:19:07</a:t>
                      </a:r>
                    </a:p>
                  </a:txBody>
                  <a:tcPr/>
                </a:tc>
                <a:tc>
                  <a:txBody>
                    <a:bodyPr/>
                    <a:lstStyle/>
                    <a:p>
                      <a:r>
                        <a:rPr lang="en-US" sz="1000"/>
                        <a:t>Gallery</a:t>
                      </a:r>
                    </a:p>
                  </a:txBody>
                  <a:tcPr/>
                </a:tc>
                <a:tc>
                  <a:txBody>
                    <a:bodyPr/>
                    <a:lstStyle/>
                    <a:p>
                      <a:r>
                        <a:rPr lang="en-US" sz="1000"/>
                        <a:t>116</a:t>
                      </a:r>
                    </a:p>
                  </a:txBody>
                  <a:tcPr/>
                </a:tc>
                <a:tc>
                  <a:txBody>
                    <a:bodyPr/>
                    <a:lstStyle/>
                    <a:p>
                      <a:r>
                        <a:rPr lang="en-US" sz="1000"/>
                        <a:t>10</a:t>
                      </a:r>
                    </a:p>
                  </a:txBody>
                  <a:tcPr/>
                </a:tc>
                <a:tc>
                  <a:txBody>
                    <a:bodyPr/>
                    <a:lstStyle/>
                    <a:p>
                      <a:r>
                        <a:rPr lang="en-US" sz="1000"/>
                        <a:t>1</a:t>
                      </a:r>
                    </a:p>
                  </a:txBody>
                  <a:tcPr/>
                </a:tc>
                <a:tc>
                  <a:txBody>
                    <a:bodyPr/>
                    <a:lstStyle/>
                    <a:p>
                      <a:r>
                        <a:rPr lang="en-US" sz="1000"/>
                        <a:t>558</a:t>
                      </a:r>
                    </a:p>
                  </a:txBody>
                  <a:tcPr/>
                </a:tc>
                <a:tc>
                  <a:txBody>
                    <a:bodyPr/>
                    <a:lstStyle/>
                    <a:p>
                      <a:r>
                        <a:rPr lang="en-US" sz="1000"/>
                        <a:t>28.709136630344 %</a:t>
                      </a:r>
                    </a:p>
                  </a:txBody>
                  <a:tcPr/>
                </a:tc>
                <a:tc>
                  <a:txBody>
                    <a:bodyPr/>
                    <a:lstStyle/>
                    <a:p>
                      <a:r>
                        <a:rPr lang="en-US" sz="1000"/>
                        <a:t>2386</a:t>
                      </a:r>
                    </a:p>
                  </a:txBody>
                  <a:tcPr/>
                </a:tc>
                <a:tc>
                  <a:txBody>
                    <a:bodyPr/>
                    <a:lstStyle/>
                    <a:p>
                      <a:r>
                        <a:rPr lang="en-US" sz="1000"/>
                        <a:t>1254</a:t>
                      </a:r>
                    </a:p>
                  </a:txBody>
                  <a:tcPr/>
                </a:tc>
                <a:tc>
                  <a:txBody>
                    <a:bodyPr/>
                    <a:lstStyle/>
                    <a:p>
                      <a:r>
                        <a:rPr lang="en-US" sz="1000"/>
                        <a:t>n/a</a:t>
                      </a:r>
                    </a:p>
                  </a:txBody>
                  <a:tcPr/>
                </a:tc>
                <a:extLst>
                  <a:ext uri="{0D108BD9-81ED-4DB2-BD59-A6C34878D82A}">
                    <a16:rowId xmlns:a16="http://schemas.microsoft.com/office/drawing/2014/main" val="3077138788"/>
                  </a:ext>
                </a:extLst>
              </a:tr>
              <a:tr h="370840">
                <a:tc>
                  <a:txBody>
                    <a:bodyPr/>
                    <a:lstStyle/>
                    <a:p>
                      <a:r>
                        <a:rPr lang="en-US" sz="1000"/>
                        <a:t>04/01/2025 16:49:48</a:t>
                      </a:r>
                    </a:p>
                  </a:txBody>
                  <a:tcPr/>
                </a:tc>
                <a:tc>
                  <a:txBody>
                    <a:bodyPr/>
                    <a:lstStyle/>
                    <a:p>
                      <a:r>
                        <a:rPr lang="en-US" sz="1000"/>
                        <a:t>04/01/2025 16:49:48</a:t>
                      </a:r>
                    </a:p>
                  </a:txBody>
                  <a:tcPr/>
                </a:tc>
                <a:tc>
                  <a:txBody>
                    <a:bodyPr/>
                    <a:lstStyle/>
                    <a:p>
                      <a:r>
                        <a:rPr lang="en-US" sz="1000"/>
                        <a:t>Gallery</a:t>
                      </a:r>
                    </a:p>
                  </a:txBody>
                  <a:tcPr/>
                </a:tc>
                <a:tc>
                  <a:txBody>
                    <a:bodyPr/>
                    <a:lstStyle/>
                    <a:p>
                      <a:r>
                        <a:rPr lang="en-US" sz="1000"/>
                        <a:t>80</a:t>
                      </a:r>
                    </a:p>
                  </a:txBody>
                  <a:tcPr/>
                </a:tc>
                <a:tc>
                  <a:txBody>
                    <a:bodyPr/>
                    <a:lstStyle/>
                    <a:p>
                      <a:r>
                        <a:rPr lang="en-US" sz="1000"/>
                        <a:t>8</a:t>
                      </a:r>
                    </a:p>
                  </a:txBody>
                  <a:tcPr/>
                </a:tc>
                <a:tc>
                  <a:txBody>
                    <a:bodyPr/>
                    <a:lstStyle/>
                    <a:p>
                      <a:r>
                        <a:rPr lang="en-US" sz="1000"/>
                        <a:t>1</a:t>
                      </a:r>
                    </a:p>
                  </a:txBody>
                  <a:tcPr/>
                </a:tc>
                <a:tc>
                  <a:txBody>
                    <a:bodyPr/>
                    <a:lstStyle/>
                    <a:p>
                      <a:r>
                        <a:rPr lang="en-US" sz="1000"/>
                        <a:t>216</a:t>
                      </a:r>
                    </a:p>
                  </a:txBody>
                  <a:tcPr/>
                </a:tc>
                <a:tc>
                  <a:txBody>
                    <a:bodyPr/>
                    <a:lstStyle/>
                    <a:p>
                      <a:r>
                        <a:rPr lang="en-US" sz="1000"/>
                        <a:t>22.575869726129 %</a:t>
                      </a:r>
                    </a:p>
                  </a:txBody>
                  <a:tcPr/>
                </a:tc>
                <a:tc>
                  <a:txBody>
                    <a:bodyPr/>
                    <a:lstStyle/>
                    <a:p>
                      <a:r>
                        <a:rPr lang="en-US" sz="1000"/>
                        <a:t>1351</a:t>
                      </a:r>
                    </a:p>
                  </a:txBody>
                  <a:tcPr/>
                </a:tc>
                <a:tc>
                  <a:txBody>
                    <a:bodyPr/>
                    <a:lstStyle/>
                    <a:p>
                      <a:r>
                        <a:rPr lang="en-US" sz="1000"/>
                        <a:t>598</a:t>
                      </a:r>
                    </a:p>
                  </a:txBody>
                  <a:tcPr/>
                </a:tc>
                <a:tc>
                  <a:txBody>
                    <a:bodyPr/>
                    <a:lstStyle/>
                    <a:p>
                      <a:r>
                        <a:rPr lang="en-US" sz="1000"/>
                        <a:t>n/a</a:t>
                      </a:r>
                    </a:p>
                  </a:txBody>
                  <a:tcPr/>
                </a:tc>
                <a:extLst>
                  <a:ext uri="{0D108BD9-81ED-4DB2-BD59-A6C34878D82A}">
                    <a16:rowId xmlns:a16="http://schemas.microsoft.com/office/drawing/2014/main" val="4246161700"/>
                  </a:ext>
                </a:extLst>
              </a:tr>
              <a:tr h="370840">
                <a:tc>
                  <a:txBody>
                    <a:bodyPr/>
                    <a:lstStyle/>
                    <a:p>
                      <a:r>
                        <a:rPr lang="en-US" sz="1000"/>
                        <a:t>04/22/2025 13:45:46</a:t>
                      </a:r>
                    </a:p>
                  </a:txBody>
                  <a:tcPr/>
                </a:tc>
                <a:tc>
                  <a:txBody>
                    <a:bodyPr/>
                    <a:lstStyle/>
                    <a:p>
                      <a:r>
                        <a:rPr lang="en-US" sz="1000"/>
                        <a:t>04/22/2025 13:45:46</a:t>
                      </a:r>
                    </a:p>
                  </a:txBody>
                  <a:tcPr/>
                </a:tc>
                <a:tc>
                  <a:txBody>
                    <a:bodyPr/>
                    <a:lstStyle/>
                    <a:p>
                      <a:r>
                        <a:rPr lang="en-US" sz="1000"/>
                        <a:t>Image</a:t>
                      </a:r>
                    </a:p>
                  </a:txBody>
                  <a:tcPr/>
                </a:tc>
                <a:tc>
                  <a:txBody>
                    <a:bodyPr/>
                    <a:lstStyle/>
                    <a:p>
                      <a:r>
                        <a:rPr lang="en-US" sz="1000"/>
                        <a:t>71</a:t>
                      </a:r>
                    </a:p>
                  </a:txBody>
                  <a:tcPr/>
                </a:tc>
                <a:tc>
                  <a:txBody>
                    <a:bodyPr/>
                    <a:lstStyle/>
                    <a:p>
                      <a:r>
                        <a:rPr lang="en-US" sz="1000"/>
                        <a:t>7</a:t>
                      </a:r>
                    </a:p>
                  </a:txBody>
                  <a:tcPr/>
                </a:tc>
                <a:tc>
                  <a:txBody>
                    <a:bodyPr/>
                    <a:lstStyle/>
                    <a:p>
                      <a:r>
                        <a:rPr lang="en-US" sz="1000"/>
                        <a:t>0</a:t>
                      </a:r>
                    </a:p>
                  </a:txBody>
                  <a:tcPr/>
                </a:tc>
                <a:tc>
                  <a:txBody>
                    <a:bodyPr/>
                    <a:lstStyle/>
                    <a:p>
                      <a:r>
                        <a:rPr lang="en-US" sz="1000"/>
                        <a:t>62</a:t>
                      </a:r>
                    </a:p>
                  </a:txBody>
                  <a:tcPr/>
                </a:tc>
                <a:tc>
                  <a:txBody>
                    <a:bodyPr/>
                    <a:lstStyle/>
                    <a:p>
                      <a:r>
                        <a:rPr lang="en-US" sz="1000"/>
                        <a:t>10.794140323824 %</a:t>
                      </a:r>
                    </a:p>
                  </a:txBody>
                  <a:tcPr/>
                </a:tc>
                <a:tc>
                  <a:txBody>
                    <a:bodyPr/>
                    <a:lstStyle/>
                    <a:p>
                      <a:r>
                        <a:rPr lang="en-US" sz="1000"/>
                        <a:t>1297</a:t>
                      </a:r>
                    </a:p>
                  </a:txBody>
                  <a:tcPr/>
                </a:tc>
                <a:tc>
                  <a:txBody>
                    <a:bodyPr/>
                    <a:lstStyle/>
                    <a:p>
                      <a:r>
                        <a:rPr lang="en-US" sz="1000"/>
                        <a:t>757</a:t>
                      </a:r>
                    </a:p>
                  </a:txBody>
                  <a:tcPr/>
                </a:tc>
                <a:tc>
                  <a:txBody>
                    <a:bodyPr/>
                    <a:lstStyle/>
                    <a:p>
                      <a:r>
                        <a:rPr lang="en-US" sz="1000"/>
                        <a:t>n/a</a:t>
                      </a:r>
                    </a:p>
                  </a:txBody>
                  <a:tcPr/>
                </a:tc>
                <a:extLst>
                  <a:ext uri="{0D108BD9-81ED-4DB2-BD59-A6C34878D82A}">
                    <a16:rowId xmlns:a16="http://schemas.microsoft.com/office/drawing/2014/main" val="3596794860"/>
                  </a:ext>
                </a:extLst>
              </a:tr>
            </a:tbl>
          </a:graphicData>
        </a:graphic>
      </p:graphicFrame>
      <p:sp>
        <p:nvSpPr>
          <p:cNvPr id="4" name="Text Placeholder 3">
            <a:extLst>
              <a:ext uri="{FF2B5EF4-FFF2-40B4-BE49-F238E27FC236}">
                <a16:creationId xmlns:a16="http://schemas.microsoft.com/office/drawing/2014/main" id="{2FB5DEF8-5B63-48CD-9FE9-60A3599B8DEE}"/>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360034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A209-69D7-444A-B2C9-A8C466F521C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2CBA01E-1623-434A-9A87-A5678265F69A}"/>
              </a:ext>
            </a:extLst>
          </p:cNvPr>
          <p:cNvGraphicFramePr>
            <a:graphicFrameLocks noGrp="1"/>
          </p:cNvGraphicFramePr>
          <p:nvPr>
            <p:ph type="tbl" sz="quarter" idx="13"/>
            <p:extLst>
              <p:ext uri="{D42A27DB-BD31-4B8C-83A1-F6EECF244321}">
                <p14:modId xmlns:p14="http://schemas.microsoft.com/office/powerpoint/2010/main" val="322061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1360746"/>
                    </a:ext>
                  </a:extLst>
                </a:gridCol>
                <a:gridCol w="658368">
                  <a:extLst>
                    <a:ext uri="{9D8B030D-6E8A-4147-A177-3AD203B41FA5}">
                      <a16:colId xmlns:a16="http://schemas.microsoft.com/office/drawing/2014/main" val="3132254673"/>
                    </a:ext>
                  </a:extLst>
                </a:gridCol>
                <a:gridCol w="658368">
                  <a:extLst>
                    <a:ext uri="{9D8B030D-6E8A-4147-A177-3AD203B41FA5}">
                      <a16:colId xmlns:a16="http://schemas.microsoft.com/office/drawing/2014/main" val="2786941438"/>
                    </a:ext>
                  </a:extLst>
                </a:gridCol>
                <a:gridCol w="658368">
                  <a:extLst>
                    <a:ext uri="{9D8B030D-6E8A-4147-A177-3AD203B41FA5}">
                      <a16:colId xmlns:a16="http://schemas.microsoft.com/office/drawing/2014/main" val="2697332409"/>
                    </a:ext>
                  </a:extLst>
                </a:gridCol>
                <a:gridCol w="658368">
                  <a:extLst>
                    <a:ext uri="{9D8B030D-6E8A-4147-A177-3AD203B41FA5}">
                      <a16:colId xmlns:a16="http://schemas.microsoft.com/office/drawing/2014/main" val="749582300"/>
                    </a:ext>
                  </a:extLst>
                </a:gridCol>
                <a:gridCol w="658368">
                  <a:extLst>
                    <a:ext uri="{9D8B030D-6E8A-4147-A177-3AD203B41FA5}">
                      <a16:colId xmlns:a16="http://schemas.microsoft.com/office/drawing/2014/main" val="3493496845"/>
                    </a:ext>
                  </a:extLst>
                </a:gridCol>
                <a:gridCol w="658368">
                  <a:extLst>
                    <a:ext uri="{9D8B030D-6E8A-4147-A177-3AD203B41FA5}">
                      <a16:colId xmlns:a16="http://schemas.microsoft.com/office/drawing/2014/main" val="4187825154"/>
                    </a:ext>
                  </a:extLst>
                </a:gridCol>
                <a:gridCol w="658368">
                  <a:extLst>
                    <a:ext uri="{9D8B030D-6E8A-4147-A177-3AD203B41FA5}">
                      <a16:colId xmlns:a16="http://schemas.microsoft.com/office/drawing/2014/main" val="581969611"/>
                    </a:ext>
                  </a:extLst>
                </a:gridCol>
                <a:gridCol w="658368">
                  <a:extLst>
                    <a:ext uri="{9D8B030D-6E8A-4147-A177-3AD203B41FA5}">
                      <a16:colId xmlns:a16="http://schemas.microsoft.com/office/drawing/2014/main" val="310982128"/>
                    </a:ext>
                  </a:extLst>
                </a:gridCol>
                <a:gridCol w="658368">
                  <a:extLst>
                    <a:ext uri="{9D8B030D-6E8A-4147-A177-3AD203B41FA5}">
                      <a16:colId xmlns:a16="http://schemas.microsoft.com/office/drawing/2014/main" val="41148767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00283261"/>
                  </a:ext>
                </a:extLst>
              </a:tr>
              <a:tr h="370840">
                <a:tc>
                  <a:txBody>
                    <a:bodyPr/>
                    <a:lstStyle/>
                    <a:p>
                      <a:r>
                        <a:rPr lang="en-US" sz="1000"/>
                        <a:t>firstinshi</a:t>
                      </a:r>
                    </a:p>
                  </a:txBody>
                  <a:tcPr/>
                </a:tc>
                <a:tc>
                  <a:txBody>
                    <a:bodyPr/>
                    <a:lstStyle/>
                    <a:p>
                      <a:r>
                        <a:rPr lang="en-US" sz="1000"/>
                        <a:t>2949</a:t>
                      </a:r>
                    </a:p>
                  </a:txBody>
                  <a:tcPr/>
                </a:tc>
                <a:tc>
                  <a:txBody>
                    <a:bodyPr/>
                    <a:lstStyle/>
                    <a:p>
                      <a:r>
                        <a:rPr lang="en-US" sz="1000"/>
                        <a:t>5</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359</a:t>
                      </a:r>
                    </a:p>
                  </a:txBody>
                  <a:tcPr/>
                </a:tc>
                <a:tc>
                  <a:txBody>
                    <a:bodyPr/>
                    <a:lstStyle/>
                    <a:p>
                      <a:r>
                        <a:rPr lang="en-US" sz="1000"/>
                        <a:t>9</a:t>
                      </a:r>
                    </a:p>
                  </a:txBody>
                  <a:tcPr/>
                </a:tc>
                <a:extLst>
                  <a:ext uri="{0D108BD9-81ED-4DB2-BD59-A6C34878D82A}">
                    <a16:rowId xmlns:a16="http://schemas.microsoft.com/office/drawing/2014/main" val="510169705"/>
                  </a:ext>
                </a:extLst>
              </a:tr>
            </a:tbl>
          </a:graphicData>
        </a:graphic>
      </p:graphicFrame>
      <p:sp>
        <p:nvSpPr>
          <p:cNvPr id="4" name="Text Placeholder 3">
            <a:extLst>
              <a:ext uri="{FF2B5EF4-FFF2-40B4-BE49-F238E27FC236}">
                <a16:creationId xmlns:a16="http://schemas.microsoft.com/office/drawing/2014/main" id="{8D2F2177-913A-4D5C-BD19-F8CEE52F556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279220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26ABE-42B3-40DB-B81C-96433D3ABA2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BBEE496-CE38-41E9-B45E-DD1C53BD49A0}"/>
              </a:ext>
            </a:extLst>
          </p:cNvPr>
          <p:cNvGraphicFramePr>
            <a:graphicFrameLocks noGrp="1"/>
          </p:cNvGraphicFramePr>
          <p:nvPr>
            <p:ph type="chart" sz="quarter" idx="13"/>
            <p:extLst>
              <p:ext uri="{D42A27DB-BD31-4B8C-83A1-F6EECF244321}">
                <p14:modId xmlns:p14="http://schemas.microsoft.com/office/powerpoint/2010/main" val="95506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ACEA4-520D-4888-B53F-C794E591691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6E67431-1266-4243-BFC9-579F410ED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693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0D95-EEA0-4679-9EE1-A8B2FEA8DE6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509EF41-CF82-4B65-9335-560A08740181}"/>
              </a:ext>
            </a:extLst>
          </p:cNvPr>
          <p:cNvGraphicFramePr>
            <a:graphicFrameLocks noGrp="1"/>
          </p:cNvGraphicFramePr>
          <p:nvPr>
            <p:ph type="chart" sz="quarter" idx="13"/>
            <p:extLst>
              <p:ext uri="{D42A27DB-BD31-4B8C-83A1-F6EECF244321}">
                <p14:modId xmlns:p14="http://schemas.microsoft.com/office/powerpoint/2010/main" val="1322424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51FCD-2796-4DFC-8572-B0D30351A6E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17448A-E92C-4325-8786-59016177DF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114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ABB1B-62E9-42CE-A002-0228B2E53E27}"/>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D029C390-420B-4AFF-864B-B25DB36BA057}"/>
              </a:ext>
            </a:extLst>
          </p:cNvPr>
          <p:cNvGraphicFramePr>
            <a:graphicFrameLocks noGrp="1"/>
          </p:cNvGraphicFramePr>
          <p:nvPr>
            <p:ph type="chart" sz="quarter" idx="13"/>
            <p:extLst>
              <p:ext uri="{D42A27DB-BD31-4B8C-83A1-F6EECF244321}">
                <p14:modId xmlns:p14="http://schemas.microsoft.com/office/powerpoint/2010/main" val="3150005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C5F87-6A56-4795-A743-32D7E63D32F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89A9702-21C0-43AF-A8C6-3480CC1929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320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BE52-3242-489D-8E7D-91099F1E521E}"/>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939891EE-5A8E-44A0-9172-66B1C8E21D68}"/>
              </a:ext>
            </a:extLst>
          </p:cNvPr>
          <p:cNvGraphicFramePr>
            <a:graphicFrameLocks noGrp="1"/>
          </p:cNvGraphicFramePr>
          <p:nvPr>
            <p:ph type="chart" sz="quarter" idx="13"/>
            <p:extLst>
              <p:ext uri="{D42A27DB-BD31-4B8C-83A1-F6EECF244321}">
                <p14:modId xmlns:p14="http://schemas.microsoft.com/office/powerpoint/2010/main" val="4010151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E0D02-BE44-4A89-BE58-46BC02F9DFB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B59066-B9A4-4FBA-BBE1-5D8EEA485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053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37D35-A094-4C2C-8E07-0C7BF2445F3F}"/>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965B23AF-A099-4507-92C2-02341E6F5B3B}"/>
              </a:ext>
            </a:extLst>
          </p:cNvPr>
          <p:cNvGraphicFramePr>
            <a:graphicFrameLocks noGrp="1"/>
          </p:cNvGraphicFramePr>
          <p:nvPr>
            <p:ph type="tbl" sz="quarter" idx="13"/>
            <p:extLst>
              <p:ext uri="{D42A27DB-BD31-4B8C-83A1-F6EECF244321}">
                <p14:modId xmlns:p14="http://schemas.microsoft.com/office/powerpoint/2010/main" val="348915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90836701"/>
                    </a:ext>
                  </a:extLst>
                </a:gridCol>
                <a:gridCol w="740664">
                  <a:extLst>
                    <a:ext uri="{9D8B030D-6E8A-4147-A177-3AD203B41FA5}">
                      <a16:colId xmlns:a16="http://schemas.microsoft.com/office/drawing/2014/main" val="4175012192"/>
                    </a:ext>
                  </a:extLst>
                </a:gridCol>
                <a:gridCol w="329184">
                  <a:extLst>
                    <a:ext uri="{9D8B030D-6E8A-4147-A177-3AD203B41FA5}">
                      <a16:colId xmlns:a16="http://schemas.microsoft.com/office/drawing/2014/main" val="3237171253"/>
                    </a:ext>
                  </a:extLst>
                </a:gridCol>
                <a:gridCol w="329184">
                  <a:extLst>
                    <a:ext uri="{9D8B030D-6E8A-4147-A177-3AD203B41FA5}">
                      <a16:colId xmlns:a16="http://schemas.microsoft.com/office/drawing/2014/main" val="3678331360"/>
                    </a:ext>
                  </a:extLst>
                </a:gridCol>
                <a:gridCol w="329184">
                  <a:extLst>
                    <a:ext uri="{9D8B030D-6E8A-4147-A177-3AD203B41FA5}">
                      <a16:colId xmlns:a16="http://schemas.microsoft.com/office/drawing/2014/main" val="1264827179"/>
                    </a:ext>
                  </a:extLst>
                </a:gridCol>
                <a:gridCol w="329184">
                  <a:extLst>
                    <a:ext uri="{9D8B030D-6E8A-4147-A177-3AD203B41FA5}">
                      <a16:colId xmlns:a16="http://schemas.microsoft.com/office/drawing/2014/main" val="2100807954"/>
                    </a:ext>
                  </a:extLst>
                </a:gridCol>
                <a:gridCol w="329184">
                  <a:extLst>
                    <a:ext uri="{9D8B030D-6E8A-4147-A177-3AD203B41FA5}">
                      <a16:colId xmlns:a16="http://schemas.microsoft.com/office/drawing/2014/main" val="3296203217"/>
                    </a:ext>
                  </a:extLst>
                </a:gridCol>
                <a:gridCol w="329184">
                  <a:extLst>
                    <a:ext uri="{9D8B030D-6E8A-4147-A177-3AD203B41FA5}">
                      <a16:colId xmlns:a16="http://schemas.microsoft.com/office/drawing/2014/main" val="691139010"/>
                    </a:ext>
                  </a:extLst>
                </a:gridCol>
                <a:gridCol w="329184">
                  <a:extLst>
                    <a:ext uri="{9D8B030D-6E8A-4147-A177-3AD203B41FA5}">
                      <a16:colId xmlns:a16="http://schemas.microsoft.com/office/drawing/2014/main" val="796104416"/>
                    </a:ext>
                  </a:extLst>
                </a:gridCol>
                <a:gridCol w="329184">
                  <a:extLst>
                    <a:ext uri="{9D8B030D-6E8A-4147-A177-3AD203B41FA5}">
                      <a16:colId xmlns:a16="http://schemas.microsoft.com/office/drawing/2014/main" val="2632463304"/>
                    </a:ext>
                  </a:extLst>
                </a:gridCol>
                <a:gridCol w="329184">
                  <a:extLst>
                    <a:ext uri="{9D8B030D-6E8A-4147-A177-3AD203B41FA5}">
                      <a16:colId xmlns:a16="http://schemas.microsoft.com/office/drawing/2014/main" val="3550126524"/>
                    </a:ext>
                  </a:extLst>
                </a:gridCol>
                <a:gridCol w="329184">
                  <a:extLst>
                    <a:ext uri="{9D8B030D-6E8A-4147-A177-3AD203B41FA5}">
                      <a16:colId xmlns:a16="http://schemas.microsoft.com/office/drawing/2014/main" val="765076127"/>
                    </a:ext>
                  </a:extLst>
                </a:gridCol>
                <a:gridCol w="329184">
                  <a:extLst>
                    <a:ext uri="{9D8B030D-6E8A-4147-A177-3AD203B41FA5}">
                      <a16:colId xmlns:a16="http://schemas.microsoft.com/office/drawing/2014/main" val="1885778015"/>
                    </a:ext>
                  </a:extLst>
                </a:gridCol>
                <a:gridCol w="329184">
                  <a:extLst>
                    <a:ext uri="{9D8B030D-6E8A-4147-A177-3AD203B41FA5}">
                      <a16:colId xmlns:a16="http://schemas.microsoft.com/office/drawing/2014/main" val="2572411803"/>
                    </a:ext>
                  </a:extLst>
                </a:gridCol>
                <a:gridCol w="329184">
                  <a:extLst>
                    <a:ext uri="{9D8B030D-6E8A-4147-A177-3AD203B41FA5}">
                      <a16:colId xmlns:a16="http://schemas.microsoft.com/office/drawing/2014/main" val="2732572719"/>
                    </a:ext>
                  </a:extLst>
                </a:gridCol>
                <a:gridCol w="329184">
                  <a:extLst>
                    <a:ext uri="{9D8B030D-6E8A-4147-A177-3AD203B41FA5}">
                      <a16:colId xmlns:a16="http://schemas.microsoft.com/office/drawing/2014/main" val="2899633783"/>
                    </a:ext>
                  </a:extLst>
                </a:gridCol>
                <a:gridCol w="329184">
                  <a:extLst>
                    <a:ext uri="{9D8B030D-6E8A-4147-A177-3AD203B41FA5}">
                      <a16:colId xmlns:a16="http://schemas.microsoft.com/office/drawing/2014/main" val="353094128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477567702"/>
                  </a:ext>
                </a:extLst>
              </a:tr>
              <a:tr h="370840">
                <a:tc>
                  <a:txBody>
                    <a:bodyPr/>
                    <a:lstStyle/>
                    <a:p>
                      <a:r>
                        <a:rPr lang="en-US" sz="1000"/>
                        <a:t>04/01/2025 17:01:06</a:t>
                      </a:r>
                    </a:p>
                  </a:txBody>
                  <a:tcPr/>
                </a:tc>
                <a:tc>
                  <a:txBody>
                    <a:bodyPr/>
                    <a:lstStyle/>
                    <a:p>
                      <a:r>
                        <a:rPr lang="en-US" sz="1000"/>
                        <a:t>04/01/2025 17:01:06</a:t>
                      </a:r>
                    </a:p>
                  </a:txBody>
                  <a:tcPr/>
                </a:tc>
                <a:tc>
                  <a:txBody>
                    <a:bodyPr/>
                    <a:lstStyle/>
                    <a:p>
                      <a:r>
                        <a:rPr lang="en-US" sz="1000"/>
                        <a:t>Carousel</a:t>
                      </a:r>
                    </a:p>
                  </a:txBody>
                  <a:tcPr/>
                </a:tc>
                <a:tc>
                  <a:txBody>
                    <a:bodyPr/>
                    <a:lstStyle/>
                    <a:p>
                      <a:r>
                        <a:rPr lang="en-US" sz="1000"/>
                        <a:t>736</a:t>
                      </a:r>
                    </a:p>
                  </a:txBody>
                  <a:tcPr/>
                </a:tc>
                <a:tc>
                  <a:txBody>
                    <a:bodyPr/>
                    <a:lstStyle/>
                    <a:p>
                      <a:r>
                        <a:rPr lang="en-US" sz="1000"/>
                        <a:t>50</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56</a:t>
                      </a:r>
                    </a:p>
                  </a:txBody>
                  <a:tcPr/>
                </a:tc>
                <a:tc>
                  <a:txBody>
                    <a:bodyPr/>
                    <a:lstStyle/>
                    <a:p>
                      <a:r>
                        <a:rPr lang="en-US" sz="1000"/>
                        <a:t>0</a:t>
                      </a:r>
                    </a:p>
                  </a:txBody>
                  <a:tcPr/>
                </a:tc>
                <a:tc>
                  <a:txBody>
                    <a:bodyPr/>
                    <a:lstStyle/>
                    <a:p>
                      <a:r>
                        <a:rPr lang="en-US" sz="1000"/>
                        <a:t>7.61 %</a:t>
                      </a:r>
                    </a:p>
                  </a:txBody>
                  <a:tcPr/>
                </a:tc>
                <a:tc>
                  <a:txBody>
                    <a:bodyPr/>
                    <a:lstStyle/>
                    <a:p>
                      <a:r>
                        <a:rPr lang="en-US" sz="1000"/>
                        <a:t>347</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200686771"/>
                  </a:ext>
                </a:extLst>
              </a:tr>
              <a:tr h="370840">
                <a:tc>
                  <a:txBody>
                    <a:bodyPr/>
                    <a:lstStyle/>
                    <a:p>
                      <a:r>
                        <a:rPr lang="en-US" sz="1000"/>
                        <a:t>04/16/2025 17:00:15</a:t>
                      </a:r>
                    </a:p>
                  </a:txBody>
                  <a:tcPr/>
                </a:tc>
                <a:tc>
                  <a:txBody>
                    <a:bodyPr/>
                    <a:lstStyle/>
                    <a:p>
                      <a:r>
                        <a:rPr lang="en-US" sz="1000"/>
                        <a:t>04/16/2025 17:00:15</a:t>
                      </a:r>
                    </a:p>
                  </a:txBody>
                  <a:tcPr/>
                </a:tc>
                <a:tc>
                  <a:txBody>
                    <a:bodyPr/>
                    <a:lstStyle/>
                    <a:p>
                      <a:r>
                        <a:rPr lang="en-US" sz="1000"/>
                        <a:t>Carousel</a:t>
                      </a:r>
                    </a:p>
                  </a:txBody>
                  <a:tcPr/>
                </a:tc>
                <a:tc>
                  <a:txBody>
                    <a:bodyPr/>
                    <a:lstStyle/>
                    <a:p>
                      <a:r>
                        <a:rPr lang="en-US" sz="1000"/>
                        <a:t>613</a:t>
                      </a:r>
                    </a:p>
                  </a:txBody>
                  <a:tcPr/>
                </a:tc>
                <a:tc>
                  <a:txBody>
                    <a:bodyPr/>
                    <a:lstStyle/>
                    <a:p>
                      <a:r>
                        <a:rPr lang="en-US" sz="1000"/>
                        <a:t>50</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54</a:t>
                      </a:r>
                    </a:p>
                  </a:txBody>
                  <a:tcPr/>
                </a:tc>
                <a:tc>
                  <a:txBody>
                    <a:bodyPr/>
                    <a:lstStyle/>
                    <a:p>
                      <a:r>
                        <a:rPr lang="en-US" sz="1000"/>
                        <a:t>0</a:t>
                      </a:r>
                    </a:p>
                  </a:txBody>
                  <a:tcPr/>
                </a:tc>
                <a:tc>
                  <a:txBody>
                    <a:bodyPr/>
                    <a:lstStyle/>
                    <a:p>
                      <a:r>
                        <a:rPr lang="en-US" sz="1000"/>
                        <a:t>8.81 %</a:t>
                      </a:r>
                    </a:p>
                  </a:txBody>
                  <a:tcPr/>
                </a:tc>
                <a:tc>
                  <a:txBody>
                    <a:bodyPr/>
                    <a:lstStyle/>
                    <a:p>
                      <a:r>
                        <a:rPr lang="en-US" sz="1000"/>
                        <a:t>313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2021477922"/>
                  </a:ext>
                </a:extLst>
              </a:tr>
              <a:tr h="370840">
                <a:tc>
                  <a:txBody>
                    <a:bodyPr/>
                    <a:lstStyle/>
                    <a:p>
                      <a:r>
                        <a:rPr lang="en-US" sz="1000"/>
                        <a:t>04/10/2025 17:00:25</a:t>
                      </a:r>
                    </a:p>
                  </a:txBody>
                  <a:tcPr/>
                </a:tc>
                <a:tc>
                  <a:txBody>
                    <a:bodyPr/>
                    <a:lstStyle/>
                    <a:p>
                      <a:r>
                        <a:rPr lang="en-US" sz="1000"/>
                        <a:t>04/10/2025 17:00:25</a:t>
                      </a:r>
                    </a:p>
                  </a:txBody>
                  <a:tcPr/>
                </a:tc>
                <a:tc>
                  <a:txBody>
                    <a:bodyPr/>
                    <a:lstStyle/>
                    <a:p>
                      <a:r>
                        <a:rPr lang="en-US" sz="1000"/>
                        <a:t>Image</a:t>
                      </a:r>
                    </a:p>
                  </a:txBody>
                  <a:tcPr/>
                </a:tc>
                <a:tc>
                  <a:txBody>
                    <a:bodyPr/>
                    <a:lstStyle/>
                    <a:p>
                      <a:r>
                        <a:rPr lang="en-US" sz="1000"/>
                        <a:t>491</a:t>
                      </a:r>
                    </a:p>
                  </a:txBody>
                  <a:tcPr/>
                </a:tc>
                <a:tc>
                  <a:txBody>
                    <a:bodyPr/>
                    <a:lstStyle/>
                    <a:p>
                      <a:r>
                        <a:rPr lang="en-US" sz="1000"/>
                        <a:t>38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40</a:t>
                      </a:r>
                    </a:p>
                  </a:txBody>
                  <a:tcPr/>
                </a:tc>
                <a:tc>
                  <a:txBody>
                    <a:bodyPr/>
                    <a:lstStyle/>
                    <a:p>
                      <a:r>
                        <a:rPr lang="en-US" sz="1000"/>
                        <a:t>0</a:t>
                      </a:r>
                    </a:p>
                  </a:txBody>
                  <a:tcPr/>
                </a:tc>
                <a:tc>
                  <a:txBody>
                    <a:bodyPr/>
                    <a:lstStyle/>
                    <a:p>
                      <a:r>
                        <a:rPr lang="en-US" sz="1000"/>
                        <a:t>8.15 %</a:t>
                      </a:r>
                    </a:p>
                  </a:txBody>
                  <a:tcPr/>
                </a:tc>
                <a:tc>
                  <a:txBody>
                    <a:bodyPr/>
                    <a:lstStyle/>
                    <a:p>
                      <a:r>
                        <a:rPr lang="en-US" sz="1000"/>
                        <a:t>324</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357315023"/>
                  </a:ext>
                </a:extLst>
              </a:tr>
            </a:tbl>
          </a:graphicData>
        </a:graphic>
      </p:graphicFrame>
      <p:sp>
        <p:nvSpPr>
          <p:cNvPr id="4" name="Text Placeholder 3">
            <a:extLst>
              <a:ext uri="{FF2B5EF4-FFF2-40B4-BE49-F238E27FC236}">
                <a16:creationId xmlns:a16="http://schemas.microsoft.com/office/drawing/2014/main" id="{2509A3D9-09D3-49A2-B55C-0AC98F70F9D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575290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FCC9-EBD6-476D-9959-373D951D449E}"/>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7B74C712-7ED5-4C43-BDDD-BFEC9D91A078}"/>
              </a:ext>
            </a:extLst>
          </p:cNvPr>
          <p:cNvGraphicFramePr>
            <a:graphicFrameLocks noGrp="1"/>
          </p:cNvGraphicFramePr>
          <p:nvPr>
            <p:ph type="tbl" sz="quarter" idx="13"/>
            <p:extLst>
              <p:ext uri="{D42A27DB-BD31-4B8C-83A1-F6EECF244321}">
                <p14:modId xmlns:p14="http://schemas.microsoft.com/office/powerpoint/2010/main" val="124266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45953525"/>
                    </a:ext>
                  </a:extLst>
                </a:gridCol>
                <a:gridCol w="1234439">
                  <a:extLst>
                    <a:ext uri="{9D8B030D-6E8A-4147-A177-3AD203B41FA5}">
                      <a16:colId xmlns:a16="http://schemas.microsoft.com/office/drawing/2014/main" val="2655425063"/>
                    </a:ext>
                  </a:extLst>
                </a:gridCol>
                <a:gridCol w="493776">
                  <a:extLst>
                    <a:ext uri="{9D8B030D-6E8A-4147-A177-3AD203B41FA5}">
                      <a16:colId xmlns:a16="http://schemas.microsoft.com/office/drawing/2014/main" val="1277108293"/>
                    </a:ext>
                  </a:extLst>
                </a:gridCol>
                <a:gridCol w="493776">
                  <a:extLst>
                    <a:ext uri="{9D8B030D-6E8A-4147-A177-3AD203B41FA5}">
                      <a16:colId xmlns:a16="http://schemas.microsoft.com/office/drawing/2014/main" val="1473733121"/>
                    </a:ext>
                  </a:extLst>
                </a:gridCol>
                <a:gridCol w="493776">
                  <a:extLst>
                    <a:ext uri="{9D8B030D-6E8A-4147-A177-3AD203B41FA5}">
                      <a16:colId xmlns:a16="http://schemas.microsoft.com/office/drawing/2014/main" val="717597826"/>
                    </a:ext>
                  </a:extLst>
                </a:gridCol>
                <a:gridCol w="493776">
                  <a:extLst>
                    <a:ext uri="{9D8B030D-6E8A-4147-A177-3AD203B41FA5}">
                      <a16:colId xmlns:a16="http://schemas.microsoft.com/office/drawing/2014/main" val="3196361194"/>
                    </a:ext>
                  </a:extLst>
                </a:gridCol>
                <a:gridCol w="493776">
                  <a:extLst>
                    <a:ext uri="{9D8B030D-6E8A-4147-A177-3AD203B41FA5}">
                      <a16:colId xmlns:a16="http://schemas.microsoft.com/office/drawing/2014/main" val="227475824"/>
                    </a:ext>
                  </a:extLst>
                </a:gridCol>
                <a:gridCol w="493776">
                  <a:extLst>
                    <a:ext uri="{9D8B030D-6E8A-4147-A177-3AD203B41FA5}">
                      <a16:colId xmlns:a16="http://schemas.microsoft.com/office/drawing/2014/main" val="3023896386"/>
                    </a:ext>
                  </a:extLst>
                </a:gridCol>
                <a:gridCol w="493776">
                  <a:extLst>
                    <a:ext uri="{9D8B030D-6E8A-4147-A177-3AD203B41FA5}">
                      <a16:colId xmlns:a16="http://schemas.microsoft.com/office/drawing/2014/main" val="2376697622"/>
                    </a:ext>
                  </a:extLst>
                </a:gridCol>
                <a:gridCol w="493776">
                  <a:extLst>
                    <a:ext uri="{9D8B030D-6E8A-4147-A177-3AD203B41FA5}">
                      <a16:colId xmlns:a16="http://schemas.microsoft.com/office/drawing/2014/main" val="3921245319"/>
                    </a:ext>
                  </a:extLst>
                </a:gridCol>
                <a:gridCol w="493776">
                  <a:extLst>
                    <a:ext uri="{9D8B030D-6E8A-4147-A177-3AD203B41FA5}">
                      <a16:colId xmlns:a16="http://schemas.microsoft.com/office/drawing/2014/main" val="365423590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799047784"/>
                  </a:ext>
                </a:extLst>
              </a:tr>
              <a:tr h="370840">
                <a:tc>
                  <a:txBody>
                    <a:bodyPr/>
                    <a:lstStyle/>
                    <a:p>
                      <a:r>
                        <a:rPr lang="en-US" sz="1000" b="1"/>
                        <a:t>firstinshi - 2025-04-21 17:01:46</a:t>
                      </a:r>
                      <a:r>
                        <a:rPr lang="en-US" sz="1000"/>
                        <a:t>
 Inspired by the Masters, we gathered another group of leaders from our officer team to play a round of office golf. On a course built with everyday office supplies, check out all the fun we had! Spoiler alert: one exec scored a hole-in-one and earned “green jacket” status!</a:t>
                      </a:r>
                    </a:p>
                  </a:txBody>
                  <a:tcPr/>
                </a:tc>
                <a:tc>
                  <a:txBody>
                    <a:bodyPr/>
                    <a:lstStyle/>
                    <a:p>
                      <a:r>
                        <a:rPr lang="en-US" sz="1000"/>
                        <a:t>https://quintly-eu-image-storage.s3.amazonaws.com/42a5b893a9726451877e4ab7634db126/cc4395b56d9c0c3b5ea48b0acd16a4bf.jpg</a:t>
                      </a:r>
                    </a:p>
                  </a:txBody>
                  <a:tcPr/>
                </a:tc>
                <a:tc>
                  <a:txBody>
                    <a:bodyPr/>
                    <a:lstStyle/>
                    <a:p>
                      <a:r>
                        <a:rPr lang="en-US" sz="1000"/>
                        <a:t>n/a</a:t>
                      </a:r>
                    </a:p>
                  </a:txBody>
                  <a:tcPr/>
                </a:tc>
                <a:tc>
                  <a:txBody>
                    <a:bodyPr/>
                    <a:lstStyle/>
                    <a:p>
                      <a:r>
                        <a:rPr lang="en-US" sz="1000"/>
                        <a:t>22</a:t>
                      </a:r>
                    </a:p>
                  </a:txBody>
                  <a:tcPr/>
                </a:tc>
                <a:tc>
                  <a:txBody>
                    <a:bodyPr/>
                    <a:lstStyle/>
                    <a:p>
                      <a:r>
                        <a:rPr lang="en-US" sz="1000"/>
                        <a:t>0</a:t>
                      </a:r>
                    </a:p>
                  </a:txBody>
                  <a:tcPr/>
                </a:tc>
                <a:tc>
                  <a:txBody>
                    <a:bodyPr/>
                    <a:lstStyle/>
                    <a:p>
                      <a:r>
                        <a:rPr lang="en-US" sz="1000"/>
                        <a:t>1</a:t>
                      </a:r>
                    </a:p>
                  </a:txBody>
                  <a:tcPr/>
                </a:tc>
                <a:tc>
                  <a:txBody>
                    <a:bodyPr/>
                    <a:lstStyle/>
                    <a:p>
                      <a:r>
                        <a:rPr lang="en-US" sz="1000"/>
                        <a:t>23</a:t>
                      </a:r>
                    </a:p>
                  </a:txBody>
                  <a:tcPr/>
                </a:tc>
                <a:tc>
                  <a:txBody>
                    <a:bodyPr/>
                    <a:lstStyle/>
                    <a:p>
                      <a:r>
                        <a:rPr lang="en-US" sz="1000"/>
                        <a:t>0</a:t>
                      </a:r>
                    </a:p>
                  </a:txBody>
                  <a:tcPr/>
                </a:tc>
                <a:tc>
                  <a:txBody>
                    <a:bodyPr/>
                    <a:lstStyle/>
                    <a:p>
                      <a:r>
                        <a:rPr lang="en-US" sz="1000"/>
                        <a:t>347</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108357372"/>
                  </a:ext>
                </a:extLst>
              </a:tr>
              <a:tr h="370840">
                <a:tc>
                  <a:txBody>
                    <a:bodyPr/>
                    <a:lstStyle/>
                    <a:p>
                      <a:r>
                        <a:rPr lang="en-US" sz="1000" b="1"/>
                        <a:t>firstinshi - 2025-04-04 17:00:49</a:t>
                      </a:r>
                      <a:r>
                        <a:rPr lang="en-US" sz="1000"/>
                        <a:t>
 On Wednesday, we teamed up with @hearthawaii to celebrate #NationalWalkingDay with a lunchtime walk! Our Honolulu office took a stroll to the State Capitol, got our bodies moving, and soaked in the beautiful scenery that only Hawaii has to offer. It was a great reminder that even a quick 15-minute walk can reduce stress, boost your mood, and give your brain a refresh. Mahalo to @hearthawaii and our associates for participating and helping build a stronger, healthier Hawaii. #WalkingDay #TeamFICOH</a:t>
                      </a:r>
                    </a:p>
                  </a:txBody>
                  <a:tcPr/>
                </a:tc>
                <a:tc>
                  <a:txBody>
                    <a:bodyPr/>
                    <a:lstStyle/>
                    <a:p>
                      <a:r>
                        <a:rPr lang="en-US" sz="1000"/>
                        <a:t>https://quintly-eu-image-storage.s3.amazonaws.com/42a5b893a9726451877e4ab7634db126/30f7d40ca9ad54762761f4364bc7971c.jpg</a:t>
                      </a:r>
                    </a:p>
                  </a:txBody>
                  <a:tcPr/>
                </a:tc>
                <a:tc>
                  <a:txBody>
                    <a:bodyPr/>
                    <a:lstStyle/>
                    <a:p>
                      <a:r>
                        <a:rPr lang="en-US" sz="1000"/>
                        <a:t>n/a</a:t>
                      </a:r>
                    </a:p>
                  </a:txBody>
                  <a:tcPr/>
                </a:tc>
                <a:tc>
                  <a:txBody>
                    <a:bodyPr/>
                    <a:lstStyle/>
                    <a:p>
                      <a:r>
                        <a:rPr lang="en-US" sz="1000"/>
                        <a:t>31</a:t>
                      </a:r>
                    </a:p>
                  </a:txBody>
                  <a:tcPr/>
                </a:tc>
                <a:tc>
                  <a:txBody>
                    <a:bodyPr/>
                    <a:lstStyle/>
                    <a:p>
                      <a:r>
                        <a:rPr lang="en-US" sz="1000"/>
                        <a:t>1</a:t>
                      </a:r>
                    </a:p>
                  </a:txBody>
                  <a:tcPr/>
                </a:tc>
                <a:tc>
                  <a:txBody>
                    <a:bodyPr/>
                    <a:lstStyle/>
                    <a:p>
                      <a:r>
                        <a:rPr lang="en-US" sz="1000"/>
                        <a:t>1</a:t>
                      </a:r>
                    </a:p>
                  </a:txBody>
                  <a:tcPr/>
                </a:tc>
                <a:tc>
                  <a:txBody>
                    <a:bodyPr/>
                    <a:lstStyle/>
                    <a:p>
                      <a:r>
                        <a:rPr lang="en-US" sz="1000"/>
                        <a:t>33</a:t>
                      </a:r>
                    </a:p>
                  </a:txBody>
                  <a:tcPr/>
                </a:tc>
                <a:tc>
                  <a:txBody>
                    <a:bodyPr/>
                    <a:lstStyle/>
                    <a:p>
                      <a:r>
                        <a:rPr lang="en-US" sz="1000"/>
                        <a:t>0</a:t>
                      </a:r>
                    </a:p>
                  </a:txBody>
                  <a:tcPr/>
                </a:tc>
                <a:tc>
                  <a:txBody>
                    <a:bodyPr/>
                    <a:lstStyle/>
                    <a:p>
                      <a:r>
                        <a:rPr lang="en-US" sz="1000"/>
                        <a:t>425</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585527566"/>
                  </a:ext>
                </a:extLst>
              </a:tr>
            </a:tbl>
          </a:graphicData>
        </a:graphic>
      </p:graphicFrame>
      <p:sp>
        <p:nvSpPr>
          <p:cNvPr id="4" name="Text Placeholder 3">
            <a:extLst>
              <a:ext uri="{FF2B5EF4-FFF2-40B4-BE49-F238E27FC236}">
                <a16:creationId xmlns:a16="http://schemas.microsoft.com/office/drawing/2014/main" id="{CC87F64F-E263-4255-9052-313D9A0EB20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819220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64EB7-E859-4159-9F97-46ECED701DF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2E8E120B-D080-40E8-8EA4-BF30076E5DC8}"/>
              </a:ext>
            </a:extLst>
          </p:cNvPr>
          <p:cNvGraphicFramePr>
            <a:graphicFrameLocks noGrp="1"/>
          </p:cNvGraphicFramePr>
          <p:nvPr>
            <p:ph type="tbl" sz="quarter" idx="13"/>
            <p:extLst>
              <p:ext uri="{D42A27DB-BD31-4B8C-83A1-F6EECF244321}">
                <p14:modId xmlns:p14="http://schemas.microsoft.com/office/powerpoint/2010/main" val="3750894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3435590"/>
                    </a:ext>
                  </a:extLst>
                </a:gridCol>
                <a:gridCol w="1069848">
                  <a:extLst>
                    <a:ext uri="{9D8B030D-6E8A-4147-A177-3AD203B41FA5}">
                      <a16:colId xmlns:a16="http://schemas.microsoft.com/office/drawing/2014/main" val="284808420"/>
                    </a:ext>
                  </a:extLst>
                </a:gridCol>
                <a:gridCol w="493776">
                  <a:extLst>
                    <a:ext uri="{9D8B030D-6E8A-4147-A177-3AD203B41FA5}">
                      <a16:colId xmlns:a16="http://schemas.microsoft.com/office/drawing/2014/main" val="3680222247"/>
                    </a:ext>
                  </a:extLst>
                </a:gridCol>
                <a:gridCol w="1069848">
                  <a:extLst>
                    <a:ext uri="{9D8B030D-6E8A-4147-A177-3AD203B41FA5}">
                      <a16:colId xmlns:a16="http://schemas.microsoft.com/office/drawing/2014/main" val="1369499801"/>
                    </a:ext>
                  </a:extLst>
                </a:gridCol>
                <a:gridCol w="1069848">
                  <a:extLst>
                    <a:ext uri="{9D8B030D-6E8A-4147-A177-3AD203B41FA5}">
                      <a16:colId xmlns:a16="http://schemas.microsoft.com/office/drawing/2014/main" val="394996786"/>
                    </a:ext>
                  </a:extLst>
                </a:gridCol>
                <a:gridCol w="1069848">
                  <a:extLst>
                    <a:ext uri="{9D8B030D-6E8A-4147-A177-3AD203B41FA5}">
                      <a16:colId xmlns:a16="http://schemas.microsoft.com/office/drawing/2014/main" val="2471504022"/>
                    </a:ext>
                  </a:extLst>
                </a:gridCol>
                <a:gridCol w="1069848">
                  <a:extLst>
                    <a:ext uri="{9D8B030D-6E8A-4147-A177-3AD203B41FA5}">
                      <a16:colId xmlns:a16="http://schemas.microsoft.com/office/drawing/2014/main" val="4096051466"/>
                    </a:ext>
                  </a:extLst>
                </a:gridCol>
                <a:gridCol w="1069848">
                  <a:extLst>
                    <a:ext uri="{9D8B030D-6E8A-4147-A177-3AD203B41FA5}">
                      <a16:colId xmlns:a16="http://schemas.microsoft.com/office/drawing/2014/main" val="116819749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81577710"/>
                  </a:ext>
                </a:extLst>
              </a:tr>
              <a:tr h="370840">
                <a:tc>
                  <a:txBody>
                    <a:bodyPr/>
                    <a:lstStyle/>
                    <a:p>
                      <a:r>
                        <a:rPr lang="en-US" sz="1000"/>
                        <a:t>43</a:t>
                      </a:r>
                    </a:p>
                  </a:txBody>
                  <a:tcPr/>
                </a:tc>
                <a:tc>
                  <a:txBody>
                    <a:bodyPr/>
                    <a:lstStyle/>
                    <a:p>
                      <a:r>
                        <a:rPr lang="en-US" sz="1000"/>
                        <a:t>0.6005 %</a:t>
                      </a:r>
                    </a:p>
                  </a:txBody>
                  <a:tcPr/>
                </a:tc>
                <a:tc>
                  <a:txBody>
                    <a:bodyPr/>
                    <a:lstStyle/>
                    <a:p>
                      <a:r>
                        <a:rPr lang="en-US" sz="1000"/>
                        <a:t>0.02</a:t>
                      </a:r>
                    </a:p>
                  </a:txBody>
                  <a:tcPr/>
                </a:tc>
                <a:tc>
                  <a:txBody>
                    <a:bodyPr/>
                    <a:lstStyle/>
                    <a:p>
                      <a:r>
                        <a:rPr lang="en-US" sz="1000"/>
                        <a:t>87.61</a:t>
                      </a:r>
                    </a:p>
                  </a:txBody>
                  <a:tcPr/>
                </a:tc>
                <a:tc>
                  <a:txBody>
                    <a:bodyPr/>
                    <a:lstStyle/>
                    <a:p>
                      <a:r>
                        <a:rPr lang="en-US" sz="1000"/>
                        <a:t>84.81</a:t>
                      </a:r>
                    </a:p>
                  </a:txBody>
                  <a:tcPr/>
                </a:tc>
                <a:tc>
                  <a:txBody>
                    <a:bodyPr/>
                    <a:lstStyle/>
                    <a:p>
                      <a:r>
                        <a:rPr lang="en-US" sz="1000"/>
                        <a:t>49.09</a:t>
                      </a:r>
                    </a:p>
                  </a:txBody>
                  <a:tcPr/>
                </a:tc>
                <a:tc>
                  <a:txBody>
                    <a:bodyPr/>
                    <a:lstStyle/>
                    <a:p>
                      <a:r>
                        <a:rPr lang="en-US" sz="1000"/>
                        <a:t>2891</a:t>
                      </a:r>
                    </a:p>
                  </a:txBody>
                  <a:tcPr/>
                </a:tc>
                <a:tc>
                  <a:txBody>
                    <a:bodyPr/>
                    <a:lstStyle/>
                    <a:p>
                      <a:r>
                        <a:rPr lang="en-US" sz="1000"/>
                        <a:t>2111</a:t>
                      </a:r>
                    </a:p>
                  </a:txBody>
                  <a:tcPr/>
                </a:tc>
                <a:extLst>
                  <a:ext uri="{0D108BD9-81ED-4DB2-BD59-A6C34878D82A}">
                    <a16:rowId xmlns:a16="http://schemas.microsoft.com/office/drawing/2014/main" val="3229344612"/>
                  </a:ext>
                </a:extLst>
              </a:tr>
            </a:tbl>
          </a:graphicData>
        </a:graphic>
      </p:graphicFrame>
      <p:sp>
        <p:nvSpPr>
          <p:cNvPr id="4" name="Text Placeholder 3">
            <a:extLst>
              <a:ext uri="{FF2B5EF4-FFF2-40B4-BE49-F238E27FC236}">
                <a16:creationId xmlns:a16="http://schemas.microsoft.com/office/drawing/2014/main" id="{0048F684-FF9E-472C-9828-12D9C7C0A78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713398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D476-2157-40F9-84F0-8A648B0E4CBF}"/>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A2D4599E-A863-46AD-8D57-CB7B8140B1B9}"/>
              </a:ext>
            </a:extLst>
          </p:cNvPr>
          <p:cNvGraphicFramePr>
            <a:graphicFrameLocks noGrp="1"/>
          </p:cNvGraphicFramePr>
          <p:nvPr>
            <p:ph type="tbl" sz="quarter" idx="13"/>
            <p:extLst>
              <p:ext uri="{D42A27DB-BD31-4B8C-83A1-F6EECF244321}">
                <p14:modId xmlns:p14="http://schemas.microsoft.com/office/powerpoint/2010/main" val="105960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73730072"/>
                    </a:ext>
                  </a:extLst>
                </a:gridCol>
                <a:gridCol w="905256">
                  <a:extLst>
                    <a:ext uri="{9D8B030D-6E8A-4147-A177-3AD203B41FA5}">
                      <a16:colId xmlns:a16="http://schemas.microsoft.com/office/drawing/2014/main" val="2523574843"/>
                    </a:ext>
                  </a:extLst>
                </a:gridCol>
                <a:gridCol w="411480">
                  <a:extLst>
                    <a:ext uri="{9D8B030D-6E8A-4147-A177-3AD203B41FA5}">
                      <a16:colId xmlns:a16="http://schemas.microsoft.com/office/drawing/2014/main" val="767049692"/>
                    </a:ext>
                  </a:extLst>
                </a:gridCol>
                <a:gridCol w="905256">
                  <a:extLst>
                    <a:ext uri="{9D8B030D-6E8A-4147-A177-3AD203B41FA5}">
                      <a16:colId xmlns:a16="http://schemas.microsoft.com/office/drawing/2014/main" val="2152093651"/>
                    </a:ext>
                  </a:extLst>
                </a:gridCol>
                <a:gridCol w="905256">
                  <a:extLst>
                    <a:ext uri="{9D8B030D-6E8A-4147-A177-3AD203B41FA5}">
                      <a16:colId xmlns:a16="http://schemas.microsoft.com/office/drawing/2014/main" val="2518503967"/>
                    </a:ext>
                  </a:extLst>
                </a:gridCol>
                <a:gridCol w="905256">
                  <a:extLst>
                    <a:ext uri="{9D8B030D-6E8A-4147-A177-3AD203B41FA5}">
                      <a16:colId xmlns:a16="http://schemas.microsoft.com/office/drawing/2014/main" val="2882450502"/>
                    </a:ext>
                  </a:extLst>
                </a:gridCol>
                <a:gridCol w="905256">
                  <a:extLst>
                    <a:ext uri="{9D8B030D-6E8A-4147-A177-3AD203B41FA5}">
                      <a16:colId xmlns:a16="http://schemas.microsoft.com/office/drawing/2014/main" val="770467507"/>
                    </a:ext>
                  </a:extLst>
                </a:gridCol>
                <a:gridCol w="905256">
                  <a:extLst>
                    <a:ext uri="{9D8B030D-6E8A-4147-A177-3AD203B41FA5}">
                      <a16:colId xmlns:a16="http://schemas.microsoft.com/office/drawing/2014/main" val="3329416175"/>
                    </a:ext>
                  </a:extLst>
                </a:gridCol>
                <a:gridCol w="905256">
                  <a:extLst>
                    <a:ext uri="{9D8B030D-6E8A-4147-A177-3AD203B41FA5}">
                      <a16:colId xmlns:a16="http://schemas.microsoft.com/office/drawing/2014/main" val="89565934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73450027"/>
                  </a:ext>
                </a:extLst>
              </a:tr>
              <a:tr h="370840">
                <a:tc>
                  <a:txBody>
                    <a:bodyPr/>
                    <a:lstStyle/>
                    <a:p>
                      <a:r>
                        <a:rPr lang="en-US" sz="1000"/>
                        <a:t>13</a:t>
                      </a:r>
                    </a:p>
                  </a:txBody>
                  <a:tcPr/>
                </a:tc>
                <a:tc>
                  <a:txBody>
                    <a:bodyPr/>
                    <a:lstStyle/>
                    <a:p>
                      <a:r>
                        <a:rPr lang="en-US" sz="1000"/>
                        <a:t>0.6282 %</a:t>
                      </a:r>
                    </a:p>
                  </a:txBody>
                  <a:tcPr/>
                </a:tc>
                <a:tc>
                  <a:txBody>
                    <a:bodyPr/>
                    <a:lstStyle/>
                    <a:p>
                      <a:r>
                        <a:rPr lang="en-US" sz="1000"/>
                        <a:t>0.00</a:t>
                      </a:r>
                    </a:p>
                  </a:txBody>
                  <a:tcPr/>
                </a:tc>
                <a:tc>
                  <a:txBody>
                    <a:bodyPr/>
                    <a:lstStyle/>
                    <a:p>
                      <a:r>
                        <a:rPr lang="en-US" sz="1000"/>
                        <a:t>99.83</a:t>
                      </a:r>
                    </a:p>
                  </a:txBody>
                  <a:tcPr/>
                </a:tc>
                <a:tc>
                  <a:txBody>
                    <a:bodyPr/>
                    <a:lstStyle/>
                    <a:p>
                      <a:r>
                        <a:rPr lang="en-US" sz="1000"/>
                        <a:t>86.00</a:t>
                      </a:r>
                    </a:p>
                  </a:txBody>
                  <a:tcPr/>
                </a:tc>
                <a:tc>
                  <a:txBody>
                    <a:bodyPr/>
                    <a:lstStyle/>
                    <a:p>
                      <a:r>
                        <a:rPr lang="en-US" sz="1000"/>
                        <a:t>52.00</a:t>
                      </a:r>
                    </a:p>
                  </a:txBody>
                  <a:tcPr/>
                </a:tc>
                <a:tc>
                  <a:txBody>
                    <a:bodyPr/>
                    <a:lstStyle/>
                    <a:p>
                      <a:r>
                        <a:rPr lang="en-US" sz="1000"/>
                        <a:t>52.00</a:t>
                      </a:r>
                    </a:p>
                  </a:txBody>
                  <a:tcPr/>
                </a:tc>
                <a:tc>
                  <a:txBody>
                    <a:bodyPr/>
                    <a:lstStyle/>
                    <a:p>
                      <a:r>
                        <a:rPr lang="en-US" sz="1000"/>
                        <a:t>599</a:t>
                      </a:r>
                    </a:p>
                  </a:txBody>
                  <a:tcPr/>
                </a:tc>
                <a:tc>
                  <a:txBody>
                    <a:bodyPr/>
                    <a:lstStyle/>
                    <a:p>
                      <a:r>
                        <a:rPr lang="en-US" sz="1000"/>
                        <a:t>676</a:t>
                      </a:r>
                    </a:p>
                  </a:txBody>
                  <a:tcPr/>
                </a:tc>
                <a:extLst>
                  <a:ext uri="{0D108BD9-81ED-4DB2-BD59-A6C34878D82A}">
                    <a16:rowId xmlns:a16="http://schemas.microsoft.com/office/drawing/2014/main" val="296658554"/>
                  </a:ext>
                </a:extLst>
              </a:tr>
            </a:tbl>
          </a:graphicData>
        </a:graphic>
      </p:graphicFrame>
      <p:sp>
        <p:nvSpPr>
          <p:cNvPr id="4" name="Text Placeholder 3">
            <a:extLst>
              <a:ext uri="{FF2B5EF4-FFF2-40B4-BE49-F238E27FC236}">
                <a16:creationId xmlns:a16="http://schemas.microsoft.com/office/drawing/2014/main" id="{9DC26FA0-C33F-431C-AE04-72133A57D8D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127709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7C3DD-804A-4BF3-9623-43BBAD6D2065}"/>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2996DDC-92D0-45D2-8C4F-9785CCF1532D}"/>
              </a:ext>
            </a:extLst>
          </p:cNvPr>
          <p:cNvGraphicFramePr>
            <a:graphicFrameLocks noGrp="1"/>
          </p:cNvGraphicFramePr>
          <p:nvPr>
            <p:ph type="tbl" sz="quarter" idx="13"/>
            <p:extLst>
              <p:ext uri="{D42A27DB-BD31-4B8C-83A1-F6EECF244321}">
                <p14:modId xmlns:p14="http://schemas.microsoft.com/office/powerpoint/2010/main" val="331842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0060104"/>
                    </a:ext>
                  </a:extLst>
                </a:gridCol>
                <a:gridCol w="1316736">
                  <a:extLst>
                    <a:ext uri="{9D8B030D-6E8A-4147-A177-3AD203B41FA5}">
                      <a16:colId xmlns:a16="http://schemas.microsoft.com/office/drawing/2014/main" val="146283634"/>
                    </a:ext>
                  </a:extLst>
                </a:gridCol>
                <a:gridCol w="658368">
                  <a:extLst>
                    <a:ext uri="{9D8B030D-6E8A-4147-A177-3AD203B41FA5}">
                      <a16:colId xmlns:a16="http://schemas.microsoft.com/office/drawing/2014/main" val="3348272912"/>
                    </a:ext>
                  </a:extLst>
                </a:gridCol>
                <a:gridCol w="658368">
                  <a:extLst>
                    <a:ext uri="{9D8B030D-6E8A-4147-A177-3AD203B41FA5}">
                      <a16:colId xmlns:a16="http://schemas.microsoft.com/office/drawing/2014/main" val="899215617"/>
                    </a:ext>
                  </a:extLst>
                </a:gridCol>
                <a:gridCol w="658368">
                  <a:extLst>
                    <a:ext uri="{9D8B030D-6E8A-4147-A177-3AD203B41FA5}">
                      <a16:colId xmlns:a16="http://schemas.microsoft.com/office/drawing/2014/main" val="4181256113"/>
                    </a:ext>
                  </a:extLst>
                </a:gridCol>
                <a:gridCol w="658368">
                  <a:extLst>
                    <a:ext uri="{9D8B030D-6E8A-4147-A177-3AD203B41FA5}">
                      <a16:colId xmlns:a16="http://schemas.microsoft.com/office/drawing/2014/main" val="3512748957"/>
                    </a:ext>
                  </a:extLst>
                </a:gridCol>
                <a:gridCol w="658368">
                  <a:extLst>
                    <a:ext uri="{9D8B030D-6E8A-4147-A177-3AD203B41FA5}">
                      <a16:colId xmlns:a16="http://schemas.microsoft.com/office/drawing/2014/main" val="2727713442"/>
                    </a:ext>
                  </a:extLst>
                </a:gridCol>
                <a:gridCol w="658368">
                  <a:extLst>
                    <a:ext uri="{9D8B030D-6E8A-4147-A177-3AD203B41FA5}">
                      <a16:colId xmlns:a16="http://schemas.microsoft.com/office/drawing/2014/main" val="2401740305"/>
                    </a:ext>
                  </a:extLst>
                </a:gridCol>
                <a:gridCol w="658368">
                  <a:extLst>
                    <a:ext uri="{9D8B030D-6E8A-4147-A177-3AD203B41FA5}">
                      <a16:colId xmlns:a16="http://schemas.microsoft.com/office/drawing/2014/main" val="2642624690"/>
                    </a:ext>
                  </a:extLst>
                </a:gridCol>
                <a:gridCol w="658368">
                  <a:extLst>
                    <a:ext uri="{9D8B030D-6E8A-4147-A177-3AD203B41FA5}">
                      <a16:colId xmlns:a16="http://schemas.microsoft.com/office/drawing/2014/main" val="181221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7540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- 2025-04-29 17:09:11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https://quintly-eu-image-storage.s3.amazonaws.com/42a5b893a9726451877e4ab7634db126/aeb8cbd15b15cc9bc137d12d5b663184.jpg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17:08:52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6153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- 2025-04-25 17:05:16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https://quintly-eu-image-storage.s3.amazonaws.com/42a5b893a9726451877e4ab7634db126/a41c5a89d695d42e95630e30878f9f5b.jpg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04/26/2025 16:38:05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62456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- 2025-04-24 17:01:06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https://quintly-eu-image-storage.s3.amazonaws.com/42a5b893a9726451877e4ab7634db126/776b29dad791d723e69a93c111a068a4.jpg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04/25/2025 16:37:47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000575594"/>
                  </a:ext>
                </a:extLst>
              </a:tr>
            </a:tbl>
          </a:graphicData>
        </a:graphic>
      </p:graphicFrame>
      <p:sp>
        <p:nvSpPr>
          <p:cNvPr id="4" name="Text Placeholder 3">
            <a:extLst>
              <a:ext uri="{FF2B5EF4-FFF2-40B4-BE49-F238E27FC236}">
                <a16:creationId xmlns:a16="http://schemas.microsoft.com/office/drawing/2014/main" id="{329F8D5D-E0D6-44DF-A396-CC37BC22D06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16950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3EC9-15D2-400A-B7F1-147C16D62C6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E14B3132-17D0-4FC8-94AD-0F5BE3837D8F}"/>
              </a:ext>
            </a:extLst>
          </p:cNvPr>
          <p:cNvGraphicFramePr>
            <a:graphicFrameLocks noGrp="1"/>
          </p:cNvGraphicFramePr>
          <p:nvPr>
            <p:ph type="tbl" sz="quarter" idx="13"/>
            <p:extLst>
              <p:ext uri="{D42A27DB-BD31-4B8C-83A1-F6EECF244321}">
                <p14:modId xmlns:p14="http://schemas.microsoft.com/office/powerpoint/2010/main" val="298452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1070512"/>
                    </a:ext>
                  </a:extLst>
                </a:gridCol>
                <a:gridCol w="1316736">
                  <a:extLst>
                    <a:ext uri="{9D8B030D-6E8A-4147-A177-3AD203B41FA5}">
                      <a16:colId xmlns:a16="http://schemas.microsoft.com/office/drawing/2014/main" val="3264149602"/>
                    </a:ext>
                  </a:extLst>
                </a:gridCol>
                <a:gridCol w="658368">
                  <a:extLst>
                    <a:ext uri="{9D8B030D-6E8A-4147-A177-3AD203B41FA5}">
                      <a16:colId xmlns:a16="http://schemas.microsoft.com/office/drawing/2014/main" val="312002629"/>
                    </a:ext>
                  </a:extLst>
                </a:gridCol>
                <a:gridCol w="658368">
                  <a:extLst>
                    <a:ext uri="{9D8B030D-6E8A-4147-A177-3AD203B41FA5}">
                      <a16:colId xmlns:a16="http://schemas.microsoft.com/office/drawing/2014/main" val="4065078378"/>
                    </a:ext>
                  </a:extLst>
                </a:gridCol>
                <a:gridCol w="658368">
                  <a:extLst>
                    <a:ext uri="{9D8B030D-6E8A-4147-A177-3AD203B41FA5}">
                      <a16:colId xmlns:a16="http://schemas.microsoft.com/office/drawing/2014/main" val="3380339926"/>
                    </a:ext>
                  </a:extLst>
                </a:gridCol>
                <a:gridCol w="658368">
                  <a:extLst>
                    <a:ext uri="{9D8B030D-6E8A-4147-A177-3AD203B41FA5}">
                      <a16:colId xmlns:a16="http://schemas.microsoft.com/office/drawing/2014/main" val="2209231256"/>
                    </a:ext>
                  </a:extLst>
                </a:gridCol>
                <a:gridCol w="658368">
                  <a:extLst>
                    <a:ext uri="{9D8B030D-6E8A-4147-A177-3AD203B41FA5}">
                      <a16:colId xmlns:a16="http://schemas.microsoft.com/office/drawing/2014/main" val="2631162539"/>
                    </a:ext>
                  </a:extLst>
                </a:gridCol>
                <a:gridCol w="658368">
                  <a:extLst>
                    <a:ext uri="{9D8B030D-6E8A-4147-A177-3AD203B41FA5}">
                      <a16:colId xmlns:a16="http://schemas.microsoft.com/office/drawing/2014/main" val="574625592"/>
                    </a:ext>
                  </a:extLst>
                </a:gridCol>
                <a:gridCol w="658368">
                  <a:extLst>
                    <a:ext uri="{9D8B030D-6E8A-4147-A177-3AD203B41FA5}">
                      <a16:colId xmlns:a16="http://schemas.microsoft.com/office/drawing/2014/main" val="1098771976"/>
                    </a:ext>
                  </a:extLst>
                </a:gridCol>
                <a:gridCol w="658368">
                  <a:extLst>
                    <a:ext uri="{9D8B030D-6E8A-4147-A177-3AD203B41FA5}">
                      <a16:colId xmlns:a16="http://schemas.microsoft.com/office/drawing/2014/main" val="41419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014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- 2025-04-23 22:16:16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https://quintly-eu-image-storage.s3.amazonaws.com/42a5b893a9726451877e4ab7634db126/f205b912bd06f92c26c84542bb2e33d6.jpg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22:08:47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65434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- 2025-04-22 17:04:21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https://quintly-eu-image-storage.s3.amazonaws.com/42a5b893a9726451877e4ab7634db126/2b57ce727279358d4019d0570c9ede15.jpg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82684644"/>
                  </a:ext>
                </a:extLst>
              </a:tr>
            </a:tbl>
          </a:graphicData>
        </a:graphic>
      </p:graphicFrame>
      <p:sp>
        <p:nvSpPr>
          <p:cNvPr id="4" name="Text Placeholder 3">
            <a:extLst>
              <a:ext uri="{FF2B5EF4-FFF2-40B4-BE49-F238E27FC236}">
                <a16:creationId xmlns:a16="http://schemas.microsoft.com/office/drawing/2014/main" id="{A71B591B-E9EC-4FCD-A7CD-923B6613EF1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8103196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1995</Words>
  <Application>Microsoft Office PowerPoint</Application>
  <PresentationFormat>On-screen Show (4:3)</PresentationFormat>
  <Paragraphs>580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2025-05-09T15:31:55Z</dcterms:created>
  <dcterms:modified xsi:type="dcterms:W3CDTF">2025-05-09T15:32:47Z</dcterms:modified>
</cp:coreProperties>
</file>