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smooth val="0"/>
          <c:extLst>
            <c:ext xmlns:c16="http://schemas.microsoft.com/office/drawing/2014/chart" uri="{C3380CC4-5D6E-409C-BE32-E72D297353CC}">
              <c16:uniqueId val="{00000000-E8B9-4092-8DE0-8E2E1D6DE4F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Sheet1!$C$2:$C$15</c:f>
            </c:numRef>
          </c:val>
          <c:smooth val="0"/>
          <c:extLst>
            <c:ext xmlns:c16="http://schemas.microsoft.com/office/drawing/2014/chart" uri="{C3380CC4-5D6E-409C-BE32-E72D297353CC}">
              <c16:uniqueId val="{00000001-E8B9-4092-8DE0-8E2E1D6DE4F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Sheet1!$D$2:$D$15</c:f>
            </c:numRef>
          </c:val>
          <c:smooth val="0"/>
          <c:extLst>
            <c:ext xmlns:c16="http://schemas.microsoft.com/office/drawing/2014/chart" uri="{C3380CC4-5D6E-409C-BE32-E72D297353CC}">
              <c16:uniqueId val="{00000002-E8B9-4092-8DE0-8E2E1D6DE4F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Sheet1!$E$2:$E$15</c:f>
            </c:numRef>
          </c:val>
          <c:smooth val="0"/>
          <c:extLst>
            <c:ext xmlns:c16="http://schemas.microsoft.com/office/drawing/2014/chart" uri="{C3380CC4-5D6E-409C-BE32-E72D297353CC}">
              <c16:uniqueId val="{00000003-E8B9-4092-8DE0-8E2E1D6DE4F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</c:f>
            </c:multiLvlStrRef>
          </c:cat>
          <c:val>
            <c:numRef>
              <c:f>Sheet1!$F$2:$F$15</c:f>
            </c:numRef>
          </c:val>
          <c:smooth val="0"/>
          <c:extLst>
            <c:ext xmlns:c16="http://schemas.microsoft.com/office/drawing/2014/chart" uri="{C3380CC4-5D6E-409C-BE32-E72D297353CC}">
              <c16:uniqueId val="{00000004-E8B9-4092-8DE0-8E2E1D6DE4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588896"/>
        <c:axId val="395587912"/>
      </c:lineChart>
      <c:catAx>
        <c:axId val="39558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87912"/>
        <c:crosses val="autoZero"/>
        <c:auto val="1"/>
        <c:lblAlgn val="ctr"/>
        <c:lblOffset val="100"/>
        <c:noMultiLvlLbl val="0"/>
      </c:catAx>
      <c:valAx>
        <c:axId val="395587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8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B6BF-D67A-419C-89B5-5DD911775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184758-CB6A-437D-842D-D25E818BD4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9280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68468-FDE4-4126-A2F6-FFF80B498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B8039-AA1B-4592-A495-B935B9699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681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2025-03-11T15:25:14Z</dcterms:created>
  <dcterms:modified xsi:type="dcterms:W3CDTF">2025-03-11T15:25:18Z</dcterms:modified>
</cp:coreProperties>
</file>