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Sheet1!$B$2:$B$15</c:f>
            </c:numRef>
          </c:val>
          <c:smooth val="0"/>
          <c:extLst>
            <c:ext xmlns:c16="http://schemas.microsoft.com/office/drawing/2014/chart" uri="{C3380CC4-5D6E-409C-BE32-E72D297353CC}">
              <c16:uniqueId val="{00000000-3633-4A1A-9F33-38F29CBB173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Sheet1!$C$2:$C$15</c:f>
            </c:numRef>
          </c:val>
          <c:smooth val="0"/>
          <c:extLst>
            <c:ext xmlns:c16="http://schemas.microsoft.com/office/drawing/2014/chart" uri="{C3380CC4-5D6E-409C-BE32-E72D297353CC}">
              <c16:uniqueId val="{00000001-3633-4A1A-9F33-38F29CBB173A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Sheet1!$D$2:$D$15</c:f>
            </c:numRef>
          </c:val>
          <c:smooth val="0"/>
          <c:extLst>
            <c:ext xmlns:c16="http://schemas.microsoft.com/office/drawing/2014/chart" uri="{C3380CC4-5D6E-409C-BE32-E72D297353CC}">
              <c16:uniqueId val="{00000002-3633-4A1A-9F33-38F29CBB173A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Sheet1!$E$2:$E$15</c:f>
            </c:numRef>
          </c:val>
          <c:smooth val="0"/>
          <c:extLst>
            <c:ext xmlns:c16="http://schemas.microsoft.com/office/drawing/2014/chart" uri="{C3380CC4-5D6E-409C-BE32-E72D297353CC}">
              <c16:uniqueId val="{00000003-3633-4A1A-9F33-38F29CBB173A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Sheet1!$F$2:$F$15</c:f>
            </c:numRef>
          </c:val>
          <c:smooth val="0"/>
          <c:extLst>
            <c:ext xmlns:c16="http://schemas.microsoft.com/office/drawing/2014/chart" uri="{C3380CC4-5D6E-409C-BE32-E72D297353CC}">
              <c16:uniqueId val="{00000004-3633-4A1A-9F33-38F29CBB17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6962336"/>
        <c:axId val="396960696"/>
      </c:lineChart>
      <c:catAx>
        <c:axId val="396962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960696"/>
        <c:crosses val="autoZero"/>
        <c:auto val="1"/>
        <c:lblAlgn val="ctr"/>
        <c:lblOffset val="100"/>
        <c:noMultiLvlLbl val="0"/>
      </c:catAx>
      <c:valAx>
        <c:axId val="396960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962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AEBB2-1905-4B8B-9380-5B3F3A012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FDE2B9-2C02-4E5D-B6FF-AB12EB5F4A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77152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4CC76F-EFEC-496F-9A91-7145EC2458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01/01/2024 - 02/28/2025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86E5E-7A30-4778-8E93-C3431FA85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4688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Overall Audience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Philadelphia Insurance</dc:title>
  <dc:creator>Frederik Born</dc:creator>
  <cp:lastModifiedBy>Frederik Born</cp:lastModifiedBy>
  <cp:revision>1</cp:revision>
  <dcterms:created xsi:type="dcterms:W3CDTF">2025-03-11T15:11:30Z</dcterms:created>
  <dcterms:modified xsi:type="dcterms:W3CDTF">2025-03-11T15:11:33Z</dcterms:modified>
</cp:coreProperties>
</file>