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7495</c:v>
                </c:pt>
                <c:pt idx="1">
                  <c:v>7508</c:v>
                </c:pt>
                <c:pt idx="2">
                  <c:v>7506</c:v>
                </c:pt>
                <c:pt idx="3">
                  <c:v>7538</c:v>
                </c:pt>
                <c:pt idx="4">
                  <c:v>7529</c:v>
                </c:pt>
                <c:pt idx="5">
                  <c:v>7541</c:v>
                </c:pt>
                <c:pt idx="6">
                  <c:v>7545</c:v>
                </c:pt>
                <c:pt idx="7">
                  <c:v>7550</c:v>
                </c:pt>
                <c:pt idx="8">
                  <c:v>7555</c:v>
                </c:pt>
                <c:pt idx="9">
                  <c:v>7565</c:v>
                </c:pt>
                <c:pt idx="10">
                  <c:v>7556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65-4019-8B2A-99AD4B81BB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3934</c:v>
                </c:pt>
                <c:pt idx="1">
                  <c:v>3963</c:v>
                </c:pt>
                <c:pt idx="2">
                  <c:v>3955</c:v>
                </c:pt>
                <c:pt idx="3">
                  <c:v>3963</c:v>
                </c:pt>
                <c:pt idx="4">
                  <c:v>3992</c:v>
                </c:pt>
                <c:pt idx="5">
                  <c:v>4036</c:v>
                </c:pt>
                <c:pt idx="6">
                  <c:v>4035</c:v>
                </c:pt>
                <c:pt idx="7">
                  <c:v>4048</c:v>
                </c:pt>
                <c:pt idx="8">
                  <c:v>4058</c:v>
                </c:pt>
                <c:pt idx="9">
                  <c:v>4043</c:v>
                </c:pt>
                <c:pt idx="10">
                  <c:v>3983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65-4019-8B2A-99AD4B81BB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65-4019-8B2A-99AD4B81BB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40209</c:v>
                </c:pt>
                <c:pt idx="1">
                  <c:v>40948</c:v>
                </c:pt>
                <c:pt idx="2">
                  <c:v>41591</c:v>
                </c:pt>
                <c:pt idx="3">
                  <c:v>42157</c:v>
                </c:pt>
                <c:pt idx="4">
                  <c:v>42797</c:v>
                </c:pt>
                <c:pt idx="5">
                  <c:v>43347</c:v>
                </c:pt>
                <c:pt idx="6">
                  <c:v>43810</c:v>
                </c:pt>
                <c:pt idx="7">
                  <c:v>44255</c:v>
                </c:pt>
                <c:pt idx="8">
                  <c:v>44855</c:v>
                </c:pt>
                <c:pt idx="9">
                  <c:v>45413</c:v>
                </c:pt>
                <c:pt idx="10">
                  <c:v>45842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65-4019-8B2A-99AD4B81BB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</c:numCache>
            </c:num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3351</c:v>
                </c:pt>
                <c:pt idx="1">
                  <c:v>3373</c:v>
                </c:pt>
                <c:pt idx="2">
                  <c:v>3487</c:v>
                </c:pt>
                <c:pt idx="3">
                  <c:v>3552</c:v>
                </c:pt>
                <c:pt idx="4">
                  <c:v>3557</c:v>
                </c:pt>
                <c:pt idx="5">
                  <c:v>3584</c:v>
                </c:pt>
                <c:pt idx="6">
                  <c:v>3590</c:v>
                </c:pt>
                <c:pt idx="7">
                  <c:v>3633</c:v>
                </c:pt>
                <c:pt idx="8">
                  <c:v>3685</c:v>
                </c:pt>
                <c:pt idx="9">
                  <c:v>3735</c:v>
                </c:pt>
                <c:pt idx="10">
                  <c:v>3770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65-4019-8B2A-99AD4B81B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178656"/>
        <c:axId val="395180624"/>
      </c:lineChart>
      <c:dateAx>
        <c:axId val="395178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80624"/>
        <c:crosses val="autoZero"/>
        <c:auto val="1"/>
        <c:lblOffset val="100"/>
        <c:baseTimeUnit val="months"/>
      </c:dateAx>
      <c:valAx>
        <c:axId val="39518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7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A794-187A-4311-B28B-95FD47702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40E7F6-C36F-4027-A8B3-2EA288E18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37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CE5EC-7DEF-4D05-A09E-4E57A704C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01/01/2024 - 11/30/2024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AEAE6-0714-461D-BFDA-6CD66196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561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2024-12-20T18:22:58Z</dcterms:created>
  <dcterms:modified xsi:type="dcterms:W3CDTF">2024-12-20T18:23:02Z</dcterms:modified>
</cp:coreProperties>
</file>