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45292</c:v>
                </c:pt>
                <c:pt idx="1">
                  <c:v>45323</c:v>
                </c:pt>
                <c:pt idx="2">
                  <c:v>45352</c:v>
                </c:pt>
                <c:pt idx="3">
                  <c:v>45383</c:v>
                </c:pt>
                <c:pt idx="4">
                  <c:v>45413</c:v>
                </c:pt>
                <c:pt idx="5">
                  <c:v>45444</c:v>
                </c:pt>
                <c:pt idx="6">
                  <c:v>45474</c:v>
                </c:pt>
                <c:pt idx="7">
                  <c:v>45505</c:v>
                </c:pt>
                <c:pt idx="8">
                  <c:v>45536</c:v>
                </c:pt>
                <c:pt idx="9">
                  <c:v>45566</c:v>
                </c:pt>
              </c:numCache>
            </c:num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7495</c:v>
                </c:pt>
                <c:pt idx="1">
                  <c:v>7508</c:v>
                </c:pt>
                <c:pt idx="2">
                  <c:v>7506</c:v>
                </c:pt>
                <c:pt idx="3">
                  <c:v>7538</c:v>
                </c:pt>
                <c:pt idx="4">
                  <c:v>7529</c:v>
                </c:pt>
                <c:pt idx="5">
                  <c:v>7541</c:v>
                </c:pt>
                <c:pt idx="6">
                  <c:v>7545</c:v>
                </c:pt>
                <c:pt idx="7">
                  <c:v>7550</c:v>
                </c:pt>
                <c:pt idx="8">
                  <c:v>7555</c:v>
                </c:pt>
                <c:pt idx="9">
                  <c:v>7565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066-4D88-B1B2-66F3931EAA9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45292</c:v>
                </c:pt>
                <c:pt idx="1">
                  <c:v>45323</c:v>
                </c:pt>
                <c:pt idx="2">
                  <c:v>45352</c:v>
                </c:pt>
                <c:pt idx="3">
                  <c:v>45383</c:v>
                </c:pt>
                <c:pt idx="4">
                  <c:v>45413</c:v>
                </c:pt>
                <c:pt idx="5">
                  <c:v>45444</c:v>
                </c:pt>
                <c:pt idx="6">
                  <c:v>45474</c:v>
                </c:pt>
                <c:pt idx="7">
                  <c:v>45505</c:v>
                </c:pt>
                <c:pt idx="8">
                  <c:v>45536</c:v>
                </c:pt>
                <c:pt idx="9">
                  <c:v>45566</c:v>
                </c:pt>
              </c:numCache>
            </c:num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3934</c:v>
                </c:pt>
                <c:pt idx="1">
                  <c:v>3963</c:v>
                </c:pt>
                <c:pt idx="2">
                  <c:v>3955</c:v>
                </c:pt>
                <c:pt idx="3">
                  <c:v>3963</c:v>
                </c:pt>
                <c:pt idx="4">
                  <c:v>3992</c:v>
                </c:pt>
                <c:pt idx="5">
                  <c:v>4036</c:v>
                </c:pt>
                <c:pt idx="6">
                  <c:v>4035</c:v>
                </c:pt>
                <c:pt idx="7">
                  <c:v>4048</c:v>
                </c:pt>
                <c:pt idx="8">
                  <c:v>4058</c:v>
                </c:pt>
                <c:pt idx="9">
                  <c:v>4043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066-4D88-B1B2-66F3931EAA9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45292</c:v>
                </c:pt>
                <c:pt idx="1">
                  <c:v>45323</c:v>
                </c:pt>
                <c:pt idx="2">
                  <c:v>45352</c:v>
                </c:pt>
                <c:pt idx="3">
                  <c:v>45383</c:v>
                </c:pt>
                <c:pt idx="4">
                  <c:v>45413</c:v>
                </c:pt>
                <c:pt idx="5">
                  <c:v>45444</c:v>
                </c:pt>
                <c:pt idx="6">
                  <c:v>45474</c:v>
                </c:pt>
                <c:pt idx="7">
                  <c:v>45505</c:v>
                </c:pt>
                <c:pt idx="8">
                  <c:v>45536</c:v>
                </c:pt>
                <c:pt idx="9">
                  <c:v>45566</c:v>
                </c:pt>
              </c:numCache>
            </c:numRef>
          </c:cat>
          <c:val>
            <c:numRef>
              <c:f>Sheet1!$D$2:$D$11</c:f>
              <c:numCache>
                <c:formatCode>General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066-4D88-B1B2-66F3931EAA9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LinkedIn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45292</c:v>
                </c:pt>
                <c:pt idx="1">
                  <c:v>45323</c:v>
                </c:pt>
                <c:pt idx="2">
                  <c:v>45352</c:v>
                </c:pt>
                <c:pt idx="3">
                  <c:v>45383</c:v>
                </c:pt>
                <c:pt idx="4">
                  <c:v>45413</c:v>
                </c:pt>
                <c:pt idx="5">
                  <c:v>45444</c:v>
                </c:pt>
                <c:pt idx="6">
                  <c:v>45474</c:v>
                </c:pt>
                <c:pt idx="7">
                  <c:v>45505</c:v>
                </c:pt>
                <c:pt idx="8">
                  <c:v>45536</c:v>
                </c:pt>
                <c:pt idx="9">
                  <c:v>45566</c:v>
                </c:pt>
              </c:numCache>
            </c:numRef>
          </c:cat>
          <c:val>
            <c:numRef>
              <c:f>Sheet1!$E$2:$E$11</c:f>
              <c:numCache>
                <c:formatCode>General</c:formatCode>
                <c:ptCount val="10"/>
                <c:pt idx="0">
                  <c:v>40209</c:v>
                </c:pt>
                <c:pt idx="1">
                  <c:v>40948</c:v>
                </c:pt>
                <c:pt idx="2">
                  <c:v>41591</c:v>
                </c:pt>
                <c:pt idx="3">
                  <c:v>42157</c:v>
                </c:pt>
                <c:pt idx="4">
                  <c:v>42797</c:v>
                </c:pt>
                <c:pt idx="5">
                  <c:v>43347</c:v>
                </c:pt>
                <c:pt idx="6">
                  <c:v>43810</c:v>
                </c:pt>
                <c:pt idx="7">
                  <c:v>44255</c:v>
                </c:pt>
                <c:pt idx="8">
                  <c:v>44855</c:v>
                </c:pt>
                <c:pt idx="9">
                  <c:v>45413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066-4D88-B1B2-66F3931EAA9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45292</c:v>
                </c:pt>
                <c:pt idx="1">
                  <c:v>45323</c:v>
                </c:pt>
                <c:pt idx="2">
                  <c:v>45352</c:v>
                </c:pt>
                <c:pt idx="3">
                  <c:v>45383</c:v>
                </c:pt>
                <c:pt idx="4">
                  <c:v>45413</c:v>
                </c:pt>
                <c:pt idx="5">
                  <c:v>45444</c:v>
                </c:pt>
                <c:pt idx="6">
                  <c:v>45474</c:v>
                </c:pt>
                <c:pt idx="7">
                  <c:v>45505</c:v>
                </c:pt>
                <c:pt idx="8">
                  <c:v>45536</c:v>
                </c:pt>
                <c:pt idx="9">
                  <c:v>45566</c:v>
                </c:pt>
              </c:numCache>
            </c:numRef>
          </c:cat>
          <c:val>
            <c:numRef>
              <c:f>Sheet1!$F$2:$F$11</c:f>
              <c:numCache>
                <c:formatCode>General</c:formatCode>
                <c:ptCount val="10"/>
                <c:pt idx="0">
                  <c:v>3351</c:v>
                </c:pt>
                <c:pt idx="1">
                  <c:v>3373</c:v>
                </c:pt>
                <c:pt idx="2">
                  <c:v>3487</c:v>
                </c:pt>
                <c:pt idx="3">
                  <c:v>3552</c:v>
                </c:pt>
                <c:pt idx="4">
                  <c:v>3557</c:v>
                </c:pt>
                <c:pt idx="5">
                  <c:v>3584</c:v>
                </c:pt>
                <c:pt idx="6">
                  <c:v>3590</c:v>
                </c:pt>
                <c:pt idx="7">
                  <c:v>3633</c:v>
                </c:pt>
                <c:pt idx="8">
                  <c:v>3685</c:v>
                </c:pt>
                <c:pt idx="9">
                  <c:v>3735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4066-4D88-B1B2-66F3931EAA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6393336"/>
        <c:axId val="346391368"/>
      </c:lineChart>
      <c:dateAx>
        <c:axId val="3463933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391368"/>
        <c:crosses val="autoZero"/>
        <c:auto val="1"/>
        <c:lblOffset val="100"/>
        <c:baseTimeUnit val="months"/>
      </c:dateAx>
      <c:valAx>
        <c:axId val="346391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393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D88BBE-EFCC-4856-969D-D89214F42B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Audience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7117CFD-6819-4913-8EC3-6C27609DE88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660995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218820-88BA-4CC5-9F98-044395473B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01/01/2024 - 10/31/2024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777AD4-D9C3-45DF-96F7-315B69C5BC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576630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Overall Overall Audience | Philadelphia Insurance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Overall Audience | Philadelphia Insurance</dc:title>
  <dc:creator>Frederik Born</dc:creator>
  <cp:lastModifiedBy>Frederik Born</cp:lastModifiedBy>
  <cp:revision>1</cp:revision>
  <dcterms:created xsi:type="dcterms:W3CDTF">2024-11-14T19:51:33Z</dcterms:created>
  <dcterms:modified xsi:type="dcterms:W3CDTF">2024-11-14T19:51:50Z</dcterms:modified>
</cp:coreProperties>
</file>