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1972</c:v>
                </c:pt>
                <c:pt idx="1">
                  <c:v>3695</c:v>
                </c:pt>
                <c:pt idx="2">
                  <c:v>3949</c:v>
                </c:pt>
                <c:pt idx="3">
                  <c:v>4168</c:v>
                </c:pt>
                <c:pt idx="4">
                  <c:v>4884</c:v>
                </c:pt>
                <c:pt idx="5">
                  <c:v>3784</c:v>
                </c:pt>
                <c:pt idx="6">
                  <c:v>3488</c:v>
                </c:pt>
                <c:pt idx="7">
                  <c:v>4414</c:v>
                </c:pt>
                <c:pt idx="8">
                  <c:v>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5-4089-A9DE-EBBF9498A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744664"/>
        <c:axId val="320580152"/>
      </c:barChart>
      <c:dateAx>
        <c:axId val="38374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580152"/>
        <c:crosses val="autoZero"/>
        <c:auto val="1"/>
        <c:lblOffset val="100"/>
        <c:baseTimeUnit val="months"/>
      </c:dateAx>
      <c:valAx>
        <c:axId val="32058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74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F3403-FF80-4031-BABE-4FACE11B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TMNAS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2163BA-BFCC-4B4F-BAB6-09D6F70A48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981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242EB-FA08-4A53-AF79-FE4243077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9FFC0-E925-4C74-BB33-06062026C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23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Impressions | TMNAS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| TMNAS</dc:title>
  <dc:creator>Frederik Born</dc:creator>
  <cp:lastModifiedBy>Frederik Born</cp:lastModifiedBy>
  <cp:revision>1</cp:revision>
  <dcterms:created xsi:type="dcterms:W3CDTF">2024-11-13T20:29:20Z</dcterms:created>
  <dcterms:modified xsi:type="dcterms:W3CDTF">2024-11-13T20:29:35Z</dcterms:modified>
</cp:coreProperties>
</file>