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Sheet1!$A$2:$A$10</c:f>
            </c:multiLvlStrRef>
          </c:cat>
          <c:val>
            <c:numRef>
              <c:f>Sheet1!$B$2:$B$10</c:f>
            </c:numRef>
          </c:val>
          <c:extLst>
            <c:ext xmlns:c16="http://schemas.microsoft.com/office/drawing/2014/chart" uri="{C3380CC4-5D6E-409C-BE32-E72D297353CC}">
              <c16:uniqueId val="{00000000-21F0-48BD-8511-0361944CE9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6610424"/>
        <c:axId val="406611408"/>
      </c:barChart>
      <c:catAx>
        <c:axId val="406610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611408"/>
        <c:crosses val="autoZero"/>
        <c:auto val="1"/>
        <c:lblAlgn val="ctr"/>
        <c:lblOffset val="100"/>
        <c:noMultiLvlLbl val="0"/>
      </c:catAx>
      <c:valAx>
        <c:axId val="406611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610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A9D55-EB80-456B-A0EE-C989DBA95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| TMNAS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2913A4-72CB-4C89-933E-AE0B8AEB9E8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115844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A8E8F4-180F-4194-9D82-FCA66F8086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01/01/2024 - 09/30/2024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640346-4168-4EE3-ADDA-E1306EB0C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60546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Impressions | TMNAS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Impressions | TMNAS</dc:title>
  <dc:creator>Frederik Born</dc:creator>
  <cp:lastModifiedBy>Frederik Born</cp:lastModifiedBy>
  <cp:revision>1</cp:revision>
  <dcterms:created xsi:type="dcterms:W3CDTF">2024-11-13T20:27:59Z</dcterms:created>
  <dcterms:modified xsi:type="dcterms:W3CDTF">2024-11-13T20:28:17Z</dcterms:modified>
</cp:coreProperties>
</file>