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m/d/yyyy</c:formatCode>
                <c:ptCount val="7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1972</c:v>
                </c:pt>
                <c:pt idx="1">
                  <c:v>3695</c:v>
                </c:pt>
                <c:pt idx="2">
                  <c:v>3949</c:v>
                </c:pt>
                <c:pt idx="3">
                  <c:v>4168</c:v>
                </c:pt>
                <c:pt idx="4">
                  <c:v>4884</c:v>
                </c:pt>
                <c:pt idx="5">
                  <c:v>3784</c:v>
                </c:pt>
                <c:pt idx="6">
                  <c:v>3488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E4-44BF-A223-5E27E1704A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313960"/>
        <c:axId val="392317240"/>
      </c:barChart>
      <c:dateAx>
        <c:axId val="392313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17240"/>
        <c:crosses val="autoZero"/>
        <c:auto val="1"/>
        <c:lblOffset val="100"/>
        <c:baseTimeUnit val="months"/>
      </c:dateAx>
      <c:valAx>
        <c:axId val="39231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13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69D50-3BF3-4595-B85F-2BCC1195A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| TMNAS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3378CF-156E-446B-9AFB-516D12A38A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36457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280C16-ABAC-488D-807B-946FEB0270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01/01/2024 - 07/31/2024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8C7DE-356E-4486-BD96-145E08AD8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4228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Impressions | TMNAS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Impressions | TMNAS</dc:title>
  <dc:creator>Frederik Born</dc:creator>
  <cp:lastModifiedBy>Frederik Born</cp:lastModifiedBy>
  <cp:revision>1</cp:revision>
  <dcterms:created xsi:type="dcterms:W3CDTF">2024-11-13T18:41:45Z</dcterms:created>
  <dcterms:modified xsi:type="dcterms:W3CDTF">2024-11-13T18:42:03Z</dcterms:modified>
</cp:coreProperties>
</file>