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7495</c:v>
                </c:pt>
                <c:pt idx="1">
                  <c:v>7508</c:v>
                </c:pt>
                <c:pt idx="2">
                  <c:v>7506</c:v>
                </c:pt>
                <c:pt idx="3">
                  <c:v>7538</c:v>
                </c:pt>
                <c:pt idx="4">
                  <c:v>7529</c:v>
                </c:pt>
                <c:pt idx="5">
                  <c:v>7541</c:v>
                </c:pt>
                <c:pt idx="6">
                  <c:v>7545</c:v>
                </c:pt>
                <c:pt idx="7">
                  <c:v>7550</c:v>
                </c:pt>
                <c:pt idx="8">
                  <c:v>7555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93-4F09-8173-7D22718821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3934</c:v>
                </c:pt>
                <c:pt idx="1">
                  <c:v>3963</c:v>
                </c:pt>
                <c:pt idx="2">
                  <c:v>3955</c:v>
                </c:pt>
                <c:pt idx="3">
                  <c:v>3963</c:v>
                </c:pt>
                <c:pt idx="4">
                  <c:v>3992</c:v>
                </c:pt>
                <c:pt idx="5">
                  <c:v>4036</c:v>
                </c:pt>
                <c:pt idx="6">
                  <c:v>4035</c:v>
                </c:pt>
                <c:pt idx="7">
                  <c:v>4048</c:v>
                </c:pt>
                <c:pt idx="8">
                  <c:v>4058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893-4F09-8173-7D227188213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</c:numCache>
            </c:num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893-4F09-8173-7D227188213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</c:numCache>
            </c:numRef>
          </c:cat>
          <c:val>
            <c:numRef>
              <c:f>Sheet1!$E$2:$E$10</c:f>
              <c:numCache>
                <c:formatCode>General</c:formatCode>
                <c:ptCount val="9"/>
                <c:pt idx="0">
                  <c:v>40209</c:v>
                </c:pt>
                <c:pt idx="1">
                  <c:v>40948</c:v>
                </c:pt>
                <c:pt idx="2">
                  <c:v>41591</c:v>
                </c:pt>
                <c:pt idx="3">
                  <c:v>42157</c:v>
                </c:pt>
                <c:pt idx="4">
                  <c:v>42797</c:v>
                </c:pt>
                <c:pt idx="5">
                  <c:v>43347</c:v>
                </c:pt>
                <c:pt idx="6">
                  <c:v>43810</c:v>
                </c:pt>
                <c:pt idx="7">
                  <c:v>44255</c:v>
                </c:pt>
                <c:pt idx="8">
                  <c:v>44855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893-4F09-8173-7D227188213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</c:numCache>
            </c:numRef>
          </c:cat>
          <c:val>
            <c:numRef>
              <c:f>Sheet1!$F$2:$F$10</c:f>
              <c:numCache>
                <c:formatCode>General</c:formatCode>
                <c:ptCount val="9"/>
                <c:pt idx="0">
                  <c:v>3351</c:v>
                </c:pt>
                <c:pt idx="1">
                  <c:v>3373</c:v>
                </c:pt>
                <c:pt idx="2">
                  <c:v>3487</c:v>
                </c:pt>
                <c:pt idx="3">
                  <c:v>3552</c:v>
                </c:pt>
                <c:pt idx="4">
                  <c:v>3557</c:v>
                </c:pt>
                <c:pt idx="5">
                  <c:v>3584</c:v>
                </c:pt>
                <c:pt idx="6">
                  <c:v>3590</c:v>
                </c:pt>
                <c:pt idx="7">
                  <c:v>3633</c:v>
                </c:pt>
                <c:pt idx="8">
                  <c:v>3685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893-4F09-8173-7D22718821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588736"/>
        <c:axId val="388590704"/>
      </c:lineChart>
      <c:dateAx>
        <c:axId val="388588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590704"/>
        <c:crosses val="autoZero"/>
        <c:auto val="1"/>
        <c:lblOffset val="100"/>
        <c:baseTimeUnit val="months"/>
      </c:dateAx>
      <c:valAx>
        <c:axId val="38859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588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C979F-E099-4108-8314-65618F3B6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4BDF52-9CE1-4433-8230-E3FE41B9EF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07413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DEA25-6D11-4805-9561-5A580CC054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01/01/2024 - 09/30/2024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8166EF-ADB4-416D-B06E-7E4F93E39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9953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Frederik Born</dc:creator>
  <cp:lastModifiedBy>Frederik Born</cp:lastModifiedBy>
  <cp:revision>1</cp:revision>
  <dcterms:created xsi:type="dcterms:W3CDTF">2024-10-16T18:26:53Z</dcterms:created>
  <dcterms:modified xsi:type="dcterms:W3CDTF">2024-10-16T18:27:11Z</dcterms:modified>
</cp:coreProperties>
</file>