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45505</c:v>
                </c:pt>
              </c:numCache>
            </c:numRef>
          </c:cat>
          <c:val>
            <c:numRef>
              <c:f>Sheet1!$B$2</c:f>
              <c:numCache>
                <c:formatCode>General</c:formatCode>
                <c:ptCount val="1"/>
                <c:pt idx="0">
                  <c:v>1903</c:v>
                </c:pt>
              </c:numCache>
            </c:numRef>
          </c:val>
          <c:extLst>
            <c:ext xmlns:c16="http://schemas.microsoft.com/office/drawing/2014/chart" uri="{C3380CC4-5D6E-409C-BE32-E72D297353CC}">
              <c16:uniqueId val="{00000000-08B6-4309-B897-27A95F51443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45505</c:v>
                </c:pt>
              </c:numCache>
            </c:numRef>
          </c:cat>
          <c:val>
            <c:numRef>
              <c:f>Sheet1!$C$2</c:f>
              <c:numCache>
                <c:formatCode>General</c:formatCode>
                <c:ptCount val="1"/>
                <c:pt idx="0">
                  <c:v>2932</c:v>
                </c:pt>
              </c:numCache>
            </c:numRef>
          </c:val>
          <c:extLst>
            <c:ext xmlns:c16="http://schemas.microsoft.com/office/drawing/2014/chart" uri="{C3380CC4-5D6E-409C-BE32-E72D297353CC}">
              <c16:uniqueId val="{00000001-08B6-4309-B897-27A95F51443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45505</c:v>
                </c:pt>
              </c:numCache>
            </c:numRef>
          </c:cat>
          <c:val>
            <c:numRef>
              <c:f>Sheet1!$D$2</c:f>
              <c:numCache>
                <c:formatCode>General</c:formatCode>
                <c:ptCount val="1"/>
                <c:pt idx="0">
                  <c:v>4614</c:v>
                </c:pt>
              </c:numCache>
            </c:numRef>
          </c:val>
          <c:extLst>
            <c:ext xmlns:c16="http://schemas.microsoft.com/office/drawing/2014/chart" uri="{C3380CC4-5D6E-409C-BE32-E72D297353CC}">
              <c16:uniqueId val="{00000002-08B6-4309-B897-27A95F51443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45505</c:v>
                </c:pt>
              </c:numCache>
            </c:numRef>
          </c:cat>
          <c:val>
            <c:numRef>
              <c:f>Sheet1!$E$2</c:f>
              <c:numCache>
                <c:formatCode>General</c:formatCode>
                <c:ptCount val="1"/>
                <c:pt idx="0">
                  <c:v>1191</c:v>
                </c:pt>
              </c:numCache>
            </c:numRef>
          </c:val>
          <c:extLst>
            <c:ext xmlns:c16="http://schemas.microsoft.com/office/drawing/2014/chart" uri="{C3380CC4-5D6E-409C-BE32-E72D297353CC}">
              <c16:uniqueId val="{00000003-08B6-4309-B897-27A95F514433}"/>
            </c:ext>
          </c:extLst>
        </c:ser>
        <c:dLbls>
          <c:showLegendKey val="0"/>
          <c:showVal val="0"/>
          <c:showCatName val="0"/>
          <c:showSerName val="0"/>
          <c:showPercent val="0"/>
          <c:showBubbleSize val="0"/>
        </c:dLbls>
        <c:gapWidth val="219"/>
        <c:overlap val="-27"/>
        <c:axId val="384115048"/>
        <c:axId val="384115376"/>
      </c:barChart>
      <c:dateAx>
        <c:axId val="38411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5376"/>
        <c:crosses val="autoZero"/>
        <c:auto val="1"/>
        <c:lblOffset val="100"/>
        <c:baseTimeUnit val="days"/>
      </c:dateAx>
      <c:valAx>
        <c:axId val="38411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pt idx="8">
                  <c:v>-2</c:v>
                </c:pt>
              </c:numCache>
            </c:numRef>
          </c:val>
          <c:extLst>
            <c:ext xmlns:c16="http://schemas.microsoft.com/office/drawing/2014/chart" uri="{C3380CC4-5D6E-409C-BE32-E72D297353CC}">
              <c16:uniqueId val="{00000000-77FC-4858-9053-EC0824FFDF38}"/>
            </c:ext>
          </c:extLst>
        </c:ser>
        <c:dLbls>
          <c:showLegendKey val="0"/>
          <c:showVal val="0"/>
          <c:showCatName val="0"/>
          <c:showSerName val="0"/>
          <c:showPercent val="0"/>
          <c:showBubbleSize val="0"/>
        </c:dLbls>
        <c:gapWidth val="219"/>
        <c:overlap val="-27"/>
        <c:axId val="379464536"/>
        <c:axId val="379460600"/>
      </c:barChart>
      <c:dateAx>
        <c:axId val="37946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60600"/>
        <c:crosses val="autoZero"/>
        <c:auto val="1"/>
        <c:lblOffset val="100"/>
        <c:baseTimeUnit val="months"/>
      </c:dateAx>
      <c:valAx>
        <c:axId val="37946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6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8</c:v>
                </c:pt>
                <c:pt idx="8">
                  <c:v>0</c:v>
                </c:pt>
                <c:pt idx="9">
                  <c:v>0</c:v>
                </c:pt>
                <c:pt idx="10">
                  <c:v>0</c:v>
                </c:pt>
                <c:pt idx="11">
                  <c:v>0</c:v>
                </c:pt>
              </c:numCache>
            </c:numRef>
          </c:val>
          <c:extLst>
            <c:ext xmlns:c16="http://schemas.microsoft.com/office/drawing/2014/chart" uri="{C3380CC4-5D6E-409C-BE32-E72D297353CC}">
              <c16:uniqueId val="{00000000-D572-497F-BA4E-B2883D1FACE8}"/>
            </c:ext>
          </c:extLst>
        </c:ser>
        <c:dLbls>
          <c:showLegendKey val="0"/>
          <c:showVal val="0"/>
          <c:showCatName val="0"/>
          <c:showSerName val="0"/>
          <c:showPercent val="0"/>
          <c:showBubbleSize val="0"/>
        </c:dLbls>
        <c:gapWidth val="219"/>
        <c:overlap val="-27"/>
        <c:axId val="379467160"/>
        <c:axId val="379467816"/>
      </c:barChart>
      <c:dateAx>
        <c:axId val="37946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67816"/>
        <c:crosses val="autoZero"/>
        <c:auto val="1"/>
        <c:lblOffset val="100"/>
        <c:baseTimeUnit val="months"/>
      </c:dateAx>
      <c:valAx>
        <c:axId val="37946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6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93</c:v>
                </c:pt>
                <c:pt idx="8">
                  <c:v>0</c:v>
                </c:pt>
                <c:pt idx="9">
                  <c:v>0</c:v>
                </c:pt>
                <c:pt idx="10">
                  <c:v>0</c:v>
                </c:pt>
                <c:pt idx="11">
                  <c:v>0</c:v>
                </c:pt>
              </c:numCache>
            </c:numRef>
          </c:val>
          <c:extLst>
            <c:ext xmlns:c16="http://schemas.microsoft.com/office/drawing/2014/chart" uri="{C3380CC4-5D6E-409C-BE32-E72D297353CC}">
              <c16:uniqueId val="{00000000-2A43-40EF-A134-22023EE86D2B}"/>
            </c:ext>
          </c:extLst>
        </c:ser>
        <c:dLbls>
          <c:showLegendKey val="0"/>
          <c:showVal val="0"/>
          <c:showCatName val="0"/>
          <c:showSerName val="0"/>
          <c:showPercent val="0"/>
          <c:showBubbleSize val="0"/>
        </c:dLbls>
        <c:gapWidth val="219"/>
        <c:overlap val="-27"/>
        <c:axId val="389826136"/>
        <c:axId val="389830400"/>
      </c:barChart>
      <c:catAx>
        <c:axId val="38982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30400"/>
        <c:crosses val="autoZero"/>
        <c:auto val="1"/>
        <c:lblAlgn val="ctr"/>
        <c:lblOffset val="100"/>
        <c:noMultiLvlLbl val="0"/>
      </c:catAx>
      <c:valAx>
        <c:axId val="38983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2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3079</c:v>
                </c:pt>
                <c:pt idx="8">
                  <c:v>136</c:v>
                </c:pt>
                <c:pt idx="9">
                  <c:v>0</c:v>
                </c:pt>
              </c:numCache>
            </c:numRef>
          </c:val>
          <c:extLst>
            <c:ext xmlns:c16="http://schemas.microsoft.com/office/drawing/2014/chart" uri="{C3380CC4-5D6E-409C-BE32-E72D297353CC}">
              <c16:uniqueId val="{00000000-3D9D-4724-8887-070AA17FC247}"/>
            </c:ext>
          </c:extLst>
        </c:ser>
        <c:dLbls>
          <c:showLegendKey val="0"/>
          <c:showVal val="0"/>
          <c:showCatName val="0"/>
          <c:showSerName val="0"/>
          <c:showPercent val="0"/>
          <c:showBubbleSize val="0"/>
        </c:dLbls>
        <c:gapWidth val="219"/>
        <c:overlap val="-27"/>
        <c:axId val="389828432"/>
        <c:axId val="389825808"/>
      </c:barChart>
      <c:dateAx>
        <c:axId val="38982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25808"/>
        <c:crosses val="autoZero"/>
        <c:auto val="1"/>
        <c:lblOffset val="100"/>
        <c:baseTimeUnit val="months"/>
      </c:dateAx>
      <c:valAx>
        <c:axId val="38982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2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7</c:v>
                </c:pt>
                <c:pt idx="8">
                  <c:v>0</c:v>
                </c:pt>
              </c:numCache>
            </c:numRef>
          </c:val>
          <c:extLst>
            <c:ext xmlns:c16="http://schemas.microsoft.com/office/drawing/2014/chart" uri="{C3380CC4-5D6E-409C-BE32-E72D297353CC}">
              <c16:uniqueId val="{00000000-66DA-4CEF-A846-C7BA883F771A}"/>
            </c:ext>
          </c:extLst>
        </c:ser>
        <c:dLbls>
          <c:showLegendKey val="0"/>
          <c:showVal val="0"/>
          <c:showCatName val="0"/>
          <c:showSerName val="0"/>
          <c:showPercent val="0"/>
          <c:showBubbleSize val="0"/>
        </c:dLbls>
        <c:gapWidth val="219"/>
        <c:overlap val="-27"/>
        <c:axId val="485955080"/>
        <c:axId val="485954096"/>
      </c:barChart>
      <c:dateAx>
        <c:axId val="48595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54096"/>
        <c:crosses val="autoZero"/>
        <c:auto val="1"/>
        <c:lblOffset val="100"/>
        <c:baseTimeUnit val="months"/>
      </c:dateAx>
      <c:valAx>
        <c:axId val="4859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5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11-4FB5-A359-0CB05896B6FC}"/>
            </c:ext>
          </c:extLst>
        </c:ser>
        <c:dLbls>
          <c:showLegendKey val="0"/>
          <c:showVal val="0"/>
          <c:showCatName val="0"/>
          <c:showSerName val="0"/>
          <c:showPercent val="0"/>
          <c:showBubbleSize val="0"/>
        </c:dLbls>
        <c:gapWidth val="219"/>
        <c:overlap val="-27"/>
        <c:axId val="485949832"/>
        <c:axId val="485952128"/>
      </c:barChart>
      <c:dateAx>
        <c:axId val="48594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52128"/>
        <c:crosses val="autoZero"/>
        <c:auto val="1"/>
        <c:lblOffset val="100"/>
        <c:baseTimeUnit val="months"/>
      </c:dateAx>
      <c:valAx>
        <c:axId val="48595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94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1</c:v>
                </c:pt>
                <c:pt idx="8">
                  <c:v>0</c:v>
                </c:pt>
                <c:pt idx="9">
                  <c:v>0</c:v>
                </c:pt>
                <c:pt idx="10">
                  <c:v>0</c:v>
                </c:pt>
                <c:pt idx="11">
                  <c:v>0</c:v>
                </c:pt>
              </c:numCache>
            </c:numRef>
          </c:val>
          <c:extLst>
            <c:ext xmlns:c16="http://schemas.microsoft.com/office/drawing/2014/chart" uri="{C3380CC4-5D6E-409C-BE32-E72D297353CC}">
              <c16:uniqueId val="{00000000-A1E6-439F-8D58-05BA7D4CA591}"/>
            </c:ext>
          </c:extLst>
        </c:ser>
        <c:dLbls>
          <c:showLegendKey val="0"/>
          <c:showVal val="0"/>
          <c:showCatName val="0"/>
          <c:showSerName val="0"/>
          <c:showPercent val="0"/>
          <c:showBubbleSize val="0"/>
        </c:dLbls>
        <c:gapWidth val="219"/>
        <c:overlap val="-27"/>
        <c:axId val="482674616"/>
        <c:axId val="482674288"/>
      </c:barChart>
      <c:catAx>
        <c:axId val="48267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74288"/>
        <c:crosses val="autoZero"/>
        <c:auto val="1"/>
        <c:lblAlgn val="ctr"/>
        <c:lblOffset val="100"/>
        <c:noMultiLvlLbl val="0"/>
      </c:catAx>
      <c:valAx>
        <c:axId val="48267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7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55</c:v>
                </c:pt>
                <c:pt idx="8">
                  <c:v>3</c:v>
                </c:pt>
              </c:numCache>
            </c:numRef>
          </c:val>
          <c:extLst>
            <c:ext xmlns:c16="http://schemas.microsoft.com/office/drawing/2014/chart" uri="{C3380CC4-5D6E-409C-BE32-E72D297353CC}">
              <c16:uniqueId val="{00000000-B5A3-4CC5-B83C-044F29C07824}"/>
            </c:ext>
          </c:extLst>
        </c:ser>
        <c:dLbls>
          <c:showLegendKey val="0"/>
          <c:showVal val="0"/>
          <c:showCatName val="0"/>
          <c:showSerName val="0"/>
          <c:showPercent val="0"/>
          <c:showBubbleSize val="0"/>
        </c:dLbls>
        <c:gapWidth val="219"/>
        <c:overlap val="-27"/>
        <c:axId val="489787872"/>
        <c:axId val="489781968"/>
      </c:barChart>
      <c:dateAx>
        <c:axId val="48978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81968"/>
        <c:crosses val="autoZero"/>
        <c:auto val="1"/>
        <c:lblOffset val="100"/>
        <c:baseTimeUnit val="months"/>
      </c:dateAx>
      <c:valAx>
        <c:axId val="48978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8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49</c:v>
                </c:pt>
                <c:pt idx="1">
                  <c:v>41</c:v>
                </c:pt>
                <c:pt idx="2">
                  <c:v>53</c:v>
                </c:pt>
                <c:pt idx="3">
                  <c:v>46</c:v>
                </c:pt>
                <c:pt idx="4">
                  <c:v>52</c:v>
                </c:pt>
                <c:pt idx="5">
                  <c:v>42</c:v>
                </c:pt>
                <c:pt idx="6">
                  <c:v>88</c:v>
                </c:pt>
                <c:pt idx="7">
                  <c:v>51</c:v>
                </c:pt>
              </c:numCache>
            </c:numRef>
          </c:val>
          <c:extLst>
            <c:ext xmlns:c16="http://schemas.microsoft.com/office/drawing/2014/chart" uri="{C3380CC4-5D6E-409C-BE32-E72D297353CC}">
              <c16:uniqueId val="{00000000-AED1-42C3-8506-C88F7063B696}"/>
            </c:ext>
          </c:extLst>
        </c:ser>
        <c:dLbls>
          <c:showLegendKey val="0"/>
          <c:showVal val="0"/>
          <c:showCatName val="0"/>
          <c:showSerName val="0"/>
          <c:showPercent val="0"/>
          <c:showBubbleSize val="0"/>
        </c:dLbls>
        <c:gapWidth val="219"/>
        <c:overlap val="-27"/>
        <c:axId val="489789512"/>
        <c:axId val="489759336"/>
      </c:barChart>
      <c:catAx>
        <c:axId val="48978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59336"/>
        <c:crosses val="autoZero"/>
        <c:auto val="1"/>
        <c:lblAlgn val="ctr"/>
        <c:lblOffset val="100"/>
        <c:noMultiLvlLbl val="0"/>
      </c:catAx>
      <c:valAx>
        <c:axId val="48975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8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443</c:v>
                </c:pt>
                <c:pt idx="1">
                  <c:v>330</c:v>
                </c:pt>
                <c:pt idx="2">
                  <c:v>533</c:v>
                </c:pt>
                <c:pt idx="3">
                  <c:v>415</c:v>
                </c:pt>
                <c:pt idx="4">
                  <c:v>370</c:v>
                </c:pt>
                <c:pt idx="5">
                  <c:v>300</c:v>
                </c:pt>
                <c:pt idx="6">
                  <c:v>440</c:v>
                </c:pt>
                <c:pt idx="7">
                  <c:v>515</c:v>
                </c:pt>
              </c:numCache>
            </c:numRef>
          </c:val>
          <c:extLst>
            <c:ext xmlns:c16="http://schemas.microsoft.com/office/drawing/2014/chart" uri="{C3380CC4-5D6E-409C-BE32-E72D297353CC}">
              <c16:uniqueId val="{00000000-7974-45F1-AC05-8B3B0F9DD888}"/>
            </c:ext>
          </c:extLst>
        </c:ser>
        <c:dLbls>
          <c:showLegendKey val="0"/>
          <c:showVal val="0"/>
          <c:showCatName val="0"/>
          <c:showSerName val="0"/>
          <c:showPercent val="0"/>
          <c:showBubbleSize val="0"/>
        </c:dLbls>
        <c:gapWidth val="219"/>
        <c:overlap val="-27"/>
        <c:axId val="489757696"/>
        <c:axId val="489763600"/>
      </c:barChart>
      <c:catAx>
        <c:axId val="48975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63600"/>
        <c:crosses val="autoZero"/>
        <c:auto val="1"/>
        <c:lblAlgn val="ctr"/>
        <c:lblOffset val="100"/>
        <c:noMultiLvlLbl val="0"/>
      </c:catAx>
      <c:valAx>
        <c:axId val="48976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5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12807</c:v>
                </c:pt>
                <c:pt idx="7">
                  <c:v>15095</c:v>
                </c:pt>
                <c:pt idx="8">
                  <c:v>15530</c:v>
                </c:pt>
                <c:pt idx="9">
                  <c:v>992</c:v>
                </c:pt>
              </c:numCache>
            </c:numRef>
          </c:val>
          <c:extLst>
            <c:ext xmlns:c16="http://schemas.microsoft.com/office/drawing/2014/chart" uri="{C3380CC4-5D6E-409C-BE32-E72D297353CC}">
              <c16:uniqueId val="{00000000-5649-48C0-8548-AA341491650A}"/>
            </c:ext>
          </c:extLst>
        </c:ser>
        <c:dLbls>
          <c:showLegendKey val="0"/>
          <c:showVal val="0"/>
          <c:showCatName val="0"/>
          <c:showSerName val="0"/>
          <c:showPercent val="0"/>
          <c:showBubbleSize val="0"/>
        </c:dLbls>
        <c:gapWidth val="219"/>
        <c:overlap val="-27"/>
        <c:axId val="489759664"/>
        <c:axId val="489760648"/>
      </c:barChart>
      <c:catAx>
        <c:axId val="48975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60648"/>
        <c:crosses val="autoZero"/>
        <c:auto val="1"/>
        <c:lblAlgn val="ctr"/>
        <c:lblOffset val="100"/>
        <c:noMultiLvlLbl val="0"/>
      </c:catAx>
      <c:valAx>
        <c:axId val="48976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75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0</c:v>
                </c:pt>
                <c:pt idx="8">
                  <c:v>-1</c:v>
                </c:pt>
              </c:numCache>
            </c:numRef>
          </c:val>
          <c:extLst>
            <c:ext xmlns:c16="http://schemas.microsoft.com/office/drawing/2014/chart" uri="{C3380CC4-5D6E-409C-BE32-E72D297353CC}">
              <c16:uniqueId val="{00000000-712B-4D9C-A82A-CC9435EE3EFA}"/>
            </c:ext>
          </c:extLst>
        </c:ser>
        <c:dLbls>
          <c:showLegendKey val="0"/>
          <c:showVal val="0"/>
          <c:showCatName val="0"/>
          <c:showSerName val="0"/>
          <c:showPercent val="0"/>
          <c:showBubbleSize val="0"/>
        </c:dLbls>
        <c:gapWidth val="219"/>
        <c:overlap val="-27"/>
        <c:axId val="393294640"/>
        <c:axId val="393290048"/>
      </c:barChart>
      <c:dateAx>
        <c:axId val="39329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90048"/>
        <c:crosses val="autoZero"/>
        <c:auto val="1"/>
        <c:lblOffset val="100"/>
        <c:baseTimeUnit val="months"/>
      </c:dateAx>
      <c:valAx>
        <c:axId val="39329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9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59</c:v>
                </c:pt>
                <c:pt idx="5">
                  <c:v>110</c:v>
                </c:pt>
                <c:pt idx="6">
                  <c:v>30</c:v>
                </c:pt>
                <c:pt idx="7">
                  <c:v>26</c:v>
                </c:pt>
                <c:pt idx="8">
                  <c:v>0</c:v>
                </c:pt>
                <c:pt idx="9">
                  <c:v>0</c:v>
                </c:pt>
                <c:pt idx="10">
                  <c:v>0</c:v>
                </c:pt>
                <c:pt idx="11">
                  <c:v>0</c:v>
                </c:pt>
              </c:numCache>
            </c:numRef>
          </c:val>
          <c:extLst>
            <c:ext xmlns:c16="http://schemas.microsoft.com/office/drawing/2014/chart" uri="{C3380CC4-5D6E-409C-BE32-E72D297353CC}">
              <c16:uniqueId val="{00000000-84A3-46B1-ABA7-09337CEC5AC8}"/>
            </c:ext>
          </c:extLst>
        </c:ser>
        <c:dLbls>
          <c:showLegendKey val="0"/>
          <c:showVal val="0"/>
          <c:showCatName val="0"/>
          <c:showSerName val="0"/>
          <c:showPercent val="0"/>
          <c:showBubbleSize val="0"/>
        </c:dLbls>
        <c:gapWidth val="219"/>
        <c:overlap val="-27"/>
        <c:axId val="393310712"/>
        <c:axId val="393300544"/>
      </c:barChart>
      <c:dateAx>
        <c:axId val="39331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00544"/>
        <c:crosses val="autoZero"/>
        <c:auto val="1"/>
        <c:lblOffset val="100"/>
        <c:baseTimeUnit val="months"/>
      </c:dateAx>
      <c:valAx>
        <c:axId val="39330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1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297</c:v>
                </c:pt>
                <c:pt idx="5">
                  <c:v>663</c:v>
                </c:pt>
                <c:pt idx="6">
                  <c:v>154</c:v>
                </c:pt>
                <c:pt idx="7">
                  <c:v>212</c:v>
                </c:pt>
                <c:pt idx="8">
                  <c:v>0</c:v>
                </c:pt>
                <c:pt idx="9">
                  <c:v>0</c:v>
                </c:pt>
                <c:pt idx="10">
                  <c:v>0</c:v>
                </c:pt>
                <c:pt idx="11">
                  <c:v>0</c:v>
                </c:pt>
              </c:numCache>
            </c:numRef>
          </c:val>
          <c:extLst>
            <c:ext xmlns:c16="http://schemas.microsoft.com/office/drawing/2014/chart" uri="{C3380CC4-5D6E-409C-BE32-E72D297353CC}">
              <c16:uniqueId val="{00000000-6F44-4C2A-90A6-018DB82499AD}"/>
            </c:ext>
          </c:extLst>
        </c:ser>
        <c:dLbls>
          <c:showLegendKey val="0"/>
          <c:showVal val="0"/>
          <c:showCatName val="0"/>
          <c:showSerName val="0"/>
          <c:showPercent val="0"/>
          <c:showBubbleSize val="0"/>
        </c:dLbls>
        <c:gapWidth val="219"/>
        <c:overlap val="-27"/>
        <c:axId val="500955456"/>
        <c:axId val="500956768"/>
      </c:barChart>
      <c:catAx>
        <c:axId val="50095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6768"/>
        <c:crosses val="autoZero"/>
        <c:auto val="1"/>
        <c:lblAlgn val="ctr"/>
        <c:lblOffset val="100"/>
        <c:noMultiLvlLbl val="0"/>
      </c:catAx>
      <c:valAx>
        <c:axId val="50095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pt idx="7">
                  <c:v>8611</c:v>
                </c:pt>
              </c:numCache>
            </c:numRef>
          </c:val>
          <c:extLst>
            <c:ext xmlns:c16="http://schemas.microsoft.com/office/drawing/2014/chart" uri="{C3380CC4-5D6E-409C-BE32-E72D297353CC}">
              <c16:uniqueId val="{00000000-C7DA-4F00-B983-7229B7E22448}"/>
            </c:ext>
          </c:extLst>
        </c:ser>
        <c:dLbls>
          <c:showLegendKey val="0"/>
          <c:showVal val="0"/>
          <c:showCatName val="0"/>
          <c:showSerName val="0"/>
          <c:showPercent val="0"/>
          <c:showBubbleSize val="0"/>
        </c:dLbls>
        <c:gapWidth val="219"/>
        <c:overlap val="-27"/>
        <c:axId val="500964312"/>
        <c:axId val="500959720"/>
      </c:barChart>
      <c:dateAx>
        <c:axId val="50096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9720"/>
        <c:crosses val="autoZero"/>
        <c:auto val="1"/>
        <c:lblOffset val="100"/>
        <c:baseTimeUnit val="months"/>
      </c:dateAx>
      <c:valAx>
        <c:axId val="50095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6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7D73C-04E0-4FD9-B4B3-0D40147EF6E8}"/>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463DF46-B35A-4509-9FA4-4D7762EB008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85523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98394-F021-42C7-BF8F-43204946E49E}"/>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B0A9AB0-F837-44AD-A572-6B08F08DA38A}"/>
              </a:ext>
            </a:extLst>
          </p:cNvPr>
          <p:cNvGraphicFramePr>
            <a:graphicFrameLocks noGrp="1"/>
          </p:cNvGraphicFramePr>
          <p:nvPr>
            <p:ph type="chart" sz="quarter" idx="13"/>
            <p:extLst>
              <p:ext uri="{D42A27DB-BD31-4B8C-83A1-F6EECF244321}">
                <p14:modId xmlns:p14="http://schemas.microsoft.com/office/powerpoint/2010/main" val="1301085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A46E3C-A6FA-4B68-ACD5-27B9F8D8E13F}"/>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8C2E250A-3B08-48EB-BA92-F83A700FCE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773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50166-6CF6-42FA-BBBF-2F8352C975B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E070195-83AB-4964-AA3B-6B1D741CEE59}"/>
              </a:ext>
            </a:extLst>
          </p:cNvPr>
          <p:cNvGraphicFramePr>
            <a:graphicFrameLocks noGrp="1"/>
          </p:cNvGraphicFramePr>
          <p:nvPr>
            <p:ph type="tbl" sz="quarter" idx="13"/>
            <p:extLst>
              <p:ext uri="{D42A27DB-BD31-4B8C-83A1-F6EECF244321}">
                <p14:modId xmlns:p14="http://schemas.microsoft.com/office/powerpoint/2010/main" val="343550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48353775"/>
                    </a:ext>
                  </a:extLst>
                </a:gridCol>
                <a:gridCol w="905256">
                  <a:extLst>
                    <a:ext uri="{9D8B030D-6E8A-4147-A177-3AD203B41FA5}">
                      <a16:colId xmlns:a16="http://schemas.microsoft.com/office/drawing/2014/main" val="2259564387"/>
                    </a:ext>
                  </a:extLst>
                </a:gridCol>
                <a:gridCol w="905256">
                  <a:extLst>
                    <a:ext uri="{9D8B030D-6E8A-4147-A177-3AD203B41FA5}">
                      <a16:colId xmlns:a16="http://schemas.microsoft.com/office/drawing/2014/main" val="2783497604"/>
                    </a:ext>
                  </a:extLst>
                </a:gridCol>
                <a:gridCol w="905256">
                  <a:extLst>
                    <a:ext uri="{9D8B030D-6E8A-4147-A177-3AD203B41FA5}">
                      <a16:colId xmlns:a16="http://schemas.microsoft.com/office/drawing/2014/main" val="182829832"/>
                    </a:ext>
                  </a:extLst>
                </a:gridCol>
                <a:gridCol w="905256">
                  <a:extLst>
                    <a:ext uri="{9D8B030D-6E8A-4147-A177-3AD203B41FA5}">
                      <a16:colId xmlns:a16="http://schemas.microsoft.com/office/drawing/2014/main" val="417001168"/>
                    </a:ext>
                  </a:extLst>
                </a:gridCol>
                <a:gridCol w="905256">
                  <a:extLst>
                    <a:ext uri="{9D8B030D-6E8A-4147-A177-3AD203B41FA5}">
                      <a16:colId xmlns:a16="http://schemas.microsoft.com/office/drawing/2014/main" val="2365534208"/>
                    </a:ext>
                  </a:extLst>
                </a:gridCol>
                <a:gridCol w="905256">
                  <a:extLst>
                    <a:ext uri="{9D8B030D-6E8A-4147-A177-3AD203B41FA5}">
                      <a16:colId xmlns:a16="http://schemas.microsoft.com/office/drawing/2014/main" val="2566176666"/>
                    </a:ext>
                  </a:extLst>
                </a:gridCol>
                <a:gridCol w="905256">
                  <a:extLst>
                    <a:ext uri="{9D8B030D-6E8A-4147-A177-3AD203B41FA5}">
                      <a16:colId xmlns:a16="http://schemas.microsoft.com/office/drawing/2014/main" val="4017042817"/>
                    </a:ext>
                  </a:extLst>
                </a:gridCol>
                <a:gridCol w="905256">
                  <a:extLst>
                    <a:ext uri="{9D8B030D-6E8A-4147-A177-3AD203B41FA5}">
                      <a16:colId xmlns:a16="http://schemas.microsoft.com/office/drawing/2014/main" val="182203633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33923869"/>
                  </a:ext>
                </a:extLst>
              </a:tr>
              <a:tr h="370840">
                <a:tc>
                  <a:txBody>
                    <a:bodyPr/>
                    <a:lstStyle/>
                    <a:p>
                      <a:r>
                        <a:rPr lang="en-US" sz="1000"/>
                        <a:t>1903</a:t>
                      </a:r>
                    </a:p>
                  </a:txBody>
                  <a:tcPr/>
                </a:tc>
                <a:tc>
                  <a:txBody>
                    <a:bodyPr/>
                    <a:lstStyle/>
                    <a:p>
                      <a:r>
                        <a:rPr lang="en-US" sz="1000"/>
                        <a:t>0</a:t>
                      </a:r>
                    </a:p>
                  </a:txBody>
                  <a:tcPr/>
                </a:tc>
                <a:tc>
                  <a:txBody>
                    <a:bodyPr/>
                    <a:lstStyle/>
                    <a:p>
                      <a:r>
                        <a:rPr lang="en-US" sz="1000"/>
                        <a:t>10</a:t>
                      </a:r>
                    </a:p>
                  </a:txBody>
                  <a:tcPr/>
                </a:tc>
                <a:tc>
                  <a:txBody>
                    <a:bodyPr/>
                    <a:lstStyle/>
                    <a:p>
                      <a:r>
                        <a:rPr lang="en-US" sz="1000"/>
                        <a:t>88</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0.4887 %</a:t>
                      </a:r>
                    </a:p>
                  </a:txBody>
                  <a:tcPr/>
                </a:tc>
                <a:tc>
                  <a:txBody>
                    <a:bodyPr/>
                    <a:lstStyle/>
                    <a:p>
                      <a:r>
                        <a:rPr lang="en-US" sz="1000"/>
                        <a:t>0.0 %</a:t>
                      </a:r>
                    </a:p>
                  </a:txBody>
                  <a:tcPr/>
                </a:tc>
                <a:extLst>
                  <a:ext uri="{0D108BD9-81ED-4DB2-BD59-A6C34878D82A}">
                    <a16:rowId xmlns:a16="http://schemas.microsoft.com/office/drawing/2014/main" val="702183616"/>
                  </a:ext>
                </a:extLst>
              </a:tr>
            </a:tbl>
          </a:graphicData>
        </a:graphic>
      </p:graphicFrame>
      <p:sp>
        <p:nvSpPr>
          <p:cNvPr id="4" name="Text Placeholder 3">
            <a:extLst>
              <a:ext uri="{FF2B5EF4-FFF2-40B4-BE49-F238E27FC236}">
                <a16:creationId xmlns:a16="http://schemas.microsoft.com/office/drawing/2014/main" id="{FE6E1381-412C-46CC-BD49-36EC84AD677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04943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3601A-B09E-49C8-8999-A9ADD97ADAE9}"/>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EBC2114C-675F-4989-B380-FB38B147045F}"/>
              </a:ext>
            </a:extLst>
          </p:cNvPr>
          <p:cNvGraphicFramePr>
            <a:graphicFrameLocks noGrp="1"/>
          </p:cNvGraphicFramePr>
          <p:nvPr>
            <p:ph type="chart" sz="quarter" idx="13"/>
            <p:extLst>
              <p:ext uri="{D42A27DB-BD31-4B8C-83A1-F6EECF244321}">
                <p14:modId xmlns:p14="http://schemas.microsoft.com/office/powerpoint/2010/main" val="4027456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5E7D7F-E574-4845-A351-75DA621ADB4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10076CC-ED6C-4ECB-A056-386583DCF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896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1028-29F9-4C44-8068-EB1261F2D63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0D9B9E8-C989-487E-B762-39C804B9053A}"/>
              </a:ext>
            </a:extLst>
          </p:cNvPr>
          <p:cNvGraphicFramePr>
            <a:graphicFrameLocks noGrp="1"/>
          </p:cNvGraphicFramePr>
          <p:nvPr>
            <p:ph type="chart" sz="quarter" idx="13"/>
            <p:extLst>
              <p:ext uri="{D42A27DB-BD31-4B8C-83A1-F6EECF244321}">
                <p14:modId xmlns:p14="http://schemas.microsoft.com/office/powerpoint/2010/main" val="4108237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4CBA9B-1792-4972-BD1A-180282EE335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97AD680-D417-4363-B8D0-2041BDDCA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0003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4F68-C2C5-454B-972B-3909E98B8967}"/>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BCB1EF55-01F7-4AD1-83E8-10E2F14E57E9}"/>
              </a:ext>
            </a:extLst>
          </p:cNvPr>
          <p:cNvGraphicFramePr>
            <a:graphicFrameLocks noGrp="1"/>
          </p:cNvGraphicFramePr>
          <p:nvPr>
            <p:ph type="chart" sz="quarter" idx="13"/>
            <p:extLst>
              <p:ext uri="{D42A27DB-BD31-4B8C-83A1-F6EECF244321}">
                <p14:modId xmlns:p14="http://schemas.microsoft.com/office/powerpoint/2010/main" val="644052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15B28-D6AB-4813-8C26-136C5C9F431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DAFBF6E-E43D-40A3-930B-836351C898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506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5B445-1F1E-4B41-A026-DC5C41B0819A}"/>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5F561F6-1B69-432E-A5E6-2047DA025AA3}"/>
              </a:ext>
            </a:extLst>
          </p:cNvPr>
          <p:cNvGraphicFramePr>
            <a:graphicFrameLocks noGrp="1"/>
          </p:cNvGraphicFramePr>
          <p:nvPr>
            <p:ph type="chart" sz="quarter" idx="13"/>
            <p:extLst>
              <p:ext uri="{D42A27DB-BD31-4B8C-83A1-F6EECF244321}">
                <p14:modId xmlns:p14="http://schemas.microsoft.com/office/powerpoint/2010/main" val="205063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5053DF-DBF9-407C-A5DA-1AE8A4E17CC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5512FA1-5D78-408C-96A2-B9CDA3830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513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F4257-3B46-4F9D-AD21-44C7673C408D}"/>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D0F2A3ED-9798-4A77-A7D2-51A582ABBF5C}"/>
              </a:ext>
            </a:extLst>
          </p:cNvPr>
          <p:cNvGraphicFramePr>
            <a:graphicFrameLocks noGrp="1"/>
          </p:cNvGraphicFramePr>
          <p:nvPr>
            <p:ph type="tbl" sz="quarter" idx="13"/>
            <p:extLst>
              <p:ext uri="{D42A27DB-BD31-4B8C-83A1-F6EECF244321}">
                <p14:modId xmlns:p14="http://schemas.microsoft.com/office/powerpoint/2010/main" val="3530752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92265798"/>
                    </a:ext>
                  </a:extLst>
                </a:gridCol>
                <a:gridCol w="1316737">
                  <a:extLst>
                    <a:ext uri="{9D8B030D-6E8A-4147-A177-3AD203B41FA5}">
                      <a16:colId xmlns:a16="http://schemas.microsoft.com/office/drawing/2014/main" val="311148787"/>
                    </a:ext>
                  </a:extLst>
                </a:gridCol>
                <a:gridCol w="329184">
                  <a:extLst>
                    <a:ext uri="{9D8B030D-6E8A-4147-A177-3AD203B41FA5}">
                      <a16:colId xmlns:a16="http://schemas.microsoft.com/office/drawing/2014/main" val="805506286"/>
                    </a:ext>
                  </a:extLst>
                </a:gridCol>
                <a:gridCol w="329184">
                  <a:extLst>
                    <a:ext uri="{9D8B030D-6E8A-4147-A177-3AD203B41FA5}">
                      <a16:colId xmlns:a16="http://schemas.microsoft.com/office/drawing/2014/main" val="4097949399"/>
                    </a:ext>
                  </a:extLst>
                </a:gridCol>
                <a:gridCol w="329184">
                  <a:extLst>
                    <a:ext uri="{9D8B030D-6E8A-4147-A177-3AD203B41FA5}">
                      <a16:colId xmlns:a16="http://schemas.microsoft.com/office/drawing/2014/main" val="741749361"/>
                    </a:ext>
                  </a:extLst>
                </a:gridCol>
                <a:gridCol w="329184">
                  <a:extLst>
                    <a:ext uri="{9D8B030D-6E8A-4147-A177-3AD203B41FA5}">
                      <a16:colId xmlns:a16="http://schemas.microsoft.com/office/drawing/2014/main" val="2626243956"/>
                    </a:ext>
                  </a:extLst>
                </a:gridCol>
                <a:gridCol w="329184">
                  <a:extLst>
                    <a:ext uri="{9D8B030D-6E8A-4147-A177-3AD203B41FA5}">
                      <a16:colId xmlns:a16="http://schemas.microsoft.com/office/drawing/2014/main" val="1524543500"/>
                    </a:ext>
                  </a:extLst>
                </a:gridCol>
                <a:gridCol w="329184">
                  <a:extLst>
                    <a:ext uri="{9D8B030D-6E8A-4147-A177-3AD203B41FA5}">
                      <a16:colId xmlns:a16="http://schemas.microsoft.com/office/drawing/2014/main" val="111045895"/>
                    </a:ext>
                  </a:extLst>
                </a:gridCol>
                <a:gridCol w="329184">
                  <a:extLst>
                    <a:ext uri="{9D8B030D-6E8A-4147-A177-3AD203B41FA5}">
                      <a16:colId xmlns:a16="http://schemas.microsoft.com/office/drawing/2014/main" val="3944624413"/>
                    </a:ext>
                  </a:extLst>
                </a:gridCol>
                <a:gridCol w="329184">
                  <a:extLst>
                    <a:ext uri="{9D8B030D-6E8A-4147-A177-3AD203B41FA5}">
                      <a16:colId xmlns:a16="http://schemas.microsoft.com/office/drawing/2014/main" val="1271949422"/>
                    </a:ext>
                  </a:extLst>
                </a:gridCol>
                <a:gridCol w="329184">
                  <a:extLst>
                    <a:ext uri="{9D8B030D-6E8A-4147-A177-3AD203B41FA5}">
                      <a16:colId xmlns:a16="http://schemas.microsoft.com/office/drawing/2014/main" val="128421567"/>
                    </a:ext>
                  </a:extLst>
                </a:gridCol>
                <a:gridCol w="329184">
                  <a:extLst>
                    <a:ext uri="{9D8B030D-6E8A-4147-A177-3AD203B41FA5}">
                      <a16:colId xmlns:a16="http://schemas.microsoft.com/office/drawing/2014/main" val="2274046109"/>
                    </a:ext>
                  </a:extLst>
                </a:gridCol>
                <a:gridCol w="329184">
                  <a:extLst>
                    <a:ext uri="{9D8B030D-6E8A-4147-A177-3AD203B41FA5}">
                      <a16:colId xmlns:a16="http://schemas.microsoft.com/office/drawing/2014/main" val="790786119"/>
                    </a:ext>
                  </a:extLst>
                </a:gridCol>
                <a:gridCol w="329184">
                  <a:extLst>
                    <a:ext uri="{9D8B030D-6E8A-4147-A177-3AD203B41FA5}">
                      <a16:colId xmlns:a16="http://schemas.microsoft.com/office/drawing/2014/main" val="1381011495"/>
                    </a:ext>
                  </a:extLst>
                </a:gridCol>
                <a:gridCol w="329184">
                  <a:extLst>
                    <a:ext uri="{9D8B030D-6E8A-4147-A177-3AD203B41FA5}">
                      <a16:colId xmlns:a16="http://schemas.microsoft.com/office/drawing/2014/main" val="2190669228"/>
                    </a:ext>
                  </a:extLst>
                </a:gridCol>
                <a:gridCol w="329184">
                  <a:extLst>
                    <a:ext uri="{9D8B030D-6E8A-4147-A177-3AD203B41FA5}">
                      <a16:colId xmlns:a16="http://schemas.microsoft.com/office/drawing/2014/main" val="3874757015"/>
                    </a:ext>
                  </a:extLst>
                </a:gridCol>
                <a:gridCol w="329184">
                  <a:extLst>
                    <a:ext uri="{9D8B030D-6E8A-4147-A177-3AD203B41FA5}">
                      <a16:colId xmlns:a16="http://schemas.microsoft.com/office/drawing/2014/main" val="2995066974"/>
                    </a:ext>
                  </a:extLst>
                </a:gridCol>
                <a:gridCol w="329184">
                  <a:extLst>
                    <a:ext uri="{9D8B030D-6E8A-4147-A177-3AD203B41FA5}">
                      <a16:colId xmlns:a16="http://schemas.microsoft.com/office/drawing/2014/main" val="2060100268"/>
                    </a:ext>
                  </a:extLst>
                </a:gridCol>
                <a:gridCol w="329184">
                  <a:extLst>
                    <a:ext uri="{9D8B030D-6E8A-4147-A177-3AD203B41FA5}">
                      <a16:colId xmlns:a16="http://schemas.microsoft.com/office/drawing/2014/main" val="3633009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9134955"/>
                  </a:ext>
                </a:extLst>
              </a:tr>
            </a:tbl>
          </a:graphicData>
        </a:graphic>
      </p:graphicFrame>
      <p:sp>
        <p:nvSpPr>
          <p:cNvPr id="4" name="Text Placeholder 3">
            <a:extLst>
              <a:ext uri="{FF2B5EF4-FFF2-40B4-BE49-F238E27FC236}">
                <a16:creationId xmlns:a16="http://schemas.microsoft.com/office/drawing/2014/main" id="{4347FACA-2EFC-432B-8E5F-3B70225DA73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59361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CFBA-CAD8-40B9-84E2-103D59DA0C97}"/>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84AE2404-C434-4610-AB0F-C0CDC8523756}"/>
              </a:ext>
            </a:extLst>
          </p:cNvPr>
          <p:cNvGraphicFramePr>
            <a:graphicFrameLocks noGrp="1"/>
          </p:cNvGraphicFramePr>
          <p:nvPr>
            <p:ph type="tbl" sz="quarter" idx="13"/>
            <p:extLst>
              <p:ext uri="{D42A27DB-BD31-4B8C-83A1-F6EECF244321}">
                <p14:modId xmlns:p14="http://schemas.microsoft.com/office/powerpoint/2010/main" val="321907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988796"/>
                    </a:ext>
                  </a:extLst>
                </a:gridCol>
                <a:gridCol w="1316737">
                  <a:extLst>
                    <a:ext uri="{9D8B030D-6E8A-4147-A177-3AD203B41FA5}">
                      <a16:colId xmlns:a16="http://schemas.microsoft.com/office/drawing/2014/main" val="3341029757"/>
                    </a:ext>
                  </a:extLst>
                </a:gridCol>
                <a:gridCol w="329184">
                  <a:extLst>
                    <a:ext uri="{9D8B030D-6E8A-4147-A177-3AD203B41FA5}">
                      <a16:colId xmlns:a16="http://schemas.microsoft.com/office/drawing/2014/main" val="3662175633"/>
                    </a:ext>
                  </a:extLst>
                </a:gridCol>
                <a:gridCol w="329184">
                  <a:extLst>
                    <a:ext uri="{9D8B030D-6E8A-4147-A177-3AD203B41FA5}">
                      <a16:colId xmlns:a16="http://schemas.microsoft.com/office/drawing/2014/main" val="2678018178"/>
                    </a:ext>
                  </a:extLst>
                </a:gridCol>
                <a:gridCol w="329184">
                  <a:extLst>
                    <a:ext uri="{9D8B030D-6E8A-4147-A177-3AD203B41FA5}">
                      <a16:colId xmlns:a16="http://schemas.microsoft.com/office/drawing/2014/main" val="1174052000"/>
                    </a:ext>
                  </a:extLst>
                </a:gridCol>
                <a:gridCol w="329184">
                  <a:extLst>
                    <a:ext uri="{9D8B030D-6E8A-4147-A177-3AD203B41FA5}">
                      <a16:colId xmlns:a16="http://schemas.microsoft.com/office/drawing/2014/main" val="821997447"/>
                    </a:ext>
                  </a:extLst>
                </a:gridCol>
                <a:gridCol w="329184">
                  <a:extLst>
                    <a:ext uri="{9D8B030D-6E8A-4147-A177-3AD203B41FA5}">
                      <a16:colId xmlns:a16="http://schemas.microsoft.com/office/drawing/2014/main" val="840538935"/>
                    </a:ext>
                  </a:extLst>
                </a:gridCol>
                <a:gridCol w="329184">
                  <a:extLst>
                    <a:ext uri="{9D8B030D-6E8A-4147-A177-3AD203B41FA5}">
                      <a16:colId xmlns:a16="http://schemas.microsoft.com/office/drawing/2014/main" val="2290799215"/>
                    </a:ext>
                  </a:extLst>
                </a:gridCol>
                <a:gridCol w="329184">
                  <a:extLst>
                    <a:ext uri="{9D8B030D-6E8A-4147-A177-3AD203B41FA5}">
                      <a16:colId xmlns:a16="http://schemas.microsoft.com/office/drawing/2014/main" val="1036504374"/>
                    </a:ext>
                  </a:extLst>
                </a:gridCol>
                <a:gridCol w="329184">
                  <a:extLst>
                    <a:ext uri="{9D8B030D-6E8A-4147-A177-3AD203B41FA5}">
                      <a16:colId xmlns:a16="http://schemas.microsoft.com/office/drawing/2014/main" val="3911010650"/>
                    </a:ext>
                  </a:extLst>
                </a:gridCol>
                <a:gridCol w="329184">
                  <a:extLst>
                    <a:ext uri="{9D8B030D-6E8A-4147-A177-3AD203B41FA5}">
                      <a16:colId xmlns:a16="http://schemas.microsoft.com/office/drawing/2014/main" val="3056495110"/>
                    </a:ext>
                  </a:extLst>
                </a:gridCol>
                <a:gridCol w="329184">
                  <a:extLst>
                    <a:ext uri="{9D8B030D-6E8A-4147-A177-3AD203B41FA5}">
                      <a16:colId xmlns:a16="http://schemas.microsoft.com/office/drawing/2014/main" val="2895239456"/>
                    </a:ext>
                  </a:extLst>
                </a:gridCol>
                <a:gridCol w="329184">
                  <a:extLst>
                    <a:ext uri="{9D8B030D-6E8A-4147-A177-3AD203B41FA5}">
                      <a16:colId xmlns:a16="http://schemas.microsoft.com/office/drawing/2014/main" val="2870942535"/>
                    </a:ext>
                  </a:extLst>
                </a:gridCol>
                <a:gridCol w="329184">
                  <a:extLst>
                    <a:ext uri="{9D8B030D-6E8A-4147-A177-3AD203B41FA5}">
                      <a16:colId xmlns:a16="http://schemas.microsoft.com/office/drawing/2014/main" val="4072558188"/>
                    </a:ext>
                  </a:extLst>
                </a:gridCol>
                <a:gridCol w="329184">
                  <a:extLst>
                    <a:ext uri="{9D8B030D-6E8A-4147-A177-3AD203B41FA5}">
                      <a16:colId xmlns:a16="http://schemas.microsoft.com/office/drawing/2014/main" val="2667677601"/>
                    </a:ext>
                  </a:extLst>
                </a:gridCol>
                <a:gridCol w="329184">
                  <a:extLst>
                    <a:ext uri="{9D8B030D-6E8A-4147-A177-3AD203B41FA5}">
                      <a16:colId xmlns:a16="http://schemas.microsoft.com/office/drawing/2014/main" val="755335327"/>
                    </a:ext>
                  </a:extLst>
                </a:gridCol>
                <a:gridCol w="329184">
                  <a:extLst>
                    <a:ext uri="{9D8B030D-6E8A-4147-A177-3AD203B41FA5}">
                      <a16:colId xmlns:a16="http://schemas.microsoft.com/office/drawing/2014/main" val="3263005481"/>
                    </a:ext>
                  </a:extLst>
                </a:gridCol>
                <a:gridCol w="329184">
                  <a:extLst>
                    <a:ext uri="{9D8B030D-6E8A-4147-A177-3AD203B41FA5}">
                      <a16:colId xmlns:a16="http://schemas.microsoft.com/office/drawing/2014/main" val="2936121763"/>
                    </a:ext>
                  </a:extLst>
                </a:gridCol>
                <a:gridCol w="329184">
                  <a:extLst>
                    <a:ext uri="{9D8B030D-6E8A-4147-A177-3AD203B41FA5}">
                      <a16:colId xmlns:a16="http://schemas.microsoft.com/office/drawing/2014/main" val="259580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934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- 2024-08-15 17:00:22</a:t>
                      </a:r>
                      <a:r>
                        <a:rPr kumimoji="0" lang="en-US" sz="1000" b="0" i="0" u="none" strike="noStrike" kern="1200" cap="none" spc="0" normalizeH="0" baseline="0" noProof="0">
                          <a:ln>
                            <a:noFill/>
                          </a:ln>
                          <a:solidFill>
                            <a:prstClr val="black"/>
                          </a:solidFill>
                          <a:effectLst/>
                          <a:uLnTx/>
                          <a:uFillTx/>
                          <a:latin typeface="Calibri"/>
                          <a:ea typeface="+mn-ea"/>
                          <a:cs typeface="+mn-cs"/>
                        </a:rPr>
                        <a:t>
 After a long break due to COVID, FICOH is excited to be partnering once again with HMoW - Hawaiʻi Meals on Wheels to serve vulnerable members of our community. Yesterday, our first group of associate volunteers delivered hot meals and smiles to homebound individuals living near our Honolulu office. Hawaii Meals on Wheels helps kūpuna and individuals with disabilities preserve their independence at home by providing nutritious meals and regular personal contact. It feels good to reteam with this amazing organization after more than four years and do our small part to help our neighbors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https://quintly-eu-image-storage.s3.amazonaws.com/17ae3836335657ff0a83f20c7d11e5e8/567c37c2febcbb43175287afd19e3533.jpg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45219201"/>
                  </a:ext>
                </a:extLst>
              </a:tr>
            </a:tbl>
          </a:graphicData>
        </a:graphic>
      </p:graphicFrame>
      <p:sp>
        <p:nvSpPr>
          <p:cNvPr id="4" name="Text Placeholder 3">
            <a:extLst>
              <a:ext uri="{FF2B5EF4-FFF2-40B4-BE49-F238E27FC236}">
                <a16:creationId xmlns:a16="http://schemas.microsoft.com/office/drawing/2014/main" id="{3724A6DA-19BF-4514-906C-A848E7115E1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4819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2FAD-112F-4772-9805-E72ECFC1D20F}"/>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E5E7E311-4079-42BF-BD17-136D143B9201}"/>
              </a:ext>
            </a:extLst>
          </p:cNvPr>
          <p:cNvGraphicFramePr>
            <a:graphicFrameLocks noGrp="1"/>
          </p:cNvGraphicFramePr>
          <p:nvPr>
            <p:ph type="tbl" sz="quarter" idx="13"/>
            <p:extLst>
              <p:ext uri="{D42A27DB-BD31-4B8C-83A1-F6EECF244321}">
                <p14:modId xmlns:p14="http://schemas.microsoft.com/office/powerpoint/2010/main" val="295699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07159803"/>
                    </a:ext>
                  </a:extLst>
                </a:gridCol>
                <a:gridCol w="1316737">
                  <a:extLst>
                    <a:ext uri="{9D8B030D-6E8A-4147-A177-3AD203B41FA5}">
                      <a16:colId xmlns:a16="http://schemas.microsoft.com/office/drawing/2014/main" val="33543997"/>
                    </a:ext>
                  </a:extLst>
                </a:gridCol>
                <a:gridCol w="329184">
                  <a:extLst>
                    <a:ext uri="{9D8B030D-6E8A-4147-A177-3AD203B41FA5}">
                      <a16:colId xmlns:a16="http://schemas.microsoft.com/office/drawing/2014/main" val="2956336657"/>
                    </a:ext>
                  </a:extLst>
                </a:gridCol>
                <a:gridCol w="329184">
                  <a:extLst>
                    <a:ext uri="{9D8B030D-6E8A-4147-A177-3AD203B41FA5}">
                      <a16:colId xmlns:a16="http://schemas.microsoft.com/office/drawing/2014/main" val="1036122127"/>
                    </a:ext>
                  </a:extLst>
                </a:gridCol>
                <a:gridCol w="329184">
                  <a:extLst>
                    <a:ext uri="{9D8B030D-6E8A-4147-A177-3AD203B41FA5}">
                      <a16:colId xmlns:a16="http://schemas.microsoft.com/office/drawing/2014/main" val="3212727065"/>
                    </a:ext>
                  </a:extLst>
                </a:gridCol>
                <a:gridCol w="329184">
                  <a:extLst>
                    <a:ext uri="{9D8B030D-6E8A-4147-A177-3AD203B41FA5}">
                      <a16:colId xmlns:a16="http://schemas.microsoft.com/office/drawing/2014/main" val="760387570"/>
                    </a:ext>
                  </a:extLst>
                </a:gridCol>
                <a:gridCol w="329184">
                  <a:extLst>
                    <a:ext uri="{9D8B030D-6E8A-4147-A177-3AD203B41FA5}">
                      <a16:colId xmlns:a16="http://schemas.microsoft.com/office/drawing/2014/main" val="1672560150"/>
                    </a:ext>
                  </a:extLst>
                </a:gridCol>
                <a:gridCol w="329184">
                  <a:extLst>
                    <a:ext uri="{9D8B030D-6E8A-4147-A177-3AD203B41FA5}">
                      <a16:colId xmlns:a16="http://schemas.microsoft.com/office/drawing/2014/main" val="2407453413"/>
                    </a:ext>
                  </a:extLst>
                </a:gridCol>
                <a:gridCol w="329184">
                  <a:extLst>
                    <a:ext uri="{9D8B030D-6E8A-4147-A177-3AD203B41FA5}">
                      <a16:colId xmlns:a16="http://schemas.microsoft.com/office/drawing/2014/main" val="3889680982"/>
                    </a:ext>
                  </a:extLst>
                </a:gridCol>
                <a:gridCol w="329184">
                  <a:extLst>
                    <a:ext uri="{9D8B030D-6E8A-4147-A177-3AD203B41FA5}">
                      <a16:colId xmlns:a16="http://schemas.microsoft.com/office/drawing/2014/main" val="572993587"/>
                    </a:ext>
                  </a:extLst>
                </a:gridCol>
                <a:gridCol w="329184">
                  <a:extLst>
                    <a:ext uri="{9D8B030D-6E8A-4147-A177-3AD203B41FA5}">
                      <a16:colId xmlns:a16="http://schemas.microsoft.com/office/drawing/2014/main" val="261474297"/>
                    </a:ext>
                  </a:extLst>
                </a:gridCol>
                <a:gridCol w="329184">
                  <a:extLst>
                    <a:ext uri="{9D8B030D-6E8A-4147-A177-3AD203B41FA5}">
                      <a16:colId xmlns:a16="http://schemas.microsoft.com/office/drawing/2014/main" val="4133993342"/>
                    </a:ext>
                  </a:extLst>
                </a:gridCol>
                <a:gridCol w="329184">
                  <a:extLst>
                    <a:ext uri="{9D8B030D-6E8A-4147-A177-3AD203B41FA5}">
                      <a16:colId xmlns:a16="http://schemas.microsoft.com/office/drawing/2014/main" val="946586739"/>
                    </a:ext>
                  </a:extLst>
                </a:gridCol>
                <a:gridCol w="329184">
                  <a:extLst>
                    <a:ext uri="{9D8B030D-6E8A-4147-A177-3AD203B41FA5}">
                      <a16:colId xmlns:a16="http://schemas.microsoft.com/office/drawing/2014/main" val="986738922"/>
                    </a:ext>
                  </a:extLst>
                </a:gridCol>
                <a:gridCol w="329184">
                  <a:extLst>
                    <a:ext uri="{9D8B030D-6E8A-4147-A177-3AD203B41FA5}">
                      <a16:colId xmlns:a16="http://schemas.microsoft.com/office/drawing/2014/main" val="1262437959"/>
                    </a:ext>
                  </a:extLst>
                </a:gridCol>
                <a:gridCol w="329184">
                  <a:extLst>
                    <a:ext uri="{9D8B030D-6E8A-4147-A177-3AD203B41FA5}">
                      <a16:colId xmlns:a16="http://schemas.microsoft.com/office/drawing/2014/main" val="3131253350"/>
                    </a:ext>
                  </a:extLst>
                </a:gridCol>
                <a:gridCol w="329184">
                  <a:extLst>
                    <a:ext uri="{9D8B030D-6E8A-4147-A177-3AD203B41FA5}">
                      <a16:colId xmlns:a16="http://schemas.microsoft.com/office/drawing/2014/main" val="2024953191"/>
                    </a:ext>
                  </a:extLst>
                </a:gridCol>
                <a:gridCol w="329184">
                  <a:extLst>
                    <a:ext uri="{9D8B030D-6E8A-4147-A177-3AD203B41FA5}">
                      <a16:colId xmlns:a16="http://schemas.microsoft.com/office/drawing/2014/main" val="422966856"/>
                    </a:ext>
                  </a:extLst>
                </a:gridCol>
                <a:gridCol w="329184">
                  <a:extLst>
                    <a:ext uri="{9D8B030D-6E8A-4147-A177-3AD203B41FA5}">
                      <a16:colId xmlns:a16="http://schemas.microsoft.com/office/drawing/2014/main" val="45536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446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- 2024-08-26 17:00:51</a:t>
                      </a:r>
                      <a:r>
                        <a:rPr kumimoji="0" lang="en-US" sz="1000" b="0" i="0" u="none" strike="noStrike" kern="1200" cap="none" spc="0" normalizeH="0" baseline="0" noProof="0">
                          <a:ln>
                            <a:noFill/>
                          </a:ln>
                          <a:solidFill>
                            <a:prstClr val="black"/>
                          </a:solidFill>
                          <a:effectLst/>
                          <a:uLnTx/>
                          <a:uFillTx/>
                          <a:latin typeface="Calibri"/>
                          <a:ea typeface="+mn-ea"/>
                          <a:cs typeface="+mn-cs"/>
                        </a:rPr>
                        <a:t>
 First Insurance hosted a pau hana for valued agency partners and friends last week at the Honolulu Country Club. We enjoy any opportunity to reunite and strengthen our relationships with them, especially in person and with delicious food.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https://quintly-eu-image-storage.s3.amazonaws.com/17ae3836335657ff0a83f20c7d11e5e8/be133e9295f977c91c507707c1cc7f7e.jpg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49212853"/>
                  </a:ext>
                </a:extLst>
              </a:tr>
            </a:tbl>
          </a:graphicData>
        </a:graphic>
      </p:graphicFrame>
      <p:sp>
        <p:nvSpPr>
          <p:cNvPr id="4" name="Text Placeholder 3">
            <a:extLst>
              <a:ext uri="{FF2B5EF4-FFF2-40B4-BE49-F238E27FC236}">
                <a16:creationId xmlns:a16="http://schemas.microsoft.com/office/drawing/2014/main" id="{1126257E-0500-4EBE-8848-1D2DBB90BA9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9797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94992-E7C2-4D6F-AB31-B130C35A95A6}"/>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8DA94BB3-8CF7-4453-A58A-1F8D4E240BC8}"/>
              </a:ext>
            </a:extLst>
          </p:cNvPr>
          <p:cNvGraphicFramePr>
            <a:graphicFrameLocks noGrp="1"/>
          </p:cNvGraphicFramePr>
          <p:nvPr>
            <p:ph type="tbl" sz="quarter" idx="13"/>
            <p:extLst>
              <p:ext uri="{D42A27DB-BD31-4B8C-83A1-F6EECF244321}">
                <p14:modId xmlns:p14="http://schemas.microsoft.com/office/powerpoint/2010/main" val="225752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39400906"/>
                    </a:ext>
                  </a:extLst>
                </a:gridCol>
                <a:gridCol w="1316737">
                  <a:extLst>
                    <a:ext uri="{9D8B030D-6E8A-4147-A177-3AD203B41FA5}">
                      <a16:colId xmlns:a16="http://schemas.microsoft.com/office/drawing/2014/main" val="1439987651"/>
                    </a:ext>
                  </a:extLst>
                </a:gridCol>
                <a:gridCol w="329184">
                  <a:extLst>
                    <a:ext uri="{9D8B030D-6E8A-4147-A177-3AD203B41FA5}">
                      <a16:colId xmlns:a16="http://schemas.microsoft.com/office/drawing/2014/main" val="3430917841"/>
                    </a:ext>
                  </a:extLst>
                </a:gridCol>
                <a:gridCol w="329184">
                  <a:extLst>
                    <a:ext uri="{9D8B030D-6E8A-4147-A177-3AD203B41FA5}">
                      <a16:colId xmlns:a16="http://schemas.microsoft.com/office/drawing/2014/main" val="422572934"/>
                    </a:ext>
                  </a:extLst>
                </a:gridCol>
                <a:gridCol w="329184">
                  <a:extLst>
                    <a:ext uri="{9D8B030D-6E8A-4147-A177-3AD203B41FA5}">
                      <a16:colId xmlns:a16="http://schemas.microsoft.com/office/drawing/2014/main" val="1765190957"/>
                    </a:ext>
                  </a:extLst>
                </a:gridCol>
                <a:gridCol w="329184">
                  <a:extLst>
                    <a:ext uri="{9D8B030D-6E8A-4147-A177-3AD203B41FA5}">
                      <a16:colId xmlns:a16="http://schemas.microsoft.com/office/drawing/2014/main" val="2702505527"/>
                    </a:ext>
                  </a:extLst>
                </a:gridCol>
                <a:gridCol w="329184">
                  <a:extLst>
                    <a:ext uri="{9D8B030D-6E8A-4147-A177-3AD203B41FA5}">
                      <a16:colId xmlns:a16="http://schemas.microsoft.com/office/drawing/2014/main" val="1571145451"/>
                    </a:ext>
                  </a:extLst>
                </a:gridCol>
                <a:gridCol w="329184">
                  <a:extLst>
                    <a:ext uri="{9D8B030D-6E8A-4147-A177-3AD203B41FA5}">
                      <a16:colId xmlns:a16="http://schemas.microsoft.com/office/drawing/2014/main" val="1904252658"/>
                    </a:ext>
                  </a:extLst>
                </a:gridCol>
                <a:gridCol w="329184">
                  <a:extLst>
                    <a:ext uri="{9D8B030D-6E8A-4147-A177-3AD203B41FA5}">
                      <a16:colId xmlns:a16="http://schemas.microsoft.com/office/drawing/2014/main" val="1976796490"/>
                    </a:ext>
                  </a:extLst>
                </a:gridCol>
                <a:gridCol w="329184">
                  <a:extLst>
                    <a:ext uri="{9D8B030D-6E8A-4147-A177-3AD203B41FA5}">
                      <a16:colId xmlns:a16="http://schemas.microsoft.com/office/drawing/2014/main" val="2640406586"/>
                    </a:ext>
                  </a:extLst>
                </a:gridCol>
                <a:gridCol w="329184">
                  <a:extLst>
                    <a:ext uri="{9D8B030D-6E8A-4147-A177-3AD203B41FA5}">
                      <a16:colId xmlns:a16="http://schemas.microsoft.com/office/drawing/2014/main" val="3363617115"/>
                    </a:ext>
                  </a:extLst>
                </a:gridCol>
                <a:gridCol w="329184">
                  <a:extLst>
                    <a:ext uri="{9D8B030D-6E8A-4147-A177-3AD203B41FA5}">
                      <a16:colId xmlns:a16="http://schemas.microsoft.com/office/drawing/2014/main" val="2855819432"/>
                    </a:ext>
                  </a:extLst>
                </a:gridCol>
                <a:gridCol w="329184">
                  <a:extLst>
                    <a:ext uri="{9D8B030D-6E8A-4147-A177-3AD203B41FA5}">
                      <a16:colId xmlns:a16="http://schemas.microsoft.com/office/drawing/2014/main" val="1898963824"/>
                    </a:ext>
                  </a:extLst>
                </a:gridCol>
                <a:gridCol w="329184">
                  <a:extLst>
                    <a:ext uri="{9D8B030D-6E8A-4147-A177-3AD203B41FA5}">
                      <a16:colId xmlns:a16="http://schemas.microsoft.com/office/drawing/2014/main" val="2190831831"/>
                    </a:ext>
                  </a:extLst>
                </a:gridCol>
                <a:gridCol w="329184">
                  <a:extLst>
                    <a:ext uri="{9D8B030D-6E8A-4147-A177-3AD203B41FA5}">
                      <a16:colId xmlns:a16="http://schemas.microsoft.com/office/drawing/2014/main" val="2965661733"/>
                    </a:ext>
                  </a:extLst>
                </a:gridCol>
                <a:gridCol w="329184">
                  <a:extLst>
                    <a:ext uri="{9D8B030D-6E8A-4147-A177-3AD203B41FA5}">
                      <a16:colId xmlns:a16="http://schemas.microsoft.com/office/drawing/2014/main" val="2949179558"/>
                    </a:ext>
                  </a:extLst>
                </a:gridCol>
                <a:gridCol w="329184">
                  <a:extLst>
                    <a:ext uri="{9D8B030D-6E8A-4147-A177-3AD203B41FA5}">
                      <a16:colId xmlns:a16="http://schemas.microsoft.com/office/drawing/2014/main" val="771678882"/>
                    </a:ext>
                  </a:extLst>
                </a:gridCol>
                <a:gridCol w="329184">
                  <a:extLst>
                    <a:ext uri="{9D8B030D-6E8A-4147-A177-3AD203B41FA5}">
                      <a16:colId xmlns:a16="http://schemas.microsoft.com/office/drawing/2014/main" val="2424339590"/>
                    </a:ext>
                  </a:extLst>
                </a:gridCol>
                <a:gridCol w="329184">
                  <a:extLst>
                    <a:ext uri="{9D8B030D-6E8A-4147-A177-3AD203B41FA5}">
                      <a16:colId xmlns:a16="http://schemas.microsoft.com/office/drawing/2014/main" val="23183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632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- 2024-08-28 17:00:22</a:t>
                      </a:r>
                      <a:r>
                        <a:rPr kumimoji="0" lang="en-US" sz="1000" b="0" i="0" u="none" strike="noStrike" kern="1200" cap="none" spc="0" normalizeH="0" baseline="0" noProof="0">
                          <a:ln>
                            <a:noFill/>
                          </a:ln>
                          <a:solidFill>
                            <a:prstClr val="black"/>
                          </a:solidFill>
                          <a:effectLst/>
                          <a:uLnTx/>
                          <a:uFillTx/>
                          <a:latin typeface="Calibri"/>
                          <a:ea typeface="+mn-ea"/>
                          <a:cs typeface="+mn-cs"/>
                        </a:rPr>
                        <a:t>
 FICOH recently welcomed its next class of UH interns to our Ward office: Sean, Dylan, Tyler, Daniel, Akira, and Toby! Over the next few months, they will rotate through our various departments to learn more about FICOH and the insurance industry and collaborate on a business project to present to our leadership team. We’re excited to have them on board and look forward to the contributions they will bring to #TeamFICOH. Shidler College of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https://quintly-eu-image-storage.s3.amazonaws.com/17ae3836335657ff0a83f20c7d11e5e8/aa6001f73566997269d7aea3f8ba073c.jpg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78352730"/>
                  </a:ext>
                </a:extLst>
              </a:tr>
            </a:tbl>
          </a:graphicData>
        </a:graphic>
      </p:graphicFrame>
      <p:sp>
        <p:nvSpPr>
          <p:cNvPr id="4" name="Text Placeholder 3">
            <a:extLst>
              <a:ext uri="{FF2B5EF4-FFF2-40B4-BE49-F238E27FC236}">
                <a16:creationId xmlns:a16="http://schemas.microsoft.com/office/drawing/2014/main" id="{44B38DB7-4A76-4FA4-86A1-0464D979B64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426487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71B29-541B-4C5B-A1BC-09307E48853C}"/>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F1B6461B-9B25-49BD-A1A0-01B09113EDA8}"/>
              </a:ext>
            </a:extLst>
          </p:cNvPr>
          <p:cNvGraphicFramePr>
            <a:graphicFrameLocks noGrp="1"/>
          </p:cNvGraphicFramePr>
          <p:nvPr>
            <p:ph type="tbl" sz="quarter" idx="13"/>
            <p:extLst>
              <p:ext uri="{D42A27DB-BD31-4B8C-83A1-F6EECF244321}">
                <p14:modId xmlns:p14="http://schemas.microsoft.com/office/powerpoint/2010/main" val="353534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42288553"/>
                    </a:ext>
                  </a:extLst>
                </a:gridCol>
                <a:gridCol w="576072">
                  <a:extLst>
                    <a:ext uri="{9D8B030D-6E8A-4147-A177-3AD203B41FA5}">
                      <a16:colId xmlns:a16="http://schemas.microsoft.com/office/drawing/2014/main" val="698239234"/>
                    </a:ext>
                  </a:extLst>
                </a:gridCol>
                <a:gridCol w="576072">
                  <a:extLst>
                    <a:ext uri="{9D8B030D-6E8A-4147-A177-3AD203B41FA5}">
                      <a16:colId xmlns:a16="http://schemas.microsoft.com/office/drawing/2014/main" val="1684748489"/>
                    </a:ext>
                  </a:extLst>
                </a:gridCol>
                <a:gridCol w="576072">
                  <a:extLst>
                    <a:ext uri="{9D8B030D-6E8A-4147-A177-3AD203B41FA5}">
                      <a16:colId xmlns:a16="http://schemas.microsoft.com/office/drawing/2014/main" val="3145748615"/>
                    </a:ext>
                  </a:extLst>
                </a:gridCol>
                <a:gridCol w="576072">
                  <a:extLst>
                    <a:ext uri="{9D8B030D-6E8A-4147-A177-3AD203B41FA5}">
                      <a16:colId xmlns:a16="http://schemas.microsoft.com/office/drawing/2014/main" val="1523689339"/>
                    </a:ext>
                  </a:extLst>
                </a:gridCol>
                <a:gridCol w="576072">
                  <a:extLst>
                    <a:ext uri="{9D8B030D-6E8A-4147-A177-3AD203B41FA5}">
                      <a16:colId xmlns:a16="http://schemas.microsoft.com/office/drawing/2014/main" val="4223676018"/>
                    </a:ext>
                  </a:extLst>
                </a:gridCol>
                <a:gridCol w="576072">
                  <a:extLst>
                    <a:ext uri="{9D8B030D-6E8A-4147-A177-3AD203B41FA5}">
                      <a16:colId xmlns:a16="http://schemas.microsoft.com/office/drawing/2014/main" val="3548201919"/>
                    </a:ext>
                  </a:extLst>
                </a:gridCol>
                <a:gridCol w="576072">
                  <a:extLst>
                    <a:ext uri="{9D8B030D-6E8A-4147-A177-3AD203B41FA5}">
                      <a16:colId xmlns:a16="http://schemas.microsoft.com/office/drawing/2014/main" val="3751231834"/>
                    </a:ext>
                  </a:extLst>
                </a:gridCol>
                <a:gridCol w="576072">
                  <a:extLst>
                    <a:ext uri="{9D8B030D-6E8A-4147-A177-3AD203B41FA5}">
                      <a16:colId xmlns:a16="http://schemas.microsoft.com/office/drawing/2014/main" val="3931992835"/>
                    </a:ext>
                  </a:extLst>
                </a:gridCol>
                <a:gridCol w="576072">
                  <a:extLst>
                    <a:ext uri="{9D8B030D-6E8A-4147-A177-3AD203B41FA5}">
                      <a16:colId xmlns:a16="http://schemas.microsoft.com/office/drawing/2014/main" val="2521543881"/>
                    </a:ext>
                  </a:extLst>
                </a:gridCol>
                <a:gridCol w="576072">
                  <a:extLst>
                    <a:ext uri="{9D8B030D-6E8A-4147-A177-3AD203B41FA5}">
                      <a16:colId xmlns:a16="http://schemas.microsoft.com/office/drawing/2014/main" val="2510323603"/>
                    </a:ext>
                  </a:extLst>
                </a:gridCol>
                <a:gridCol w="576072">
                  <a:extLst>
                    <a:ext uri="{9D8B030D-6E8A-4147-A177-3AD203B41FA5}">
                      <a16:colId xmlns:a16="http://schemas.microsoft.com/office/drawing/2014/main" val="1889481553"/>
                    </a:ext>
                  </a:extLst>
                </a:gridCol>
                <a:gridCol w="576072">
                  <a:extLst>
                    <a:ext uri="{9D8B030D-6E8A-4147-A177-3AD203B41FA5}">
                      <a16:colId xmlns:a16="http://schemas.microsoft.com/office/drawing/2014/main" val="315764850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9637394"/>
                  </a:ext>
                </a:extLst>
              </a:tr>
              <a:tr h="370840">
                <a:tc>
                  <a:txBody>
                    <a:bodyPr/>
                    <a:lstStyle/>
                    <a:p>
                      <a:r>
                        <a:rPr lang="en-US" sz="1000"/>
                        <a:t>1191</a:t>
                      </a:r>
                    </a:p>
                  </a:txBody>
                  <a:tcPr/>
                </a:tc>
                <a:tc>
                  <a:txBody>
                    <a:bodyPr/>
                    <a:lstStyle/>
                    <a:p>
                      <a:r>
                        <a:rPr lang="en-US" sz="1000"/>
                        <a:t>7</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0.0094 %</a:t>
                      </a:r>
                    </a:p>
                  </a:txBody>
                  <a:tcPr/>
                </a:tc>
                <a:tc>
                  <a:txBody>
                    <a:bodyPr/>
                    <a:lstStyle/>
                    <a:p>
                      <a:r>
                        <a:rPr lang="en-US" sz="1000"/>
                        <a:t>0.0 %</a:t>
                      </a:r>
                    </a:p>
                  </a:txBody>
                  <a:tcPr/>
                </a:tc>
                <a:extLst>
                  <a:ext uri="{0D108BD9-81ED-4DB2-BD59-A6C34878D82A}">
                    <a16:rowId xmlns:a16="http://schemas.microsoft.com/office/drawing/2014/main" val="2272812721"/>
                  </a:ext>
                </a:extLst>
              </a:tr>
            </a:tbl>
          </a:graphicData>
        </a:graphic>
      </p:graphicFrame>
      <p:sp>
        <p:nvSpPr>
          <p:cNvPr id="4" name="Text Placeholder 3">
            <a:extLst>
              <a:ext uri="{FF2B5EF4-FFF2-40B4-BE49-F238E27FC236}">
                <a16:creationId xmlns:a16="http://schemas.microsoft.com/office/drawing/2014/main" id="{95726F2B-BB2A-46A5-9D62-FB4714FAC4C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39952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A7653-C6A0-4440-8FB7-C0BE988BCF0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71ECFA1-84A6-4044-B218-D105EC9785C7}"/>
              </a:ext>
            </a:extLst>
          </p:cNvPr>
          <p:cNvGraphicFramePr>
            <a:graphicFrameLocks noGrp="1"/>
          </p:cNvGraphicFramePr>
          <p:nvPr>
            <p:ph type="chart" sz="quarter" idx="13"/>
            <p:extLst>
              <p:ext uri="{D42A27DB-BD31-4B8C-83A1-F6EECF244321}">
                <p14:modId xmlns:p14="http://schemas.microsoft.com/office/powerpoint/2010/main" val="3485926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422598-DC25-41BB-BC8A-B82500245D2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59A2F1-0803-4AAA-8862-3F47FE607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045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842E-E34E-4DD0-A0EC-318CD338BBF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C1559DA-CF45-4A85-863D-C0765DA174AE}"/>
              </a:ext>
            </a:extLst>
          </p:cNvPr>
          <p:cNvGraphicFramePr>
            <a:graphicFrameLocks noGrp="1"/>
          </p:cNvGraphicFramePr>
          <p:nvPr>
            <p:ph type="chart" sz="quarter" idx="13"/>
            <p:extLst>
              <p:ext uri="{D42A27DB-BD31-4B8C-83A1-F6EECF244321}">
                <p14:modId xmlns:p14="http://schemas.microsoft.com/office/powerpoint/2010/main" val="1925018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47F87-85B8-43D8-82F7-BC47949635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0A2708F-83B0-4D16-B0AE-A52440FB7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9459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FE229-08C7-4A17-940D-B493DE49B276}"/>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41DC6AF-4C58-4A98-A4D4-2C7FAEA75151}"/>
              </a:ext>
            </a:extLst>
          </p:cNvPr>
          <p:cNvGraphicFramePr>
            <a:graphicFrameLocks noGrp="1"/>
          </p:cNvGraphicFramePr>
          <p:nvPr>
            <p:ph type="chart" sz="quarter" idx="13"/>
            <p:extLst>
              <p:ext uri="{D42A27DB-BD31-4B8C-83A1-F6EECF244321}">
                <p14:modId xmlns:p14="http://schemas.microsoft.com/office/powerpoint/2010/main" val="193754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FC0DD3-A56D-4816-A4D5-A6BA2D21D9F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E3134C6-8F7B-44A5-A1FA-4CFAC1806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359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63D6A-D69D-4475-B488-B8778DCC381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158A82E-090E-4823-812F-46E69FCD39D0}"/>
              </a:ext>
            </a:extLst>
          </p:cNvPr>
          <p:cNvGraphicFramePr>
            <a:graphicFrameLocks noGrp="1"/>
          </p:cNvGraphicFramePr>
          <p:nvPr>
            <p:ph type="tbl" sz="quarter" idx="13"/>
            <p:extLst>
              <p:ext uri="{D42A27DB-BD31-4B8C-83A1-F6EECF244321}">
                <p14:modId xmlns:p14="http://schemas.microsoft.com/office/powerpoint/2010/main" val="972086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439700"/>
                    </a:ext>
                  </a:extLst>
                </a:gridCol>
                <a:gridCol w="1152144">
                  <a:extLst>
                    <a:ext uri="{9D8B030D-6E8A-4147-A177-3AD203B41FA5}">
                      <a16:colId xmlns:a16="http://schemas.microsoft.com/office/drawing/2014/main" val="1065716248"/>
                    </a:ext>
                  </a:extLst>
                </a:gridCol>
                <a:gridCol w="1152144">
                  <a:extLst>
                    <a:ext uri="{9D8B030D-6E8A-4147-A177-3AD203B41FA5}">
                      <a16:colId xmlns:a16="http://schemas.microsoft.com/office/drawing/2014/main" val="337008801"/>
                    </a:ext>
                  </a:extLst>
                </a:gridCol>
                <a:gridCol w="1152144">
                  <a:extLst>
                    <a:ext uri="{9D8B030D-6E8A-4147-A177-3AD203B41FA5}">
                      <a16:colId xmlns:a16="http://schemas.microsoft.com/office/drawing/2014/main" val="2256037331"/>
                    </a:ext>
                  </a:extLst>
                </a:gridCol>
                <a:gridCol w="1152144">
                  <a:extLst>
                    <a:ext uri="{9D8B030D-6E8A-4147-A177-3AD203B41FA5}">
                      <a16:colId xmlns:a16="http://schemas.microsoft.com/office/drawing/2014/main" val="365529326"/>
                    </a:ext>
                  </a:extLst>
                </a:gridCol>
                <a:gridCol w="1152144">
                  <a:extLst>
                    <a:ext uri="{9D8B030D-6E8A-4147-A177-3AD203B41FA5}">
                      <a16:colId xmlns:a16="http://schemas.microsoft.com/office/drawing/2014/main" val="69781674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329871165"/>
                  </a:ext>
                </a:extLst>
              </a:tr>
              <a:tr h="370840">
                <a:tc>
                  <a:txBody>
                    <a:bodyPr/>
                    <a:lstStyle/>
                    <a:p>
                      <a:r>
                        <a:rPr lang="en-US" sz="1000" b="1"/>
                        <a:t>@FirstInsHI - 2024-08-08 16:21:13</a:t>
                      </a:r>
                      <a:r>
                        <a:rPr lang="en-US" sz="1000"/>
                        <a:t>
 One year later, our thoughts are with the people of Lahaina and all those affected by the Maui wildfires. Insurance plays a vital role in helping communities rebuild, and we’re committed to doing our part to assist Maui’s recovery. #MauiStrong #LahainaStrong #MauiRecovery https://t.co/rUZURO1QDb</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0.0843 %</a:t>
                      </a:r>
                    </a:p>
                  </a:txBody>
                  <a:tcPr/>
                </a:tc>
                <a:extLst>
                  <a:ext uri="{0D108BD9-81ED-4DB2-BD59-A6C34878D82A}">
                    <a16:rowId xmlns:a16="http://schemas.microsoft.com/office/drawing/2014/main" val="723876415"/>
                  </a:ext>
                </a:extLst>
              </a:tr>
              <a:tr h="370840">
                <a:tc>
                  <a:txBody>
                    <a:bodyPr/>
                    <a:lstStyle/>
                    <a:p>
                      <a:r>
                        <a:rPr lang="en-US" sz="1000" b="1"/>
                        <a:t>@FirstInsHI - 2024-08-01 12:59:03</a:t>
                      </a:r>
                      <a:r>
                        <a:rPr lang="en-US" sz="1000"/>
                        <a:t>
 Our Community Action Team recently completed a donation drive for the Institute for Human Services (IHS), the most comprehensive human services provider focused exclusively on addressing homelessness in Hawaii. Check out what our associates donated! #IHS https://t.co/4OaBocuuBb</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68553190"/>
                  </a:ext>
                </a:extLst>
              </a:tr>
              <a:tr h="370840">
                <a:tc>
                  <a:txBody>
                    <a:bodyPr/>
                    <a:lstStyle/>
                    <a:p>
                      <a:r>
                        <a:rPr lang="en-US" sz="1000" b="1"/>
                        <a:t>@FirstInsHI - 2024-08-02 13:44:26</a:t>
                      </a:r>
                      <a:r>
                        <a:rPr lang="en-US" sz="1000"/>
                        <a:t>
 We joined a proclamation ceremony celebrating the 15th annual Pedestrian Safety Month in Hawaii! FICOH and the @walkwisehawaii program have teamed up this summer to educate seniors on the importance of visibility while walking at night. #PedestrianSafetyMonth https://t.co/ne1U8yvsbc</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794906343"/>
                  </a:ext>
                </a:extLst>
              </a:tr>
            </a:tbl>
          </a:graphicData>
        </a:graphic>
      </p:graphicFrame>
      <p:sp>
        <p:nvSpPr>
          <p:cNvPr id="4" name="Text Placeholder 3">
            <a:extLst>
              <a:ext uri="{FF2B5EF4-FFF2-40B4-BE49-F238E27FC236}">
                <a16:creationId xmlns:a16="http://schemas.microsoft.com/office/drawing/2014/main" id="{0C80D1A1-0FF9-4249-991F-0CCCB83E6B5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366099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FB5F8-EC5F-42B8-BE45-11274D7586D9}"/>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8423ED0-A736-4FFC-865D-24807F2833ED}"/>
              </a:ext>
            </a:extLst>
          </p:cNvPr>
          <p:cNvGraphicFramePr>
            <a:graphicFrameLocks noGrp="1"/>
          </p:cNvGraphicFramePr>
          <p:nvPr>
            <p:ph type="tbl" sz="quarter" idx="13"/>
            <p:extLst>
              <p:ext uri="{D42A27DB-BD31-4B8C-83A1-F6EECF244321}">
                <p14:modId xmlns:p14="http://schemas.microsoft.com/office/powerpoint/2010/main" val="105210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69179230"/>
                    </a:ext>
                  </a:extLst>
                </a:gridCol>
                <a:gridCol w="576072">
                  <a:extLst>
                    <a:ext uri="{9D8B030D-6E8A-4147-A177-3AD203B41FA5}">
                      <a16:colId xmlns:a16="http://schemas.microsoft.com/office/drawing/2014/main" val="1496360958"/>
                    </a:ext>
                  </a:extLst>
                </a:gridCol>
                <a:gridCol w="576072">
                  <a:extLst>
                    <a:ext uri="{9D8B030D-6E8A-4147-A177-3AD203B41FA5}">
                      <a16:colId xmlns:a16="http://schemas.microsoft.com/office/drawing/2014/main" val="4022880992"/>
                    </a:ext>
                  </a:extLst>
                </a:gridCol>
                <a:gridCol w="576072">
                  <a:extLst>
                    <a:ext uri="{9D8B030D-6E8A-4147-A177-3AD203B41FA5}">
                      <a16:colId xmlns:a16="http://schemas.microsoft.com/office/drawing/2014/main" val="1688850065"/>
                    </a:ext>
                  </a:extLst>
                </a:gridCol>
                <a:gridCol w="576072">
                  <a:extLst>
                    <a:ext uri="{9D8B030D-6E8A-4147-A177-3AD203B41FA5}">
                      <a16:colId xmlns:a16="http://schemas.microsoft.com/office/drawing/2014/main" val="237352872"/>
                    </a:ext>
                  </a:extLst>
                </a:gridCol>
                <a:gridCol w="576072">
                  <a:extLst>
                    <a:ext uri="{9D8B030D-6E8A-4147-A177-3AD203B41FA5}">
                      <a16:colId xmlns:a16="http://schemas.microsoft.com/office/drawing/2014/main" val="3794945758"/>
                    </a:ext>
                  </a:extLst>
                </a:gridCol>
                <a:gridCol w="576072">
                  <a:extLst>
                    <a:ext uri="{9D8B030D-6E8A-4147-A177-3AD203B41FA5}">
                      <a16:colId xmlns:a16="http://schemas.microsoft.com/office/drawing/2014/main" val="3584823208"/>
                    </a:ext>
                  </a:extLst>
                </a:gridCol>
                <a:gridCol w="576072">
                  <a:extLst>
                    <a:ext uri="{9D8B030D-6E8A-4147-A177-3AD203B41FA5}">
                      <a16:colId xmlns:a16="http://schemas.microsoft.com/office/drawing/2014/main" val="2017015436"/>
                    </a:ext>
                  </a:extLst>
                </a:gridCol>
                <a:gridCol w="576072">
                  <a:extLst>
                    <a:ext uri="{9D8B030D-6E8A-4147-A177-3AD203B41FA5}">
                      <a16:colId xmlns:a16="http://schemas.microsoft.com/office/drawing/2014/main" val="4221132884"/>
                    </a:ext>
                  </a:extLst>
                </a:gridCol>
                <a:gridCol w="576072">
                  <a:extLst>
                    <a:ext uri="{9D8B030D-6E8A-4147-A177-3AD203B41FA5}">
                      <a16:colId xmlns:a16="http://schemas.microsoft.com/office/drawing/2014/main" val="498980090"/>
                    </a:ext>
                  </a:extLst>
                </a:gridCol>
                <a:gridCol w="576072">
                  <a:extLst>
                    <a:ext uri="{9D8B030D-6E8A-4147-A177-3AD203B41FA5}">
                      <a16:colId xmlns:a16="http://schemas.microsoft.com/office/drawing/2014/main" val="602959873"/>
                    </a:ext>
                  </a:extLst>
                </a:gridCol>
                <a:gridCol w="576072">
                  <a:extLst>
                    <a:ext uri="{9D8B030D-6E8A-4147-A177-3AD203B41FA5}">
                      <a16:colId xmlns:a16="http://schemas.microsoft.com/office/drawing/2014/main" val="3755402425"/>
                    </a:ext>
                  </a:extLst>
                </a:gridCol>
                <a:gridCol w="576072">
                  <a:extLst>
                    <a:ext uri="{9D8B030D-6E8A-4147-A177-3AD203B41FA5}">
                      <a16:colId xmlns:a16="http://schemas.microsoft.com/office/drawing/2014/main" val="976780637"/>
                    </a:ext>
                  </a:extLst>
                </a:gridCol>
                <a:gridCol w="576072">
                  <a:extLst>
                    <a:ext uri="{9D8B030D-6E8A-4147-A177-3AD203B41FA5}">
                      <a16:colId xmlns:a16="http://schemas.microsoft.com/office/drawing/2014/main" val="307221061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02915385"/>
                  </a:ext>
                </a:extLst>
              </a:tr>
              <a:tr h="370840">
                <a:tc>
                  <a:txBody>
                    <a:bodyPr/>
                    <a:lstStyle/>
                    <a:p>
                      <a:r>
                        <a:rPr lang="en-US" sz="1000"/>
                        <a:t>4614</a:t>
                      </a:r>
                    </a:p>
                  </a:txBody>
                  <a:tcPr/>
                </a:tc>
                <a:tc>
                  <a:txBody>
                    <a:bodyPr/>
                    <a:lstStyle/>
                    <a:p>
                      <a:r>
                        <a:rPr lang="en-US" sz="1000"/>
                        <a:t>55</a:t>
                      </a:r>
                    </a:p>
                  </a:txBody>
                  <a:tcPr/>
                </a:tc>
                <a:tc>
                  <a:txBody>
                    <a:bodyPr/>
                    <a:lstStyle/>
                    <a:p>
                      <a:r>
                        <a:rPr lang="en-US" sz="1000"/>
                        <a:t>10</a:t>
                      </a:r>
                    </a:p>
                  </a:txBody>
                  <a:tcPr/>
                </a:tc>
                <a:tc>
                  <a:txBody>
                    <a:bodyPr/>
                    <a:lstStyle/>
                    <a:p>
                      <a:r>
                        <a:rPr lang="en-US" sz="1000"/>
                        <a:t>497</a:t>
                      </a:r>
                    </a:p>
                  </a:txBody>
                  <a:tcPr/>
                </a:tc>
                <a:tc>
                  <a:txBody>
                    <a:bodyPr/>
                    <a:lstStyle/>
                    <a:p>
                      <a:r>
                        <a:rPr lang="en-US" sz="1000"/>
                        <a:t>49.7</a:t>
                      </a:r>
                    </a:p>
                  </a:txBody>
                  <a:tcPr/>
                </a:tc>
                <a:tc>
                  <a:txBody>
                    <a:bodyPr/>
                    <a:lstStyle/>
                    <a:p>
                      <a:r>
                        <a:rPr lang="en-US" sz="1000"/>
                        <a:t>15</a:t>
                      </a:r>
                    </a:p>
                  </a:txBody>
                  <a:tcPr/>
                </a:tc>
                <a:tc>
                  <a:txBody>
                    <a:bodyPr/>
                    <a:lstStyle/>
                    <a:p>
                      <a:r>
                        <a:rPr lang="en-US" sz="1000"/>
                        <a:t>3</a:t>
                      </a:r>
                    </a:p>
                  </a:txBody>
                  <a:tcPr/>
                </a:tc>
                <a:tc>
                  <a:txBody>
                    <a:bodyPr/>
                    <a:lstStyle/>
                    <a:p>
                      <a:r>
                        <a:rPr lang="en-US" sz="1000"/>
                        <a:t>0.3</a:t>
                      </a:r>
                    </a:p>
                  </a:txBody>
                  <a:tcPr/>
                </a:tc>
                <a:tc>
                  <a:txBody>
                    <a:bodyPr/>
                    <a:lstStyle/>
                    <a:p>
                      <a:r>
                        <a:rPr lang="en-US" sz="1000"/>
                        <a:t>2299</a:t>
                      </a:r>
                    </a:p>
                  </a:txBody>
                  <a:tcPr/>
                </a:tc>
                <a:tc>
                  <a:txBody>
                    <a:bodyPr/>
                    <a:lstStyle/>
                    <a:p>
                      <a:r>
                        <a:rPr lang="en-US" sz="1000"/>
                        <a:t>229.9</a:t>
                      </a:r>
                    </a:p>
                  </a:txBody>
                  <a:tcPr/>
                </a:tc>
                <a:tc>
                  <a:txBody>
                    <a:bodyPr/>
                    <a:lstStyle/>
                    <a:p>
                      <a:r>
                        <a:rPr lang="en-US" sz="1000"/>
                        <a:t>15524</a:t>
                      </a:r>
                    </a:p>
                  </a:txBody>
                  <a:tcPr/>
                </a:tc>
                <a:tc>
                  <a:txBody>
                    <a:bodyPr/>
                    <a:lstStyle/>
                    <a:p>
                      <a:r>
                        <a:rPr lang="en-US" sz="1000"/>
                        <a:t>1552.4</a:t>
                      </a:r>
                    </a:p>
                  </a:txBody>
                  <a:tcPr/>
                </a:tc>
                <a:tc>
                  <a:txBody>
                    <a:bodyPr/>
                    <a:lstStyle/>
                    <a:p>
                      <a:r>
                        <a:rPr lang="en-US" sz="1000"/>
                        <a:t>15.451687166981 %</a:t>
                      </a:r>
                    </a:p>
                  </a:txBody>
                  <a:tcPr/>
                </a:tc>
                <a:tc>
                  <a:txBody>
                    <a:bodyPr/>
                    <a:lstStyle/>
                    <a:p>
                      <a:r>
                        <a:rPr lang="en-US" sz="1000"/>
                        <a:t>810</a:t>
                      </a:r>
                    </a:p>
                  </a:txBody>
                  <a:tcPr/>
                </a:tc>
                <a:extLst>
                  <a:ext uri="{0D108BD9-81ED-4DB2-BD59-A6C34878D82A}">
                    <a16:rowId xmlns:a16="http://schemas.microsoft.com/office/drawing/2014/main" val="3266742287"/>
                  </a:ext>
                </a:extLst>
              </a:tr>
            </a:tbl>
          </a:graphicData>
        </a:graphic>
      </p:graphicFrame>
      <p:sp>
        <p:nvSpPr>
          <p:cNvPr id="4" name="Text Placeholder 3">
            <a:extLst>
              <a:ext uri="{FF2B5EF4-FFF2-40B4-BE49-F238E27FC236}">
                <a16:creationId xmlns:a16="http://schemas.microsoft.com/office/drawing/2014/main" id="{0A6E65D1-CA7F-4508-8473-E75C80A1BD3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3370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19B83-6C4C-4276-83F2-3EE9C17FE8F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7151C39-399F-47C5-A3F3-E8C61601F65C}"/>
              </a:ext>
            </a:extLst>
          </p:cNvPr>
          <p:cNvGraphicFramePr>
            <a:graphicFrameLocks noGrp="1"/>
          </p:cNvGraphicFramePr>
          <p:nvPr>
            <p:ph type="chart" sz="quarter" idx="13"/>
            <p:extLst>
              <p:ext uri="{D42A27DB-BD31-4B8C-83A1-F6EECF244321}">
                <p14:modId xmlns:p14="http://schemas.microsoft.com/office/powerpoint/2010/main" val="3624737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E202A-480C-4728-AF39-5AA9683C25C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B46BF7-042D-46CC-89E6-3FD66563B8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5710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20DCC-07B2-4A65-99D2-A7F311A2FD3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BDEEB05-28DE-4635-9FF2-D29396943FED}"/>
              </a:ext>
            </a:extLst>
          </p:cNvPr>
          <p:cNvGraphicFramePr>
            <a:graphicFrameLocks noGrp="1"/>
          </p:cNvGraphicFramePr>
          <p:nvPr>
            <p:ph type="chart" sz="quarter" idx="13"/>
            <p:extLst>
              <p:ext uri="{D42A27DB-BD31-4B8C-83A1-F6EECF244321}">
                <p14:modId xmlns:p14="http://schemas.microsoft.com/office/powerpoint/2010/main" val="1723776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5EFBEE-A1BC-4FE4-AB01-B89B80D26C5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A388771-DA41-4C04-BC1C-AF9CA67782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0595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13DF-2B3E-42E3-8392-8CE96E40426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F3CFA18-7254-48B3-AC4F-F27F7EF79A8C}"/>
              </a:ext>
            </a:extLst>
          </p:cNvPr>
          <p:cNvGraphicFramePr>
            <a:graphicFrameLocks noGrp="1"/>
          </p:cNvGraphicFramePr>
          <p:nvPr>
            <p:ph type="chart" sz="quarter" idx="13"/>
            <p:extLst>
              <p:ext uri="{D42A27DB-BD31-4B8C-83A1-F6EECF244321}">
                <p14:modId xmlns:p14="http://schemas.microsoft.com/office/powerpoint/2010/main" val="1429751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E083F8-FFF9-4DAB-AC16-EA9BE9BEB56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CC85A17-6BFF-4F84-AA5B-ABA0BD0F9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09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A0A0-BE1B-4F83-BC83-5C0EDA6F9E8F}"/>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D5D67017-793F-446F-9F83-EA2A69DCF502}"/>
              </a:ext>
            </a:extLst>
          </p:cNvPr>
          <p:cNvGraphicFramePr>
            <a:graphicFrameLocks noGrp="1"/>
          </p:cNvGraphicFramePr>
          <p:nvPr>
            <p:ph type="chart" sz="quarter" idx="13"/>
            <p:extLst>
              <p:ext uri="{D42A27DB-BD31-4B8C-83A1-F6EECF244321}">
                <p14:modId xmlns:p14="http://schemas.microsoft.com/office/powerpoint/2010/main" val="1226208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B9DB8-8E73-44FE-B743-DC99665197C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DE5AACB-1474-4F15-8075-880BD815F3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230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3D5A4-4E4C-4382-AF13-D28A66C9F307}"/>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BDBDC6BA-FA2E-4A78-AB46-B8F9049B8CC4}"/>
              </a:ext>
            </a:extLst>
          </p:cNvPr>
          <p:cNvGraphicFramePr>
            <a:graphicFrameLocks noGrp="1"/>
          </p:cNvGraphicFramePr>
          <p:nvPr>
            <p:ph type="tbl" sz="quarter" idx="13"/>
            <p:extLst>
              <p:ext uri="{D42A27DB-BD31-4B8C-83A1-F6EECF244321}">
                <p14:modId xmlns:p14="http://schemas.microsoft.com/office/powerpoint/2010/main" val="245509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33976872"/>
                    </a:ext>
                  </a:extLst>
                </a:gridCol>
                <a:gridCol w="658368">
                  <a:extLst>
                    <a:ext uri="{9D8B030D-6E8A-4147-A177-3AD203B41FA5}">
                      <a16:colId xmlns:a16="http://schemas.microsoft.com/office/drawing/2014/main" val="1770240830"/>
                    </a:ext>
                  </a:extLst>
                </a:gridCol>
                <a:gridCol w="658368">
                  <a:extLst>
                    <a:ext uri="{9D8B030D-6E8A-4147-A177-3AD203B41FA5}">
                      <a16:colId xmlns:a16="http://schemas.microsoft.com/office/drawing/2014/main" val="2633423729"/>
                    </a:ext>
                  </a:extLst>
                </a:gridCol>
                <a:gridCol w="658368">
                  <a:extLst>
                    <a:ext uri="{9D8B030D-6E8A-4147-A177-3AD203B41FA5}">
                      <a16:colId xmlns:a16="http://schemas.microsoft.com/office/drawing/2014/main" val="3382980031"/>
                    </a:ext>
                  </a:extLst>
                </a:gridCol>
                <a:gridCol w="658368">
                  <a:extLst>
                    <a:ext uri="{9D8B030D-6E8A-4147-A177-3AD203B41FA5}">
                      <a16:colId xmlns:a16="http://schemas.microsoft.com/office/drawing/2014/main" val="204808612"/>
                    </a:ext>
                  </a:extLst>
                </a:gridCol>
                <a:gridCol w="658368">
                  <a:extLst>
                    <a:ext uri="{9D8B030D-6E8A-4147-A177-3AD203B41FA5}">
                      <a16:colId xmlns:a16="http://schemas.microsoft.com/office/drawing/2014/main" val="1583557705"/>
                    </a:ext>
                  </a:extLst>
                </a:gridCol>
                <a:gridCol w="658368">
                  <a:extLst>
                    <a:ext uri="{9D8B030D-6E8A-4147-A177-3AD203B41FA5}">
                      <a16:colId xmlns:a16="http://schemas.microsoft.com/office/drawing/2014/main" val="846624514"/>
                    </a:ext>
                  </a:extLst>
                </a:gridCol>
                <a:gridCol w="658368">
                  <a:extLst>
                    <a:ext uri="{9D8B030D-6E8A-4147-A177-3AD203B41FA5}">
                      <a16:colId xmlns:a16="http://schemas.microsoft.com/office/drawing/2014/main" val="3931341918"/>
                    </a:ext>
                  </a:extLst>
                </a:gridCol>
                <a:gridCol w="658368">
                  <a:extLst>
                    <a:ext uri="{9D8B030D-6E8A-4147-A177-3AD203B41FA5}">
                      <a16:colId xmlns:a16="http://schemas.microsoft.com/office/drawing/2014/main" val="197413739"/>
                    </a:ext>
                  </a:extLst>
                </a:gridCol>
                <a:gridCol w="658368">
                  <a:extLst>
                    <a:ext uri="{9D8B030D-6E8A-4147-A177-3AD203B41FA5}">
                      <a16:colId xmlns:a16="http://schemas.microsoft.com/office/drawing/2014/main" val="1644949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1126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- 2024-08-07 15:41:00</a:t>
                      </a:r>
                      <a:r>
                        <a:rPr kumimoji="0" lang="en-US" sz="1000" b="0" i="0" u="none" strike="noStrike" kern="1200" cap="none" spc="0" normalizeH="0" baseline="0" noProof="0">
                          <a:ln>
                            <a:noFill/>
                          </a:ln>
                          <a:solidFill>
                            <a:prstClr val="black"/>
                          </a:solidFill>
                          <a:effectLst/>
                          <a:uLnTx/>
                          <a:uFillTx/>
                          <a:latin typeface="Calibri"/>
                          <a:ea typeface="+mn-ea"/>
                          <a:cs typeface="+mn-cs"/>
                        </a:rPr>
                        <a:t>
 Late post: FICOH vice president Darren Okihara got to meet up with Greg Davenport and Zach Copeland from Reliance Matrix when they visited our office in late June. Reliance Matrix is a fellow member of the Tokio Marine Group. Learn more about the Tokio Marine Group global network at www.tokiomarinehd.com/en/.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9.214795587281 %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65812360"/>
                  </a:ext>
                </a:extLst>
              </a:tr>
            </a:tbl>
          </a:graphicData>
        </a:graphic>
      </p:graphicFrame>
      <p:sp>
        <p:nvSpPr>
          <p:cNvPr id="4" name="Text Placeholder 3">
            <a:extLst>
              <a:ext uri="{FF2B5EF4-FFF2-40B4-BE49-F238E27FC236}">
                <a16:creationId xmlns:a16="http://schemas.microsoft.com/office/drawing/2014/main" id="{0C64DA09-5198-43A0-B2ED-8A61F7F06D7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517403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C8EE-B73C-4BE2-8DDA-AB67F9CEB0A4}"/>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FA3E67D6-4EDF-4CE6-A252-34F76C98AC16}"/>
              </a:ext>
            </a:extLst>
          </p:cNvPr>
          <p:cNvGraphicFramePr>
            <a:graphicFrameLocks noGrp="1"/>
          </p:cNvGraphicFramePr>
          <p:nvPr>
            <p:ph type="tbl" sz="quarter" idx="13"/>
            <p:extLst>
              <p:ext uri="{D42A27DB-BD31-4B8C-83A1-F6EECF244321}">
                <p14:modId xmlns:p14="http://schemas.microsoft.com/office/powerpoint/2010/main" val="294165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51654201"/>
                    </a:ext>
                  </a:extLst>
                </a:gridCol>
                <a:gridCol w="658368">
                  <a:extLst>
                    <a:ext uri="{9D8B030D-6E8A-4147-A177-3AD203B41FA5}">
                      <a16:colId xmlns:a16="http://schemas.microsoft.com/office/drawing/2014/main" val="3580659074"/>
                    </a:ext>
                  </a:extLst>
                </a:gridCol>
                <a:gridCol w="658368">
                  <a:extLst>
                    <a:ext uri="{9D8B030D-6E8A-4147-A177-3AD203B41FA5}">
                      <a16:colId xmlns:a16="http://schemas.microsoft.com/office/drawing/2014/main" val="3154517302"/>
                    </a:ext>
                  </a:extLst>
                </a:gridCol>
                <a:gridCol w="658368">
                  <a:extLst>
                    <a:ext uri="{9D8B030D-6E8A-4147-A177-3AD203B41FA5}">
                      <a16:colId xmlns:a16="http://schemas.microsoft.com/office/drawing/2014/main" val="656583648"/>
                    </a:ext>
                  </a:extLst>
                </a:gridCol>
                <a:gridCol w="658368">
                  <a:extLst>
                    <a:ext uri="{9D8B030D-6E8A-4147-A177-3AD203B41FA5}">
                      <a16:colId xmlns:a16="http://schemas.microsoft.com/office/drawing/2014/main" val="491182298"/>
                    </a:ext>
                  </a:extLst>
                </a:gridCol>
                <a:gridCol w="658368">
                  <a:extLst>
                    <a:ext uri="{9D8B030D-6E8A-4147-A177-3AD203B41FA5}">
                      <a16:colId xmlns:a16="http://schemas.microsoft.com/office/drawing/2014/main" val="388554563"/>
                    </a:ext>
                  </a:extLst>
                </a:gridCol>
                <a:gridCol w="658368">
                  <a:extLst>
                    <a:ext uri="{9D8B030D-6E8A-4147-A177-3AD203B41FA5}">
                      <a16:colId xmlns:a16="http://schemas.microsoft.com/office/drawing/2014/main" val="379987178"/>
                    </a:ext>
                  </a:extLst>
                </a:gridCol>
                <a:gridCol w="658368">
                  <a:extLst>
                    <a:ext uri="{9D8B030D-6E8A-4147-A177-3AD203B41FA5}">
                      <a16:colId xmlns:a16="http://schemas.microsoft.com/office/drawing/2014/main" val="3027006365"/>
                    </a:ext>
                  </a:extLst>
                </a:gridCol>
                <a:gridCol w="658368">
                  <a:extLst>
                    <a:ext uri="{9D8B030D-6E8A-4147-A177-3AD203B41FA5}">
                      <a16:colId xmlns:a16="http://schemas.microsoft.com/office/drawing/2014/main" val="2139049678"/>
                    </a:ext>
                  </a:extLst>
                </a:gridCol>
                <a:gridCol w="658368">
                  <a:extLst>
                    <a:ext uri="{9D8B030D-6E8A-4147-A177-3AD203B41FA5}">
                      <a16:colId xmlns:a16="http://schemas.microsoft.com/office/drawing/2014/main" val="226352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8912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- 2024-08-21 14:21:47</a:t>
                      </a:r>
                      <a:r>
                        <a:rPr kumimoji="0" lang="en-US" sz="1000" b="0" i="0" u="none" strike="noStrike" kern="1200" cap="none" spc="0" normalizeH="0" baseline="0" noProof="0">
                          <a:ln>
                            <a:noFill/>
                          </a:ln>
                          <a:solidFill>
                            <a:prstClr val="black"/>
                          </a:solidFill>
                          <a:effectLst/>
                          <a:uLnTx/>
                          <a:uFillTx/>
                          <a:latin typeface="Calibri"/>
                          <a:ea typeface="+mn-ea"/>
                          <a:cs typeface="+mn-cs"/>
                        </a:rPr>
                        <a:t>
 Our partners at Business Insurance Services (BIS) recently treated us to delicious treats from Sweet Treats by Nancy B and refreshing boba drinks from Yi Fang Hawaii. It was great to reconnect and talk story in person! Mahalo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51.054701465856 %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4913059"/>
                  </a:ext>
                </a:extLst>
              </a:tr>
            </a:tbl>
          </a:graphicData>
        </a:graphic>
      </p:graphicFrame>
      <p:sp>
        <p:nvSpPr>
          <p:cNvPr id="4" name="Text Placeholder 3">
            <a:extLst>
              <a:ext uri="{FF2B5EF4-FFF2-40B4-BE49-F238E27FC236}">
                <a16:creationId xmlns:a16="http://schemas.microsoft.com/office/drawing/2014/main" id="{8637BDA7-70F4-4F67-98A8-59135AAAB07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201963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96C4-DD66-470C-BA1A-B2A4807BDBEA}"/>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2BB38F98-08C0-4A30-8347-941E714EB334}"/>
              </a:ext>
            </a:extLst>
          </p:cNvPr>
          <p:cNvGraphicFramePr>
            <a:graphicFrameLocks noGrp="1"/>
          </p:cNvGraphicFramePr>
          <p:nvPr>
            <p:ph type="tbl" sz="quarter" idx="13"/>
            <p:extLst>
              <p:ext uri="{D42A27DB-BD31-4B8C-83A1-F6EECF244321}">
                <p14:modId xmlns:p14="http://schemas.microsoft.com/office/powerpoint/2010/main" val="17171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06800807"/>
                    </a:ext>
                  </a:extLst>
                </a:gridCol>
                <a:gridCol w="658368">
                  <a:extLst>
                    <a:ext uri="{9D8B030D-6E8A-4147-A177-3AD203B41FA5}">
                      <a16:colId xmlns:a16="http://schemas.microsoft.com/office/drawing/2014/main" val="3915798567"/>
                    </a:ext>
                  </a:extLst>
                </a:gridCol>
                <a:gridCol w="658368">
                  <a:extLst>
                    <a:ext uri="{9D8B030D-6E8A-4147-A177-3AD203B41FA5}">
                      <a16:colId xmlns:a16="http://schemas.microsoft.com/office/drawing/2014/main" val="428227077"/>
                    </a:ext>
                  </a:extLst>
                </a:gridCol>
                <a:gridCol w="658368">
                  <a:extLst>
                    <a:ext uri="{9D8B030D-6E8A-4147-A177-3AD203B41FA5}">
                      <a16:colId xmlns:a16="http://schemas.microsoft.com/office/drawing/2014/main" val="3067393812"/>
                    </a:ext>
                  </a:extLst>
                </a:gridCol>
                <a:gridCol w="658368">
                  <a:extLst>
                    <a:ext uri="{9D8B030D-6E8A-4147-A177-3AD203B41FA5}">
                      <a16:colId xmlns:a16="http://schemas.microsoft.com/office/drawing/2014/main" val="3894823347"/>
                    </a:ext>
                  </a:extLst>
                </a:gridCol>
                <a:gridCol w="658368">
                  <a:extLst>
                    <a:ext uri="{9D8B030D-6E8A-4147-A177-3AD203B41FA5}">
                      <a16:colId xmlns:a16="http://schemas.microsoft.com/office/drawing/2014/main" val="4288493873"/>
                    </a:ext>
                  </a:extLst>
                </a:gridCol>
                <a:gridCol w="658368">
                  <a:extLst>
                    <a:ext uri="{9D8B030D-6E8A-4147-A177-3AD203B41FA5}">
                      <a16:colId xmlns:a16="http://schemas.microsoft.com/office/drawing/2014/main" val="1008085984"/>
                    </a:ext>
                  </a:extLst>
                </a:gridCol>
                <a:gridCol w="658368">
                  <a:extLst>
                    <a:ext uri="{9D8B030D-6E8A-4147-A177-3AD203B41FA5}">
                      <a16:colId xmlns:a16="http://schemas.microsoft.com/office/drawing/2014/main" val="3886779368"/>
                    </a:ext>
                  </a:extLst>
                </a:gridCol>
                <a:gridCol w="658368">
                  <a:extLst>
                    <a:ext uri="{9D8B030D-6E8A-4147-A177-3AD203B41FA5}">
                      <a16:colId xmlns:a16="http://schemas.microsoft.com/office/drawing/2014/main" val="267062174"/>
                    </a:ext>
                  </a:extLst>
                </a:gridCol>
                <a:gridCol w="658368">
                  <a:extLst>
                    <a:ext uri="{9D8B030D-6E8A-4147-A177-3AD203B41FA5}">
                      <a16:colId xmlns:a16="http://schemas.microsoft.com/office/drawing/2014/main" val="1753178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2838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- 2024-08-08 16:20:29</a:t>
                      </a:r>
                      <a:r>
                        <a:rPr kumimoji="0" lang="en-US" sz="1000" b="0" i="0" u="none" strike="noStrike" kern="1200" cap="none" spc="0" normalizeH="0" baseline="0" noProof="0">
                          <a:ln>
                            <a:noFill/>
                          </a:ln>
                          <a:solidFill>
                            <a:prstClr val="black"/>
                          </a:solidFill>
                          <a:effectLst/>
                          <a:uLnTx/>
                          <a:uFillTx/>
                          <a:latin typeface="Calibri"/>
                          <a:ea typeface="+mn-ea"/>
                          <a:cs typeface="+mn-cs"/>
                        </a:rPr>
                        <a:t>
 One year later, our thoughts are with the people of Lahaina and all those affected by the Maui wildfires. As Maui begins to heal, we’re here to support our customers and the recovery process every step of the way. Insurance plays a vital role in helping communities rebuild, and we’re committed to doing our part to assist Maui’s recovery. #MauiStrong #LahainaStrong #MauiRecovery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6.2704114957544 %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7222049"/>
                  </a:ext>
                </a:extLst>
              </a:tr>
            </a:tbl>
          </a:graphicData>
        </a:graphic>
      </p:graphicFrame>
      <p:sp>
        <p:nvSpPr>
          <p:cNvPr id="4" name="Text Placeholder 3">
            <a:extLst>
              <a:ext uri="{FF2B5EF4-FFF2-40B4-BE49-F238E27FC236}">
                <a16:creationId xmlns:a16="http://schemas.microsoft.com/office/drawing/2014/main" id="{12DBD22B-187C-49D5-AF26-C9BC81ACDED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065283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5F00A-7D80-4522-B2DB-0A0E24F04B88}"/>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74DA1AC-2935-4887-AA77-C50902812655}"/>
              </a:ext>
            </a:extLst>
          </p:cNvPr>
          <p:cNvGraphicFramePr>
            <a:graphicFrameLocks noGrp="1"/>
          </p:cNvGraphicFramePr>
          <p:nvPr>
            <p:ph type="tbl" sz="quarter" idx="13"/>
            <p:extLst>
              <p:ext uri="{D42A27DB-BD31-4B8C-83A1-F6EECF244321}">
                <p14:modId xmlns:p14="http://schemas.microsoft.com/office/powerpoint/2010/main" val="352945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5254165"/>
                    </a:ext>
                  </a:extLst>
                </a:gridCol>
                <a:gridCol w="658368">
                  <a:extLst>
                    <a:ext uri="{9D8B030D-6E8A-4147-A177-3AD203B41FA5}">
                      <a16:colId xmlns:a16="http://schemas.microsoft.com/office/drawing/2014/main" val="1521903983"/>
                    </a:ext>
                  </a:extLst>
                </a:gridCol>
                <a:gridCol w="658368">
                  <a:extLst>
                    <a:ext uri="{9D8B030D-6E8A-4147-A177-3AD203B41FA5}">
                      <a16:colId xmlns:a16="http://schemas.microsoft.com/office/drawing/2014/main" val="2148897278"/>
                    </a:ext>
                  </a:extLst>
                </a:gridCol>
                <a:gridCol w="658368">
                  <a:extLst>
                    <a:ext uri="{9D8B030D-6E8A-4147-A177-3AD203B41FA5}">
                      <a16:colId xmlns:a16="http://schemas.microsoft.com/office/drawing/2014/main" val="114188807"/>
                    </a:ext>
                  </a:extLst>
                </a:gridCol>
                <a:gridCol w="658368">
                  <a:extLst>
                    <a:ext uri="{9D8B030D-6E8A-4147-A177-3AD203B41FA5}">
                      <a16:colId xmlns:a16="http://schemas.microsoft.com/office/drawing/2014/main" val="3023217910"/>
                    </a:ext>
                  </a:extLst>
                </a:gridCol>
                <a:gridCol w="658368">
                  <a:extLst>
                    <a:ext uri="{9D8B030D-6E8A-4147-A177-3AD203B41FA5}">
                      <a16:colId xmlns:a16="http://schemas.microsoft.com/office/drawing/2014/main" val="3214114972"/>
                    </a:ext>
                  </a:extLst>
                </a:gridCol>
                <a:gridCol w="658368">
                  <a:extLst>
                    <a:ext uri="{9D8B030D-6E8A-4147-A177-3AD203B41FA5}">
                      <a16:colId xmlns:a16="http://schemas.microsoft.com/office/drawing/2014/main" val="3914158860"/>
                    </a:ext>
                  </a:extLst>
                </a:gridCol>
                <a:gridCol w="658368">
                  <a:extLst>
                    <a:ext uri="{9D8B030D-6E8A-4147-A177-3AD203B41FA5}">
                      <a16:colId xmlns:a16="http://schemas.microsoft.com/office/drawing/2014/main" val="2269566924"/>
                    </a:ext>
                  </a:extLst>
                </a:gridCol>
                <a:gridCol w="658368">
                  <a:extLst>
                    <a:ext uri="{9D8B030D-6E8A-4147-A177-3AD203B41FA5}">
                      <a16:colId xmlns:a16="http://schemas.microsoft.com/office/drawing/2014/main" val="176796"/>
                    </a:ext>
                  </a:extLst>
                </a:gridCol>
                <a:gridCol w="658368">
                  <a:extLst>
                    <a:ext uri="{9D8B030D-6E8A-4147-A177-3AD203B41FA5}">
                      <a16:colId xmlns:a16="http://schemas.microsoft.com/office/drawing/2014/main" val="17806457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289644824"/>
                  </a:ext>
                </a:extLst>
              </a:tr>
              <a:tr h="370840">
                <a:tc>
                  <a:txBody>
                    <a:bodyPr/>
                    <a:lstStyle/>
                    <a:p>
                      <a:r>
                        <a:rPr lang="en-US" sz="1000"/>
                        <a:t>firstinshi</a:t>
                      </a:r>
                    </a:p>
                  </a:txBody>
                  <a:tcPr/>
                </a:tc>
                <a:tc>
                  <a:txBody>
                    <a:bodyPr/>
                    <a:lstStyle/>
                    <a:p>
                      <a:r>
                        <a:rPr lang="en-US" sz="1000"/>
                        <a:t>2932</a:t>
                      </a:r>
                    </a:p>
                  </a:txBody>
                  <a:tcPr/>
                </a:tc>
                <a:tc>
                  <a:txBody>
                    <a:bodyPr/>
                    <a:lstStyle/>
                    <a:p>
                      <a:r>
                        <a:rPr lang="en-US" sz="1000"/>
                        <a:t>0</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11</a:t>
                      </a:r>
                    </a:p>
                  </a:txBody>
                  <a:tcPr/>
                </a:tc>
                <a:tc>
                  <a:txBody>
                    <a:bodyPr/>
                    <a:lstStyle/>
                    <a:p>
                      <a:r>
                        <a:rPr lang="en-US" sz="1000"/>
                        <a:t>301</a:t>
                      </a:r>
                    </a:p>
                  </a:txBody>
                  <a:tcPr/>
                </a:tc>
                <a:tc>
                  <a:txBody>
                    <a:bodyPr/>
                    <a:lstStyle/>
                    <a:p>
                      <a:r>
                        <a:rPr lang="en-US" sz="1000"/>
                        <a:t>2</a:t>
                      </a:r>
                    </a:p>
                  </a:txBody>
                  <a:tcPr/>
                </a:tc>
                <a:extLst>
                  <a:ext uri="{0D108BD9-81ED-4DB2-BD59-A6C34878D82A}">
                    <a16:rowId xmlns:a16="http://schemas.microsoft.com/office/drawing/2014/main" val="2430752006"/>
                  </a:ext>
                </a:extLst>
              </a:tr>
            </a:tbl>
          </a:graphicData>
        </a:graphic>
      </p:graphicFrame>
      <p:sp>
        <p:nvSpPr>
          <p:cNvPr id="4" name="Text Placeholder 3">
            <a:extLst>
              <a:ext uri="{FF2B5EF4-FFF2-40B4-BE49-F238E27FC236}">
                <a16:creationId xmlns:a16="http://schemas.microsoft.com/office/drawing/2014/main" id="{4BDB6D14-5833-49EB-9046-944518297D6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868660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2C166-EEC8-4C02-9C2C-EC08300ACDD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6115AD33-2F66-49F4-B42E-10420EA2A679}"/>
              </a:ext>
            </a:extLst>
          </p:cNvPr>
          <p:cNvGraphicFramePr>
            <a:graphicFrameLocks noGrp="1"/>
          </p:cNvGraphicFramePr>
          <p:nvPr>
            <p:ph type="chart" sz="quarter" idx="13"/>
            <p:extLst>
              <p:ext uri="{D42A27DB-BD31-4B8C-83A1-F6EECF244321}">
                <p14:modId xmlns:p14="http://schemas.microsoft.com/office/powerpoint/2010/main" val="1828378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8813C-8425-43F2-B549-F1A53187B58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9300064-C61A-4278-8380-6D73C49A6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408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B7FEB-C70E-45C5-A77E-9BB7165ABA6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16473E66-C619-4045-BCA0-4CB87B8F1852}"/>
              </a:ext>
            </a:extLst>
          </p:cNvPr>
          <p:cNvGraphicFramePr>
            <a:graphicFrameLocks noGrp="1"/>
          </p:cNvGraphicFramePr>
          <p:nvPr>
            <p:ph type="chart" sz="quarter" idx="13"/>
            <p:extLst>
              <p:ext uri="{D42A27DB-BD31-4B8C-83A1-F6EECF244321}">
                <p14:modId xmlns:p14="http://schemas.microsoft.com/office/powerpoint/2010/main" val="3405718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0D1033-48BD-405D-BC84-CF7BEC1BC7F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F482916-358A-4560-BD60-A11575F59A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031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4218-8C9A-4C09-80E6-FAA24FDEBDA3}"/>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14B6C984-660C-4D8F-9642-6E15611AF748}"/>
              </a:ext>
            </a:extLst>
          </p:cNvPr>
          <p:cNvGraphicFramePr>
            <a:graphicFrameLocks noGrp="1"/>
          </p:cNvGraphicFramePr>
          <p:nvPr>
            <p:ph type="chart" sz="quarter" idx="13"/>
            <p:extLst>
              <p:ext uri="{D42A27DB-BD31-4B8C-83A1-F6EECF244321}">
                <p14:modId xmlns:p14="http://schemas.microsoft.com/office/powerpoint/2010/main" val="2576552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0CACB-7DDB-4921-9557-35D99B90084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AC881F4-B628-49AC-B47B-5583CD27A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218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A339-AE8A-456A-97E9-EAC629481A62}"/>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58D8A2DE-A120-4F30-AE6D-FB550F34B630}"/>
              </a:ext>
            </a:extLst>
          </p:cNvPr>
          <p:cNvGraphicFramePr>
            <a:graphicFrameLocks noGrp="1"/>
          </p:cNvGraphicFramePr>
          <p:nvPr>
            <p:ph type="chart" sz="quarter" idx="13"/>
            <p:extLst>
              <p:ext uri="{D42A27DB-BD31-4B8C-83A1-F6EECF244321}">
                <p14:modId xmlns:p14="http://schemas.microsoft.com/office/powerpoint/2010/main" val="3709242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542CD7-FCAB-4CBB-B71C-21904713743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509963D-0F37-43C5-8B2E-253E954D1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110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DA5BD-8766-48AE-86A5-04677338127A}"/>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2A94F322-58FF-4F69-A90A-71353C54BEEC}"/>
              </a:ext>
            </a:extLst>
          </p:cNvPr>
          <p:cNvGraphicFramePr>
            <a:graphicFrameLocks noGrp="1"/>
          </p:cNvGraphicFramePr>
          <p:nvPr>
            <p:ph type="tbl" sz="quarter" idx="13"/>
            <p:extLst>
              <p:ext uri="{D42A27DB-BD31-4B8C-83A1-F6EECF244321}">
                <p14:modId xmlns:p14="http://schemas.microsoft.com/office/powerpoint/2010/main" val="254286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12404194"/>
                    </a:ext>
                  </a:extLst>
                </a:gridCol>
                <a:gridCol w="987552">
                  <a:extLst>
                    <a:ext uri="{9D8B030D-6E8A-4147-A177-3AD203B41FA5}">
                      <a16:colId xmlns:a16="http://schemas.microsoft.com/office/drawing/2014/main" val="3284741991"/>
                    </a:ext>
                  </a:extLst>
                </a:gridCol>
                <a:gridCol w="987552">
                  <a:extLst>
                    <a:ext uri="{9D8B030D-6E8A-4147-A177-3AD203B41FA5}">
                      <a16:colId xmlns:a16="http://schemas.microsoft.com/office/drawing/2014/main" val="1616431060"/>
                    </a:ext>
                  </a:extLst>
                </a:gridCol>
                <a:gridCol w="987552">
                  <a:extLst>
                    <a:ext uri="{9D8B030D-6E8A-4147-A177-3AD203B41FA5}">
                      <a16:colId xmlns:a16="http://schemas.microsoft.com/office/drawing/2014/main" val="2541777084"/>
                    </a:ext>
                  </a:extLst>
                </a:gridCol>
                <a:gridCol w="987552">
                  <a:extLst>
                    <a:ext uri="{9D8B030D-6E8A-4147-A177-3AD203B41FA5}">
                      <a16:colId xmlns:a16="http://schemas.microsoft.com/office/drawing/2014/main" val="1762825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0190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- 2024-08-02 17:00:35</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joined a proclamation ceremony celebrating the 15th annual Pedestrian Safety Month in Hawaii! FICOH and Hawaii DOT’s walkwisehawaii program have teamed up this summer to educate seniors on the importance of visibility while walking and so far, have passed out more than 2,000 safety lights and reflective bracelets at senior outreach events on Oahu. At the ceremony, we got to meet other public and private partners who are passionate about pedestrian safety, including honolulupd, Walk with a Doc, and Raising Cane’s, who brought some furry friends to highlight the importance of PET-estrian safety, too. The message: Pedestrian safety is a team effort. If you drive, choose not to drive distracted or speed, and be aware of pedestrian movements day and night. As pedestrians, dress to be seen. When crossing the street, look left, right, left again, and continue looking the entire time you’re in a crosswalk. Do not enter a crosswalk if the light indicator is already counting down; and if no crosswalk is available, cross at a corner. Let’s make August and every month #PedestrianSafetyMonth in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0752923"/>
                  </a:ext>
                </a:extLst>
              </a:tr>
            </a:tbl>
          </a:graphicData>
        </a:graphic>
      </p:graphicFrame>
      <p:sp>
        <p:nvSpPr>
          <p:cNvPr id="4" name="Text Placeholder 3">
            <a:extLst>
              <a:ext uri="{FF2B5EF4-FFF2-40B4-BE49-F238E27FC236}">
                <a16:creationId xmlns:a16="http://schemas.microsoft.com/office/drawing/2014/main" id="{24CFD9AA-4AE4-48B6-896A-A8A6E9CEE2F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09554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E751-4299-486C-A82F-2714DAEE301A}"/>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D63071AA-C42C-4F9D-BF48-1E33AE7B828D}"/>
              </a:ext>
            </a:extLst>
          </p:cNvPr>
          <p:cNvGraphicFramePr>
            <a:graphicFrameLocks noGrp="1"/>
          </p:cNvGraphicFramePr>
          <p:nvPr>
            <p:ph type="tbl" sz="quarter" idx="13"/>
            <p:extLst>
              <p:ext uri="{D42A27DB-BD31-4B8C-83A1-F6EECF244321}">
                <p14:modId xmlns:p14="http://schemas.microsoft.com/office/powerpoint/2010/main" val="3793655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3328482"/>
                    </a:ext>
                  </a:extLst>
                </a:gridCol>
                <a:gridCol w="987552">
                  <a:extLst>
                    <a:ext uri="{9D8B030D-6E8A-4147-A177-3AD203B41FA5}">
                      <a16:colId xmlns:a16="http://schemas.microsoft.com/office/drawing/2014/main" val="3141396935"/>
                    </a:ext>
                  </a:extLst>
                </a:gridCol>
                <a:gridCol w="987552">
                  <a:extLst>
                    <a:ext uri="{9D8B030D-6E8A-4147-A177-3AD203B41FA5}">
                      <a16:colId xmlns:a16="http://schemas.microsoft.com/office/drawing/2014/main" val="1093190309"/>
                    </a:ext>
                  </a:extLst>
                </a:gridCol>
                <a:gridCol w="987552">
                  <a:extLst>
                    <a:ext uri="{9D8B030D-6E8A-4147-A177-3AD203B41FA5}">
                      <a16:colId xmlns:a16="http://schemas.microsoft.com/office/drawing/2014/main" val="788227416"/>
                    </a:ext>
                  </a:extLst>
                </a:gridCol>
                <a:gridCol w="987552">
                  <a:extLst>
                    <a:ext uri="{9D8B030D-6E8A-4147-A177-3AD203B41FA5}">
                      <a16:colId xmlns:a16="http://schemas.microsoft.com/office/drawing/2014/main" val="18806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550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- 2024-08-15 17:00:23</a:t>
                      </a:r>
                      <a:r>
                        <a:rPr kumimoji="0" lang="en-US" sz="1000" b="0" i="0" u="none" strike="noStrike" kern="1200" cap="none" spc="0" normalizeH="0" baseline="0" noProof="0">
                          <a:ln>
                            <a:noFill/>
                          </a:ln>
                          <a:solidFill>
                            <a:prstClr val="black"/>
                          </a:solidFill>
                          <a:effectLst/>
                          <a:uLnTx/>
                          <a:uFillTx/>
                          <a:latin typeface="Calibri"/>
                          <a:ea typeface="+mn-ea"/>
                          <a:cs typeface="+mn-cs"/>
                        </a:rPr>
                        <a:t>
 After a long break due to COVID, FICOH is excited to be partnering once again with hawaiimow to serve vulnerable members of our community. Yesterday, our first group of associate volunteers delivered hot meals and smiles to homebound individuals living near our Honolulu office. Hawaii Meals on Wheels helps kūpuna and individuals with disabilities preserve their independence at home by providing nutritious meals and regular personal contact. It feels good to reteam with this amazing organization after more than four years and do our small part to help our neighbors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8601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- 2024-08-21 17:01:07</a:t>
                      </a:r>
                      <a:r>
                        <a:rPr kumimoji="0" lang="en-US" sz="1000" b="0" i="0" u="none" strike="noStrike" kern="1200" cap="none" spc="0" normalizeH="0" baseline="0" noProof="0">
                          <a:ln>
                            <a:noFill/>
                          </a:ln>
                          <a:solidFill>
                            <a:prstClr val="black"/>
                          </a:solidFill>
                          <a:effectLst/>
                          <a:uLnTx/>
                          <a:uFillTx/>
                          <a:latin typeface="Calibri"/>
                          <a:ea typeface="+mn-ea"/>
                          <a:cs typeface="+mn-cs"/>
                        </a:rPr>
                        <a:t>
 Our partners at Business Insurance Services (BIS) recently treated us to delicious treats from sweettreatsbynancyb1 and refreshing boba drinks from yifanghawaii. It was great to reconnect and talk story in person! Mahalo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88636307"/>
                  </a:ext>
                </a:extLst>
              </a:tr>
            </a:tbl>
          </a:graphicData>
        </a:graphic>
      </p:graphicFrame>
      <p:sp>
        <p:nvSpPr>
          <p:cNvPr id="4" name="Text Placeholder 3">
            <a:extLst>
              <a:ext uri="{FF2B5EF4-FFF2-40B4-BE49-F238E27FC236}">
                <a16:creationId xmlns:a16="http://schemas.microsoft.com/office/drawing/2014/main" id="{50D5EE8E-0E5A-42DE-9509-4D74A6DDF9C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62582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6F19A-2910-4683-BF69-E9CD9BB7D6AE}"/>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4387CAEB-1663-4A76-A404-89EBD2FAE1DE}"/>
              </a:ext>
            </a:extLst>
          </p:cNvPr>
          <p:cNvGraphicFramePr>
            <a:graphicFrameLocks noGrp="1"/>
          </p:cNvGraphicFramePr>
          <p:nvPr>
            <p:ph type="tbl" sz="quarter" idx="13"/>
            <p:extLst>
              <p:ext uri="{D42A27DB-BD31-4B8C-83A1-F6EECF244321}">
                <p14:modId xmlns:p14="http://schemas.microsoft.com/office/powerpoint/2010/main" val="208777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806170670"/>
                    </a:ext>
                  </a:extLst>
                </a:gridCol>
                <a:gridCol w="1234439">
                  <a:extLst>
                    <a:ext uri="{9D8B030D-6E8A-4147-A177-3AD203B41FA5}">
                      <a16:colId xmlns:a16="http://schemas.microsoft.com/office/drawing/2014/main" val="2310995398"/>
                    </a:ext>
                  </a:extLst>
                </a:gridCol>
                <a:gridCol w="493776">
                  <a:extLst>
                    <a:ext uri="{9D8B030D-6E8A-4147-A177-3AD203B41FA5}">
                      <a16:colId xmlns:a16="http://schemas.microsoft.com/office/drawing/2014/main" val="392055807"/>
                    </a:ext>
                  </a:extLst>
                </a:gridCol>
                <a:gridCol w="493776">
                  <a:extLst>
                    <a:ext uri="{9D8B030D-6E8A-4147-A177-3AD203B41FA5}">
                      <a16:colId xmlns:a16="http://schemas.microsoft.com/office/drawing/2014/main" val="2964125227"/>
                    </a:ext>
                  </a:extLst>
                </a:gridCol>
                <a:gridCol w="493776">
                  <a:extLst>
                    <a:ext uri="{9D8B030D-6E8A-4147-A177-3AD203B41FA5}">
                      <a16:colId xmlns:a16="http://schemas.microsoft.com/office/drawing/2014/main" val="532310643"/>
                    </a:ext>
                  </a:extLst>
                </a:gridCol>
                <a:gridCol w="493776">
                  <a:extLst>
                    <a:ext uri="{9D8B030D-6E8A-4147-A177-3AD203B41FA5}">
                      <a16:colId xmlns:a16="http://schemas.microsoft.com/office/drawing/2014/main" val="1536104476"/>
                    </a:ext>
                  </a:extLst>
                </a:gridCol>
                <a:gridCol w="493776">
                  <a:extLst>
                    <a:ext uri="{9D8B030D-6E8A-4147-A177-3AD203B41FA5}">
                      <a16:colId xmlns:a16="http://schemas.microsoft.com/office/drawing/2014/main" val="2961790497"/>
                    </a:ext>
                  </a:extLst>
                </a:gridCol>
                <a:gridCol w="493776">
                  <a:extLst>
                    <a:ext uri="{9D8B030D-6E8A-4147-A177-3AD203B41FA5}">
                      <a16:colId xmlns:a16="http://schemas.microsoft.com/office/drawing/2014/main" val="1662453874"/>
                    </a:ext>
                  </a:extLst>
                </a:gridCol>
                <a:gridCol w="493776">
                  <a:extLst>
                    <a:ext uri="{9D8B030D-6E8A-4147-A177-3AD203B41FA5}">
                      <a16:colId xmlns:a16="http://schemas.microsoft.com/office/drawing/2014/main" val="32830865"/>
                    </a:ext>
                  </a:extLst>
                </a:gridCol>
                <a:gridCol w="493776">
                  <a:extLst>
                    <a:ext uri="{9D8B030D-6E8A-4147-A177-3AD203B41FA5}">
                      <a16:colId xmlns:a16="http://schemas.microsoft.com/office/drawing/2014/main" val="4298403"/>
                    </a:ext>
                  </a:extLst>
                </a:gridCol>
                <a:gridCol w="493776">
                  <a:extLst>
                    <a:ext uri="{9D8B030D-6E8A-4147-A177-3AD203B41FA5}">
                      <a16:colId xmlns:a16="http://schemas.microsoft.com/office/drawing/2014/main" val="375636478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562174317"/>
                  </a:ext>
                </a:extLst>
              </a:tr>
              <a:tr h="370840">
                <a:tc>
                  <a:txBody>
                    <a:bodyPr/>
                    <a:lstStyle/>
                    <a:p>
                      <a:r>
                        <a:rPr lang="en-US" sz="1000" b="1"/>
                        <a:t>firstinshi - 2024-08-26 17:01:13</a:t>
                      </a:r>
                      <a:r>
                        <a:rPr lang="en-US" sz="1000"/>
                        <a:t>
 First Insurance hosted a pau hana for valued agency partners and friends last week at the Honolulu Country Club. We enjoy any opportunity to reunite and strengthen our relationships with them, especially in person and with delicious food. #TeamFICOH</a:t>
                      </a:r>
                    </a:p>
                  </a:txBody>
                  <a:tcPr/>
                </a:tc>
                <a:tc>
                  <a:txBody>
                    <a:bodyPr/>
                    <a:lstStyle/>
                    <a:p>
                      <a:r>
                        <a:rPr lang="en-US" sz="1000"/>
                        <a:t>https://quintly-eu-image-storage.s3.amazonaws.com/42a5b893a9726451877e4ab7634db126/58f871330bf2d95509a778bbbab906b0.jpg</a:t>
                      </a:r>
                    </a:p>
                  </a:txBody>
                  <a:tcPr/>
                </a:tc>
                <a:tc>
                  <a:txBody>
                    <a:bodyPr/>
                    <a:lstStyle/>
                    <a:p>
                      <a:r>
                        <a:rPr lang="en-US" sz="1000"/>
                        <a:t>420</a:t>
                      </a:r>
                    </a:p>
                  </a:txBody>
                  <a:tcPr/>
                </a:tc>
                <a:tc>
                  <a:txBody>
                    <a:bodyPr/>
                    <a:lstStyle/>
                    <a:p>
                      <a:r>
                        <a:rPr lang="en-US" sz="1000"/>
                        <a:t>26</a:t>
                      </a:r>
                    </a:p>
                  </a:txBody>
                  <a:tcPr/>
                </a:tc>
                <a:tc>
                  <a:txBody>
                    <a:bodyPr/>
                    <a:lstStyle/>
                    <a:p>
                      <a:r>
                        <a:rPr lang="en-US" sz="1000"/>
                        <a:t>0</a:t>
                      </a:r>
                    </a:p>
                  </a:txBody>
                  <a:tcPr/>
                </a:tc>
                <a:tc>
                  <a:txBody>
                    <a:bodyPr/>
                    <a:lstStyle/>
                    <a:p>
                      <a:r>
                        <a:rPr lang="en-US" sz="1000"/>
                        <a:t>1</a:t>
                      </a:r>
                    </a:p>
                  </a:txBody>
                  <a:tcPr/>
                </a:tc>
                <a:tc>
                  <a:txBody>
                    <a:bodyPr/>
                    <a:lstStyle/>
                    <a:p>
                      <a:r>
                        <a:rPr lang="en-US" sz="1000"/>
                        <a:t>27</a:t>
                      </a:r>
                    </a:p>
                  </a:txBody>
                  <a:tcPr/>
                </a:tc>
                <a:tc>
                  <a:txBody>
                    <a:bodyPr/>
                    <a:lstStyle/>
                    <a:p>
                      <a:r>
                        <a:rPr lang="en-US" sz="1000"/>
                        <a:t>n/a</a:t>
                      </a:r>
                    </a:p>
                  </a:txBody>
                  <a:tcPr/>
                </a:tc>
                <a:tc>
                  <a:txBody>
                    <a:bodyPr/>
                    <a:lstStyle/>
                    <a:p>
                      <a:r>
                        <a:rPr lang="en-US" sz="1000"/>
                        <a:t>359</a:t>
                      </a:r>
                    </a:p>
                  </a:txBody>
                  <a:tcPr/>
                </a:tc>
                <a:tc>
                  <a:txBody>
                    <a:bodyPr/>
                    <a:lstStyle/>
                    <a:p>
                      <a:r>
                        <a:rPr lang="en-US" sz="1000"/>
                        <a:t>6.43 %</a:t>
                      </a:r>
                    </a:p>
                  </a:txBody>
                  <a:tcPr/>
                </a:tc>
                <a:tc>
                  <a:txBody>
                    <a:bodyPr/>
                    <a:lstStyle/>
                    <a:p>
                      <a:r>
                        <a:rPr lang="en-US" sz="1000"/>
                        <a:t>n/a</a:t>
                      </a:r>
                    </a:p>
                  </a:txBody>
                  <a:tcPr/>
                </a:tc>
                <a:extLst>
                  <a:ext uri="{0D108BD9-81ED-4DB2-BD59-A6C34878D82A}">
                    <a16:rowId xmlns:a16="http://schemas.microsoft.com/office/drawing/2014/main" val="963870769"/>
                  </a:ext>
                </a:extLst>
              </a:tr>
              <a:tr h="370840">
                <a:tc>
                  <a:txBody>
                    <a:bodyPr/>
                    <a:lstStyle/>
                    <a:p>
                      <a:r>
                        <a:rPr lang="en-US" sz="1000" b="1"/>
                        <a:t>firstinshi - 2024-08-21 17:01:07</a:t>
                      </a:r>
                      <a:r>
                        <a:rPr lang="en-US" sz="1000"/>
                        <a:t>
 Our partners at Business Insurance Services (BIS) recently treated us to delicious treats from @sweettreatsbynancyb1 and refreshing boba drinks from @yifanghawaii. It was great to reconnect and talk story in person! Mahalo BIS for your continued support and partnership. #TeamFICOH #BusinessInsuranceServices</a:t>
                      </a:r>
                    </a:p>
                  </a:txBody>
                  <a:tcPr/>
                </a:tc>
                <a:tc>
                  <a:txBody>
                    <a:bodyPr/>
                    <a:lstStyle/>
                    <a:p>
                      <a:r>
                        <a:rPr lang="en-US" sz="1000"/>
                        <a:t>https://quintly-eu-image-storage.s3.amazonaws.com/42a5b893a9726451877e4ab7634db126/e706d3bf501eee2d37ae99105ff9f077.jpg</a:t>
                      </a:r>
                    </a:p>
                  </a:txBody>
                  <a:tcPr/>
                </a:tc>
                <a:tc>
                  <a:txBody>
                    <a:bodyPr/>
                    <a:lstStyle/>
                    <a:p>
                      <a:r>
                        <a:rPr lang="en-US" sz="1000"/>
                        <a:t>743</a:t>
                      </a:r>
                    </a:p>
                  </a:txBody>
                  <a:tcPr/>
                </a:tc>
                <a:tc>
                  <a:txBody>
                    <a:bodyPr/>
                    <a:lstStyle/>
                    <a:p>
                      <a:r>
                        <a:rPr lang="en-US" sz="1000"/>
                        <a:t>36</a:t>
                      </a:r>
                    </a:p>
                  </a:txBody>
                  <a:tcPr/>
                </a:tc>
                <a:tc>
                  <a:txBody>
                    <a:bodyPr/>
                    <a:lstStyle/>
                    <a:p>
                      <a:r>
                        <a:rPr lang="en-US" sz="1000"/>
                        <a:t>1</a:t>
                      </a:r>
                    </a:p>
                  </a:txBody>
                  <a:tcPr/>
                </a:tc>
                <a:tc>
                  <a:txBody>
                    <a:bodyPr/>
                    <a:lstStyle/>
                    <a:p>
                      <a:r>
                        <a:rPr lang="en-US" sz="1000"/>
                        <a:t>0</a:t>
                      </a:r>
                    </a:p>
                  </a:txBody>
                  <a:tcPr/>
                </a:tc>
                <a:tc>
                  <a:txBody>
                    <a:bodyPr/>
                    <a:lstStyle/>
                    <a:p>
                      <a:r>
                        <a:rPr lang="en-US" sz="1000"/>
                        <a:t>40</a:t>
                      </a:r>
                    </a:p>
                  </a:txBody>
                  <a:tcPr/>
                </a:tc>
                <a:tc>
                  <a:txBody>
                    <a:bodyPr/>
                    <a:lstStyle/>
                    <a:p>
                      <a:r>
                        <a:rPr lang="en-US" sz="1000"/>
                        <a:t>n/a</a:t>
                      </a:r>
                    </a:p>
                  </a:txBody>
                  <a:tcPr/>
                </a:tc>
                <a:tc>
                  <a:txBody>
                    <a:bodyPr/>
                    <a:lstStyle/>
                    <a:p>
                      <a:r>
                        <a:rPr lang="en-US" sz="1000"/>
                        <a:t>692</a:t>
                      </a:r>
                    </a:p>
                  </a:txBody>
                  <a:tcPr/>
                </a:tc>
                <a:tc>
                  <a:txBody>
                    <a:bodyPr/>
                    <a:lstStyle/>
                    <a:p>
                      <a:r>
                        <a:rPr lang="en-US" sz="1000"/>
                        <a:t>5.38 %</a:t>
                      </a:r>
                    </a:p>
                  </a:txBody>
                  <a:tcPr/>
                </a:tc>
                <a:tc>
                  <a:txBody>
                    <a:bodyPr/>
                    <a:lstStyle/>
                    <a:p>
                      <a:r>
                        <a:rPr lang="en-US" sz="1000"/>
                        <a:t>n/a</a:t>
                      </a:r>
                    </a:p>
                  </a:txBody>
                  <a:tcPr/>
                </a:tc>
                <a:extLst>
                  <a:ext uri="{0D108BD9-81ED-4DB2-BD59-A6C34878D82A}">
                    <a16:rowId xmlns:a16="http://schemas.microsoft.com/office/drawing/2014/main" val="1522615697"/>
                  </a:ext>
                </a:extLst>
              </a:tr>
              <a:tr h="370840">
                <a:tc>
                  <a:txBody>
                    <a:bodyPr/>
                    <a:lstStyle/>
                    <a:p>
                      <a:r>
                        <a:rPr lang="en-US" sz="1000" b="1"/>
                        <a:t>firstinshi - 2024-08-06 17:01:13</a:t>
                      </a:r>
                      <a:r>
                        <a:rPr lang="en-US" sz="1000"/>
                        <a:t>
 More than 60 associates, family members, friends and pups got their hearts pumping at @hearthawaii ‘s 2024 Oahu Heart Walk at Kapiolani Park on Saturday. Together we raised ,000 in support of heart health. Happy 100th anniversary AHA, and mahalo for your commitment to creating a healthier future for our community. #TeamFICOH #HIHeartWalk</a:t>
                      </a:r>
                    </a:p>
                  </a:txBody>
                  <a:tcPr/>
                </a:tc>
                <a:tc>
                  <a:txBody>
                    <a:bodyPr/>
                    <a:lstStyle/>
                    <a:p>
                      <a:r>
                        <a:rPr lang="en-US" sz="1000"/>
                        <a:t>https://quintly-eu-image-storage.s3.amazonaws.com/42a5b893a9726451877e4ab7634db126/3a43f3a32915019c87ea157256d4c4b7.jpg</a:t>
                      </a:r>
                    </a:p>
                  </a:txBody>
                  <a:tcPr/>
                </a:tc>
                <a:tc>
                  <a:txBody>
                    <a:bodyPr/>
                    <a:lstStyle/>
                    <a:p>
                      <a:r>
                        <a:rPr lang="en-US" sz="1000"/>
                        <a:t>340</a:t>
                      </a:r>
                    </a:p>
                  </a:txBody>
                  <a:tcPr/>
                </a:tc>
                <a:tc>
                  <a:txBody>
                    <a:bodyPr/>
                    <a:lstStyle/>
                    <a:p>
                      <a:r>
                        <a:rPr lang="en-US" sz="1000"/>
                        <a:t>28</a:t>
                      </a:r>
                    </a:p>
                  </a:txBody>
                  <a:tcPr/>
                </a:tc>
                <a:tc>
                  <a:txBody>
                    <a:bodyPr/>
                    <a:lstStyle/>
                    <a:p>
                      <a:r>
                        <a:rPr lang="en-US" sz="1000"/>
                        <a:t>0</a:t>
                      </a:r>
                    </a:p>
                  </a:txBody>
                  <a:tcPr/>
                </a:tc>
                <a:tc>
                  <a:txBody>
                    <a:bodyPr/>
                    <a:lstStyle/>
                    <a:p>
                      <a:r>
                        <a:rPr lang="en-US" sz="1000"/>
                        <a:t>1</a:t>
                      </a:r>
                    </a:p>
                  </a:txBody>
                  <a:tcPr/>
                </a:tc>
                <a:tc>
                  <a:txBody>
                    <a:bodyPr/>
                    <a:lstStyle/>
                    <a:p>
                      <a:r>
                        <a:rPr lang="en-US" sz="1000"/>
                        <a:t>32</a:t>
                      </a:r>
                    </a:p>
                  </a:txBody>
                  <a:tcPr/>
                </a:tc>
                <a:tc>
                  <a:txBody>
                    <a:bodyPr/>
                    <a:lstStyle/>
                    <a:p>
                      <a:r>
                        <a:rPr lang="en-US" sz="1000"/>
                        <a:t>n/a</a:t>
                      </a:r>
                    </a:p>
                  </a:txBody>
                  <a:tcPr/>
                </a:tc>
                <a:tc>
                  <a:txBody>
                    <a:bodyPr/>
                    <a:lstStyle/>
                    <a:p>
                      <a:r>
                        <a:rPr lang="en-US" sz="1000"/>
                        <a:t>257</a:t>
                      </a:r>
                    </a:p>
                  </a:txBody>
                  <a:tcPr/>
                </a:tc>
                <a:tc>
                  <a:txBody>
                    <a:bodyPr/>
                    <a:lstStyle/>
                    <a:p>
                      <a:r>
                        <a:rPr lang="en-US" sz="1000"/>
                        <a:t>9.41 %</a:t>
                      </a:r>
                    </a:p>
                  </a:txBody>
                  <a:tcPr/>
                </a:tc>
                <a:tc>
                  <a:txBody>
                    <a:bodyPr/>
                    <a:lstStyle/>
                    <a:p>
                      <a:r>
                        <a:rPr lang="en-US" sz="1000"/>
                        <a:t>n/a</a:t>
                      </a:r>
                    </a:p>
                  </a:txBody>
                  <a:tcPr/>
                </a:tc>
                <a:extLst>
                  <a:ext uri="{0D108BD9-81ED-4DB2-BD59-A6C34878D82A}">
                    <a16:rowId xmlns:a16="http://schemas.microsoft.com/office/drawing/2014/main" val="47903606"/>
                  </a:ext>
                </a:extLst>
              </a:tr>
            </a:tbl>
          </a:graphicData>
        </a:graphic>
      </p:graphicFrame>
      <p:sp>
        <p:nvSpPr>
          <p:cNvPr id="4" name="Text Placeholder 3">
            <a:extLst>
              <a:ext uri="{FF2B5EF4-FFF2-40B4-BE49-F238E27FC236}">
                <a16:creationId xmlns:a16="http://schemas.microsoft.com/office/drawing/2014/main" id="{A935BD26-3199-4AA4-A5C0-6A4667B626E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24022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4D2C5-CF8F-4EFB-B1AB-7D1B71DF3B2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2ED4C492-DEB9-46D5-A84F-D0EA3963D184}"/>
              </a:ext>
            </a:extLst>
          </p:cNvPr>
          <p:cNvGraphicFramePr>
            <a:graphicFrameLocks noGrp="1"/>
          </p:cNvGraphicFramePr>
          <p:nvPr>
            <p:ph type="tbl" sz="quarter" idx="13"/>
            <p:extLst>
              <p:ext uri="{D42A27DB-BD31-4B8C-83A1-F6EECF244321}">
                <p14:modId xmlns:p14="http://schemas.microsoft.com/office/powerpoint/2010/main" val="236022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32645180"/>
                    </a:ext>
                  </a:extLst>
                </a:gridCol>
                <a:gridCol w="1069848">
                  <a:extLst>
                    <a:ext uri="{9D8B030D-6E8A-4147-A177-3AD203B41FA5}">
                      <a16:colId xmlns:a16="http://schemas.microsoft.com/office/drawing/2014/main" val="3572979368"/>
                    </a:ext>
                  </a:extLst>
                </a:gridCol>
                <a:gridCol w="493776">
                  <a:extLst>
                    <a:ext uri="{9D8B030D-6E8A-4147-A177-3AD203B41FA5}">
                      <a16:colId xmlns:a16="http://schemas.microsoft.com/office/drawing/2014/main" val="832179596"/>
                    </a:ext>
                  </a:extLst>
                </a:gridCol>
                <a:gridCol w="1069848">
                  <a:extLst>
                    <a:ext uri="{9D8B030D-6E8A-4147-A177-3AD203B41FA5}">
                      <a16:colId xmlns:a16="http://schemas.microsoft.com/office/drawing/2014/main" val="2408581138"/>
                    </a:ext>
                  </a:extLst>
                </a:gridCol>
                <a:gridCol w="1069848">
                  <a:extLst>
                    <a:ext uri="{9D8B030D-6E8A-4147-A177-3AD203B41FA5}">
                      <a16:colId xmlns:a16="http://schemas.microsoft.com/office/drawing/2014/main" val="3498667044"/>
                    </a:ext>
                  </a:extLst>
                </a:gridCol>
                <a:gridCol w="1069848">
                  <a:extLst>
                    <a:ext uri="{9D8B030D-6E8A-4147-A177-3AD203B41FA5}">
                      <a16:colId xmlns:a16="http://schemas.microsoft.com/office/drawing/2014/main" val="1790868563"/>
                    </a:ext>
                  </a:extLst>
                </a:gridCol>
                <a:gridCol w="1069848">
                  <a:extLst>
                    <a:ext uri="{9D8B030D-6E8A-4147-A177-3AD203B41FA5}">
                      <a16:colId xmlns:a16="http://schemas.microsoft.com/office/drawing/2014/main" val="2223052359"/>
                    </a:ext>
                  </a:extLst>
                </a:gridCol>
                <a:gridCol w="1069848">
                  <a:extLst>
                    <a:ext uri="{9D8B030D-6E8A-4147-A177-3AD203B41FA5}">
                      <a16:colId xmlns:a16="http://schemas.microsoft.com/office/drawing/2014/main" val="10788839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87862050"/>
                  </a:ext>
                </a:extLst>
              </a:tr>
              <a:tr h="370840">
                <a:tc>
                  <a:txBody>
                    <a:bodyPr/>
                    <a:lstStyle/>
                    <a:p>
                      <a:r>
                        <a:rPr lang="en-US" sz="1000"/>
                        <a:t>129</a:t>
                      </a:r>
                    </a:p>
                  </a:txBody>
                  <a:tcPr/>
                </a:tc>
                <a:tc>
                  <a:txBody>
                    <a:bodyPr/>
                    <a:lstStyle/>
                    <a:p>
                      <a:r>
                        <a:rPr lang="en-US" sz="1000"/>
                        <a:t>0.7797 %</a:t>
                      </a:r>
                    </a:p>
                  </a:txBody>
                  <a:tcPr/>
                </a:tc>
                <a:tc>
                  <a:txBody>
                    <a:bodyPr/>
                    <a:lstStyle/>
                    <a:p>
                      <a:r>
                        <a:rPr lang="en-US" sz="1000"/>
                        <a:t>0.38</a:t>
                      </a:r>
                    </a:p>
                  </a:txBody>
                  <a:tcPr/>
                </a:tc>
                <a:tc>
                  <a:txBody>
                    <a:bodyPr/>
                    <a:lstStyle/>
                    <a:p>
                      <a:r>
                        <a:rPr lang="en-US" sz="1000"/>
                        <a:t>75.04</a:t>
                      </a:r>
                    </a:p>
                  </a:txBody>
                  <a:tcPr/>
                </a:tc>
                <a:tc>
                  <a:txBody>
                    <a:bodyPr/>
                    <a:lstStyle/>
                    <a:p>
                      <a:r>
                        <a:rPr lang="en-US" sz="1000"/>
                        <a:t>74.17</a:t>
                      </a:r>
                    </a:p>
                  </a:txBody>
                  <a:tcPr/>
                </a:tc>
                <a:tc>
                  <a:txBody>
                    <a:bodyPr/>
                    <a:lstStyle/>
                    <a:p>
                      <a:r>
                        <a:rPr lang="en-US" sz="1000"/>
                        <a:t>53.81</a:t>
                      </a:r>
                    </a:p>
                  </a:txBody>
                  <a:tcPr/>
                </a:tc>
                <a:tc>
                  <a:txBody>
                    <a:bodyPr/>
                    <a:lstStyle/>
                    <a:p>
                      <a:r>
                        <a:rPr lang="en-US" sz="1000"/>
                        <a:t>9680</a:t>
                      </a:r>
                    </a:p>
                  </a:txBody>
                  <a:tcPr/>
                </a:tc>
                <a:tc>
                  <a:txBody>
                    <a:bodyPr/>
                    <a:lstStyle/>
                    <a:p>
                      <a:r>
                        <a:rPr lang="en-US" sz="1000"/>
                        <a:t>6942</a:t>
                      </a:r>
                    </a:p>
                  </a:txBody>
                  <a:tcPr/>
                </a:tc>
                <a:extLst>
                  <a:ext uri="{0D108BD9-81ED-4DB2-BD59-A6C34878D82A}">
                    <a16:rowId xmlns:a16="http://schemas.microsoft.com/office/drawing/2014/main" val="1803630821"/>
                  </a:ext>
                </a:extLst>
              </a:tr>
            </a:tbl>
          </a:graphicData>
        </a:graphic>
      </p:graphicFrame>
      <p:sp>
        <p:nvSpPr>
          <p:cNvPr id="4" name="Text Placeholder 3">
            <a:extLst>
              <a:ext uri="{FF2B5EF4-FFF2-40B4-BE49-F238E27FC236}">
                <a16:creationId xmlns:a16="http://schemas.microsoft.com/office/drawing/2014/main" id="{4F0AEDED-704A-43DF-B8A3-79FBBD257B7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83924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C3BE-0203-4767-A9A1-1BA2E75862E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029E3F58-5A8C-4131-B21F-B174B50480AD}"/>
              </a:ext>
            </a:extLst>
          </p:cNvPr>
          <p:cNvGraphicFramePr>
            <a:graphicFrameLocks noGrp="1"/>
          </p:cNvGraphicFramePr>
          <p:nvPr>
            <p:ph type="tbl" sz="quarter" idx="13"/>
            <p:extLst>
              <p:ext uri="{D42A27DB-BD31-4B8C-83A1-F6EECF244321}">
                <p14:modId xmlns:p14="http://schemas.microsoft.com/office/powerpoint/2010/main" val="2520319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97799004"/>
                    </a:ext>
                  </a:extLst>
                </a:gridCol>
                <a:gridCol w="905256">
                  <a:extLst>
                    <a:ext uri="{9D8B030D-6E8A-4147-A177-3AD203B41FA5}">
                      <a16:colId xmlns:a16="http://schemas.microsoft.com/office/drawing/2014/main" val="807307634"/>
                    </a:ext>
                  </a:extLst>
                </a:gridCol>
                <a:gridCol w="411480">
                  <a:extLst>
                    <a:ext uri="{9D8B030D-6E8A-4147-A177-3AD203B41FA5}">
                      <a16:colId xmlns:a16="http://schemas.microsoft.com/office/drawing/2014/main" val="2595867421"/>
                    </a:ext>
                  </a:extLst>
                </a:gridCol>
                <a:gridCol w="905256">
                  <a:extLst>
                    <a:ext uri="{9D8B030D-6E8A-4147-A177-3AD203B41FA5}">
                      <a16:colId xmlns:a16="http://schemas.microsoft.com/office/drawing/2014/main" val="1222770383"/>
                    </a:ext>
                  </a:extLst>
                </a:gridCol>
                <a:gridCol w="905256">
                  <a:extLst>
                    <a:ext uri="{9D8B030D-6E8A-4147-A177-3AD203B41FA5}">
                      <a16:colId xmlns:a16="http://schemas.microsoft.com/office/drawing/2014/main" val="3001694835"/>
                    </a:ext>
                  </a:extLst>
                </a:gridCol>
                <a:gridCol w="905256">
                  <a:extLst>
                    <a:ext uri="{9D8B030D-6E8A-4147-A177-3AD203B41FA5}">
                      <a16:colId xmlns:a16="http://schemas.microsoft.com/office/drawing/2014/main" val="437047318"/>
                    </a:ext>
                  </a:extLst>
                </a:gridCol>
                <a:gridCol w="905256">
                  <a:extLst>
                    <a:ext uri="{9D8B030D-6E8A-4147-A177-3AD203B41FA5}">
                      <a16:colId xmlns:a16="http://schemas.microsoft.com/office/drawing/2014/main" val="3243366600"/>
                    </a:ext>
                  </a:extLst>
                </a:gridCol>
                <a:gridCol w="905256">
                  <a:extLst>
                    <a:ext uri="{9D8B030D-6E8A-4147-A177-3AD203B41FA5}">
                      <a16:colId xmlns:a16="http://schemas.microsoft.com/office/drawing/2014/main" val="2145565874"/>
                    </a:ext>
                  </a:extLst>
                </a:gridCol>
                <a:gridCol w="905256">
                  <a:extLst>
                    <a:ext uri="{9D8B030D-6E8A-4147-A177-3AD203B41FA5}">
                      <a16:colId xmlns:a16="http://schemas.microsoft.com/office/drawing/2014/main" val="381638630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801409434"/>
                  </a:ext>
                </a:extLst>
              </a:tr>
              <a:tr h="370840">
                <a:tc>
                  <a:txBody>
                    <a:bodyPr/>
                    <a:lstStyle/>
                    <a:p>
                      <a:r>
                        <a:rPr lang="en-US" sz="1000"/>
                        <a:t>16</a:t>
                      </a:r>
                    </a:p>
                  </a:txBody>
                  <a:tcPr/>
                </a:tc>
                <a:tc>
                  <a:txBody>
                    <a:bodyPr/>
                    <a:lstStyle/>
                    <a:p>
                      <a:r>
                        <a:rPr lang="en-US" sz="1000"/>
                        <a:t>0.7877 %</a:t>
                      </a:r>
                    </a:p>
                  </a:txBody>
                  <a:tcPr/>
                </a:tc>
                <a:tc>
                  <a:txBody>
                    <a:bodyPr/>
                    <a:lstStyle/>
                    <a:p>
                      <a:r>
                        <a:rPr lang="en-US" sz="1000"/>
                        <a:t>0.31</a:t>
                      </a:r>
                    </a:p>
                  </a:txBody>
                  <a:tcPr/>
                </a:tc>
                <a:tc>
                  <a:txBody>
                    <a:bodyPr/>
                    <a:lstStyle/>
                    <a:p>
                      <a:r>
                        <a:rPr lang="en-US" sz="1000"/>
                        <a:t>69.56</a:t>
                      </a:r>
                    </a:p>
                  </a:txBody>
                  <a:tcPr/>
                </a:tc>
                <a:tc>
                  <a:txBody>
                    <a:bodyPr/>
                    <a:lstStyle/>
                    <a:p>
                      <a:r>
                        <a:rPr lang="en-US" sz="1000"/>
                        <a:t>68.69</a:t>
                      </a:r>
                    </a:p>
                  </a:txBody>
                  <a:tcPr/>
                </a:tc>
                <a:tc>
                  <a:txBody>
                    <a:bodyPr/>
                    <a:lstStyle/>
                    <a:p>
                      <a:r>
                        <a:rPr lang="en-US" sz="1000"/>
                        <a:t>51.56</a:t>
                      </a:r>
                    </a:p>
                  </a:txBody>
                  <a:tcPr/>
                </a:tc>
                <a:tc>
                  <a:txBody>
                    <a:bodyPr/>
                    <a:lstStyle/>
                    <a:p>
                      <a:r>
                        <a:rPr lang="en-US" sz="1000"/>
                        <a:t>51.25</a:t>
                      </a:r>
                    </a:p>
                  </a:txBody>
                  <a:tcPr/>
                </a:tc>
                <a:tc>
                  <a:txBody>
                    <a:bodyPr/>
                    <a:lstStyle/>
                    <a:p>
                      <a:r>
                        <a:rPr lang="en-US" sz="1000"/>
                        <a:t>1113</a:t>
                      </a:r>
                    </a:p>
                  </a:txBody>
                  <a:tcPr/>
                </a:tc>
                <a:tc>
                  <a:txBody>
                    <a:bodyPr/>
                    <a:lstStyle/>
                    <a:p>
                      <a:r>
                        <a:rPr lang="en-US" sz="1000"/>
                        <a:t>825</a:t>
                      </a:r>
                    </a:p>
                  </a:txBody>
                  <a:tcPr/>
                </a:tc>
                <a:extLst>
                  <a:ext uri="{0D108BD9-81ED-4DB2-BD59-A6C34878D82A}">
                    <a16:rowId xmlns:a16="http://schemas.microsoft.com/office/drawing/2014/main" val="4179904458"/>
                  </a:ext>
                </a:extLst>
              </a:tr>
            </a:tbl>
          </a:graphicData>
        </a:graphic>
      </p:graphicFrame>
      <p:sp>
        <p:nvSpPr>
          <p:cNvPr id="4" name="Text Placeholder 3">
            <a:extLst>
              <a:ext uri="{FF2B5EF4-FFF2-40B4-BE49-F238E27FC236}">
                <a16:creationId xmlns:a16="http://schemas.microsoft.com/office/drawing/2014/main" id="{CCA3177E-7BA1-45C8-B62C-9C6B2B1BC34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6247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FD93-B6FC-435D-AE28-B30D59E2BB34}"/>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0184193D-D1C5-4973-87FB-F46C8BAFF896}"/>
              </a:ext>
            </a:extLst>
          </p:cNvPr>
          <p:cNvGraphicFramePr>
            <a:graphicFrameLocks noGrp="1"/>
          </p:cNvGraphicFramePr>
          <p:nvPr>
            <p:ph type="tbl" sz="quarter" idx="13"/>
            <p:extLst>
              <p:ext uri="{D42A27DB-BD31-4B8C-83A1-F6EECF244321}">
                <p14:modId xmlns:p14="http://schemas.microsoft.com/office/powerpoint/2010/main" val="71538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6096418"/>
                    </a:ext>
                  </a:extLst>
                </a:gridCol>
                <a:gridCol w="1316736">
                  <a:extLst>
                    <a:ext uri="{9D8B030D-6E8A-4147-A177-3AD203B41FA5}">
                      <a16:colId xmlns:a16="http://schemas.microsoft.com/office/drawing/2014/main" val="3949716817"/>
                    </a:ext>
                  </a:extLst>
                </a:gridCol>
                <a:gridCol w="658368">
                  <a:extLst>
                    <a:ext uri="{9D8B030D-6E8A-4147-A177-3AD203B41FA5}">
                      <a16:colId xmlns:a16="http://schemas.microsoft.com/office/drawing/2014/main" val="2665423778"/>
                    </a:ext>
                  </a:extLst>
                </a:gridCol>
                <a:gridCol w="658368">
                  <a:extLst>
                    <a:ext uri="{9D8B030D-6E8A-4147-A177-3AD203B41FA5}">
                      <a16:colId xmlns:a16="http://schemas.microsoft.com/office/drawing/2014/main" val="2633565037"/>
                    </a:ext>
                  </a:extLst>
                </a:gridCol>
                <a:gridCol w="658368">
                  <a:extLst>
                    <a:ext uri="{9D8B030D-6E8A-4147-A177-3AD203B41FA5}">
                      <a16:colId xmlns:a16="http://schemas.microsoft.com/office/drawing/2014/main" val="1059992415"/>
                    </a:ext>
                  </a:extLst>
                </a:gridCol>
                <a:gridCol w="658368">
                  <a:extLst>
                    <a:ext uri="{9D8B030D-6E8A-4147-A177-3AD203B41FA5}">
                      <a16:colId xmlns:a16="http://schemas.microsoft.com/office/drawing/2014/main" val="3240210884"/>
                    </a:ext>
                  </a:extLst>
                </a:gridCol>
                <a:gridCol w="658368">
                  <a:extLst>
                    <a:ext uri="{9D8B030D-6E8A-4147-A177-3AD203B41FA5}">
                      <a16:colId xmlns:a16="http://schemas.microsoft.com/office/drawing/2014/main" val="526117403"/>
                    </a:ext>
                  </a:extLst>
                </a:gridCol>
                <a:gridCol w="658368">
                  <a:extLst>
                    <a:ext uri="{9D8B030D-6E8A-4147-A177-3AD203B41FA5}">
                      <a16:colId xmlns:a16="http://schemas.microsoft.com/office/drawing/2014/main" val="3369856156"/>
                    </a:ext>
                  </a:extLst>
                </a:gridCol>
                <a:gridCol w="658368">
                  <a:extLst>
                    <a:ext uri="{9D8B030D-6E8A-4147-A177-3AD203B41FA5}">
                      <a16:colId xmlns:a16="http://schemas.microsoft.com/office/drawing/2014/main" val="2750982195"/>
                    </a:ext>
                  </a:extLst>
                </a:gridCol>
                <a:gridCol w="658368">
                  <a:extLst>
                    <a:ext uri="{9D8B030D-6E8A-4147-A177-3AD203B41FA5}">
                      <a16:colId xmlns:a16="http://schemas.microsoft.com/office/drawing/2014/main" val="90380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7005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- 2024-08-28 17:06:09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https://quintly-eu-image-storage.s3.amazonaws.com/42a5b893a9726451877e4ab7634db126/7d474799e4ea7fd537f9f4346e9d3c3d.jpg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08/29/2024 16:36:56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96806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- 2024-08-26 17:09:13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https://quintly-eu-image-storage.s3.amazonaws.com/42a5b893a9726451877e4ab7634db126/c1f26390c15404d8d2c4bed9d9568f0a.jpg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08/27/2024 17:07:57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3523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- 2024-08-21 17:05:10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https://quintly-eu-image-storage.s3.amazonaws.com/42a5b893a9726451877e4ab7634db126/1210307128b6a96107907563470d0efe.jpg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08/22/2024 16:36:56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88013959"/>
                  </a:ext>
                </a:extLst>
              </a:tr>
            </a:tbl>
          </a:graphicData>
        </a:graphic>
      </p:graphicFrame>
      <p:sp>
        <p:nvSpPr>
          <p:cNvPr id="4" name="Text Placeholder 3">
            <a:extLst>
              <a:ext uri="{FF2B5EF4-FFF2-40B4-BE49-F238E27FC236}">
                <a16:creationId xmlns:a16="http://schemas.microsoft.com/office/drawing/2014/main" id="{78B9BC1A-1B66-4F09-BD61-68BAE31C15B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618020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2436-EF14-4B5D-BFB6-9D5C0E2FEFD4}"/>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C5F3760-4C2A-43D1-B1E4-58A25A6BD45F}"/>
              </a:ext>
            </a:extLst>
          </p:cNvPr>
          <p:cNvGraphicFramePr>
            <a:graphicFrameLocks noGrp="1"/>
          </p:cNvGraphicFramePr>
          <p:nvPr>
            <p:ph type="tbl" sz="quarter" idx="13"/>
            <p:extLst>
              <p:ext uri="{D42A27DB-BD31-4B8C-83A1-F6EECF244321}">
                <p14:modId xmlns:p14="http://schemas.microsoft.com/office/powerpoint/2010/main" val="243965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03985256"/>
                    </a:ext>
                  </a:extLst>
                </a:gridCol>
                <a:gridCol w="1316736">
                  <a:extLst>
                    <a:ext uri="{9D8B030D-6E8A-4147-A177-3AD203B41FA5}">
                      <a16:colId xmlns:a16="http://schemas.microsoft.com/office/drawing/2014/main" val="935378706"/>
                    </a:ext>
                  </a:extLst>
                </a:gridCol>
                <a:gridCol w="658368">
                  <a:extLst>
                    <a:ext uri="{9D8B030D-6E8A-4147-A177-3AD203B41FA5}">
                      <a16:colId xmlns:a16="http://schemas.microsoft.com/office/drawing/2014/main" val="1112797636"/>
                    </a:ext>
                  </a:extLst>
                </a:gridCol>
                <a:gridCol w="658368">
                  <a:extLst>
                    <a:ext uri="{9D8B030D-6E8A-4147-A177-3AD203B41FA5}">
                      <a16:colId xmlns:a16="http://schemas.microsoft.com/office/drawing/2014/main" val="3441534991"/>
                    </a:ext>
                  </a:extLst>
                </a:gridCol>
                <a:gridCol w="658368">
                  <a:extLst>
                    <a:ext uri="{9D8B030D-6E8A-4147-A177-3AD203B41FA5}">
                      <a16:colId xmlns:a16="http://schemas.microsoft.com/office/drawing/2014/main" val="1854908986"/>
                    </a:ext>
                  </a:extLst>
                </a:gridCol>
                <a:gridCol w="658368">
                  <a:extLst>
                    <a:ext uri="{9D8B030D-6E8A-4147-A177-3AD203B41FA5}">
                      <a16:colId xmlns:a16="http://schemas.microsoft.com/office/drawing/2014/main" val="3698548555"/>
                    </a:ext>
                  </a:extLst>
                </a:gridCol>
                <a:gridCol w="658368">
                  <a:extLst>
                    <a:ext uri="{9D8B030D-6E8A-4147-A177-3AD203B41FA5}">
                      <a16:colId xmlns:a16="http://schemas.microsoft.com/office/drawing/2014/main" val="2802281755"/>
                    </a:ext>
                  </a:extLst>
                </a:gridCol>
                <a:gridCol w="658368">
                  <a:extLst>
                    <a:ext uri="{9D8B030D-6E8A-4147-A177-3AD203B41FA5}">
                      <a16:colId xmlns:a16="http://schemas.microsoft.com/office/drawing/2014/main" val="560489782"/>
                    </a:ext>
                  </a:extLst>
                </a:gridCol>
                <a:gridCol w="658368">
                  <a:extLst>
                    <a:ext uri="{9D8B030D-6E8A-4147-A177-3AD203B41FA5}">
                      <a16:colId xmlns:a16="http://schemas.microsoft.com/office/drawing/2014/main" val="2292474602"/>
                    </a:ext>
                  </a:extLst>
                </a:gridCol>
                <a:gridCol w="658368">
                  <a:extLst>
                    <a:ext uri="{9D8B030D-6E8A-4147-A177-3AD203B41FA5}">
                      <a16:colId xmlns:a16="http://schemas.microsoft.com/office/drawing/2014/main" val="199857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0146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- 2024-08-19 13:46:14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https://quintly-eu-image-storage.s3.amazonaws.com/42a5b893a9726451877e4ab7634db126/4567a0b83355fe64b6c5c7f1bb89cf5e.jpg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72864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- 2024-08-19 13:45:27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https://quintly-eu-image-storage.s3.amazonaws.com/42a5b893a9726451877e4ab7634db126/b8e04ce42b75f65f6c2a698432fa1b93.jpg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72370188"/>
                  </a:ext>
                </a:extLst>
              </a:tr>
            </a:tbl>
          </a:graphicData>
        </a:graphic>
      </p:graphicFrame>
      <p:sp>
        <p:nvSpPr>
          <p:cNvPr id="4" name="Text Placeholder 3">
            <a:extLst>
              <a:ext uri="{FF2B5EF4-FFF2-40B4-BE49-F238E27FC236}">
                <a16:creationId xmlns:a16="http://schemas.microsoft.com/office/drawing/2014/main" id="{29EBA6B9-26FB-44AE-B593-9EC2BCB9323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6820639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2496</Words>
  <Application>Microsoft Office PowerPoint</Application>
  <PresentationFormat>On-screen Show (4:3)</PresentationFormat>
  <Paragraphs>570</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2024-09-06T15:26:00Z</dcterms:created>
  <dcterms:modified xsi:type="dcterms:W3CDTF">2024-09-06T15:26:54Z</dcterms:modified>
</cp:coreProperties>
</file>