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45505</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4EBF-450E-BC22-51CA16E258B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45505</c:v>
                </c:pt>
              </c:numCache>
            </c:numRef>
          </c:cat>
          <c:val>
            <c:numRef>
              <c:f>Sheet1!$C$2</c:f>
              <c:numCache>
                <c:formatCode>General</c:formatCode>
                <c:ptCount val="1"/>
                <c:pt idx="0">
                  <c:v>561</c:v>
                </c:pt>
              </c:numCache>
            </c:numRef>
          </c:val>
          <c:extLst>
            <c:ext xmlns:c16="http://schemas.microsoft.com/office/drawing/2014/chart" uri="{C3380CC4-5D6E-409C-BE32-E72D297353CC}">
              <c16:uniqueId val="{00000001-4EBF-450E-BC22-51CA16E258B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45505</c:v>
                </c:pt>
              </c:numCache>
            </c:numRef>
          </c:cat>
          <c:val>
            <c:numRef>
              <c:f>Sheet1!$D$2</c:f>
              <c:numCache>
                <c:formatCode>General</c:formatCode>
                <c:ptCount val="1"/>
                <c:pt idx="0">
                  <c:v>22793</c:v>
                </c:pt>
              </c:numCache>
            </c:numRef>
          </c:val>
          <c:extLst>
            <c:ext xmlns:c16="http://schemas.microsoft.com/office/drawing/2014/chart" uri="{C3380CC4-5D6E-409C-BE32-E72D297353CC}">
              <c16:uniqueId val="{00000002-4EBF-450E-BC22-51CA16E258B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45505</c:v>
                </c:pt>
              </c:numCache>
            </c:numRef>
          </c:cat>
          <c:val>
            <c:numRef>
              <c:f>Sheet1!$E$2</c:f>
              <c:numCache>
                <c:formatCode>General</c:formatCode>
                <c:ptCount val="1"/>
                <c:pt idx="0">
                  <c:v>292</c:v>
                </c:pt>
              </c:numCache>
            </c:numRef>
          </c:val>
          <c:extLst>
            <c:ext xmlns:c16="http://schemas.microsoft.com/office/drawing/2014/chart" uri="{C3380CC4-5D6E-409C-BE32-E72D297353CC}">
              <c16:uniqueId val="{00000003-4EBF-450E-BC22-51CA16E258B5}"/>
            </c:ext>
          </c:extLst>
        </c:ser>
        <c:dLbls>
          <c:showLegendKey val="0"/>
          <c:showVal val="0"/>
          <c:showCatName val="0"/>
          <c:showSerName val="0"/>
          <c:showPercent val="0"/>
          <c:showBubbleSize val="0"/>
        </c:dLbls>
        <c:gapWidth val="219"/>
        <c:overlap val="-27"/>
        <c:axId val="387658120"/>
        <c:axId val="387655496"/>
      </c:barChart>
      <c:dateAx>
        <c:axId val="38765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5496"/>
        <c:crosses val="autoZero"/>
        <c:auto val="1"/>
        <c:lblOffset val="100"/>
        <c:baseTimeUnit val="days"/>
      </c:dateAx>
      <c:valAx>
        <c:axId val="3876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2</c:v>
                </c:pt>
              </c:numCache>
            </c:numRef>
          </c:val>
          <c:extLst>
            <c:ext xmlns:c16="http://schemas.microsoft.com/office/drawing/2014/chart" uri="{C3380CC4-5D6E-409C-BE32-E72D297353CC}">
              <c16:uniqueId val="{00000000-4381-4BA6-B961-C72132D590BC}"/>
            </c:ext>
          </c:extLst>
        </c:ser>
        <c:dLbls>
          <c:showLegendKey val="0"/>
          <c:showVal val="0"/>
          <c:showCatName val="0"/>
          <c:showSerName val="0"/>
          <c:showPercent val="0"/>
          <c:showBubbleSize val="0"/>
        </c:dLbls>
        <c:gapWidth val="219"/>
        <c:overlap val="-27"/>
        <c:axId val="325594864"/>
        <c:axId val="325595192"/>
      </c:barChart>
      <c:dateAx>
        <c:axId val="32559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95192"/>
        <c:crosses val="autoZero"/>
        <c:auto val="1"/>
        <c:lblOffset val="100"/>
        <c:baseTimeUnit val="months"/>
      </c:dateAx>
      <c:valAx>
        <c:axId val="32559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9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6</c:v>
                </c:pt>
                <c:pt idx="9">
                  <c:v>0</c:v>
                </c:pt>
                <c:pt idx="10">
                  <c:v>0</c:v>
                </c:pt>
                <c:pt idx="11">
                  <c:v>0</c:v>
                </c:pt>
              </c:numCache>
            </c:numRef>
          </c:val>
          <c:extLst>
            <c:ext xmlns:c16="http://schemas.microsoft.com/office/drawing/2014/chart" uri="{C3380CC4-5D6E-409C-BE32-E72D297353CC}">
              <c16:uniqueId val="{00000000-3293-4E4E-BB5C-404529F9E0B7}"/>
            </c:ext>
          </c:extLst>
        </c:ser>
        <c:dLbls>
          <c:showLegendKey val="0"/>
          <c:showVal val="0"/>
          <c:showCatName val="0"/>
          <c:showSerName val="0"/>
          <c:showPercent val="0"/>
          <c:showBubbleSize val="0"/>
        </c:dLbls>
        <c:gapWidth val="219"/>
        <c:overlap val="-27"/>
        <c:axId val="387577416"/>
        <c:axId val="387577744"/>
      </c:barChart>
      <c:dateAx>
        <c:axId val="38757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77744"/>
        <c:crosses val="autoZero"/>
        <c:auto val="1"/>
        <c:lblOffset val="100"/>
        <c:baseTimeUnit val="months"/>
      </c:dateAx>
      <c:valAx>
        <c:axId val="3875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7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6</c:v>
                </c:pt>
                <c:pt idx="9">
                  <c:v>0</c:v>
                </c:pt>
                <c:pt idx="10">
                  <c:v>0</c:v>
                </c:pt>
                <c:pt idx="11">
                  <c:v>0</c:v>
                </c:pt>
              </c:numCache>
            </c:numRef>
          </c:val>
          <c:extLst>
            <c:ext xmlns:c16="http://schemas.microsoft.com/office/drawing/2014/chart" uri="{C3380CC4-5D6E-409C-BE32-E72D297353CC}">
              <c16:uniqueId val="{00000000-C876-4D7E-9CD8-56EFA654A37D}"/>
            </c:ext>
          </c:extLst>
        </c:ser>
        <c:dLbls>
          <c:showLegendKey val="0"/>
          <c:showVal val="0"/>
          <c:showCatName val="0"/>
          <c:showSerName val="0"/>
          <c:showPercent val="0"/>
          <c:showBubbleSize val="0"/>
        </c:dLbls>
        <c:gapWidth val="219"/>
        <c:overlap val="-27"/>
        <c:axId val="325598800"/>
        <c:axId val="325598472"/>
      </c:barChart>
      <c:catAx>
        <c:axId val="32559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98472"/>
        <c:crosses val="autoZero"/>
        <c:auto val="1"/>
        <c:lblAlgn val="ctr"/>
        <c:lblOffset val="100"/>
        <c:noMultiLvlLbl val="0"/>
      </c:catAx>
      <c:valAx>
        <c:axId val="32559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9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211</c:v>
                </c:pt>
                <c:pt idx="9">
                  <c:v>0</c:v>
                </c:pt>
              </c:numCache>
            </c:numRef>
          </c:val>
          <c:extLst>
            <c:ext xmlns:c16="http://schemas.microsoft.com/office/drawing/2014/chart" uri="{C3380CC4-5D6E-409C-BE32-E72D297353CC}">
              <c16:uniqueId val="{00000000-2B8C-4020-A778-199E61220BA5}"/>
            </c:ext>
          </c:extLst>
        </c:ser>
        <c:dLbls>
          <c:showLegendKey val="0"/>
          <c:showVal val="0"/>
          <c:showCatName val="0"/>
          <c:showSerName val="0"/>
          <c:showPercent val="0"/>
          <c:showBubbleSize val="0"/>
        </c:dLbls>
        <c:gapWidth val="219"/>
        <c:overlap val="-27"/>
        <c:axId val="387582000"/>
        <c:axId val="387585280"/>
      </c:barChart>
      <c:dateAx>
        <c:axId val="38758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85280"/>
        <c:crosses val="autoZero"/>
        <c:auto val="1"/>
        <c:lblOffset val="100"/>
        <c:baseTimeUnit val="months"/>
      </c:dateAx>
      <c:valAx>
        <c:axId val="38758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8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1</c:v>
                </c:pt>
              </c:numCache>
            </c:numRef>
          </c:val>
          <c:extLst>
            <c:ext xmlns:c16="http://schemas.microsoft.com/office/drawing/2014/chart" uri="{C3380CC4-5D6E-409C-BE32-E72D297353CC}">
              <c16:uniqueId val="{00000000-F296-49AE-8ED3-89FA9A04083F}"/>
            </c:ext>
          </c:extLst>
        </c:ser>
        <c:dLbls>
          <c:showLegendKey val="0"/>
          <c:showVal val="0"/>
          <c:showCatName val="0"/>
          <c:showSerName val="0"/>
          <c:showPercent val="0"/>
          <c:showBubbleSize val="0"/>
        </c:dLbls>
        <c:gapWidth val="219"/>
        <c:overlap val="-27"/>
        <c:axId val="504699112"/>
        <c:axId val="504699440"/>
      </c:barChart>
      <c:dateAx>
        <c:axId val="50469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99440"/>
        <c:crosses val="autoZero"/>
        <c:auto val="1"/>
        <c:lblOffset val="100"/>
        <c:baseTimeUnit val="months"/>
      </c:dateAx>
      <c:valAx>
        <c:axId val="50469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9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6E99-4C71-95ED-78F7CB0C824B}"/>
            </c:ext>
          </c:extLst>
        </c:ser>
        <c:dLbls>
          <c:showLegendKey val="0"/>
          <c:showVal val="0"/>
          <c:showCatName val="0"/>
          <c:showSerName val="0"/>
          <c:showPercent val="0"/>
          <c:showBubbleSize val="0"/>
        </c:dLbls>
        <c:gapWidth val="219"/>
        <c:overlap val="-27"/>
        <c:axId val="509357272"/>
        <c:axId val="509357928"/>
      </c:barChart>
      <c:dateAx>
        <c:axId val="50935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7928"/>
        <c:crosses val="autoZero"/>
        <c:auto val="1"/>
        <c:lblOffset val="100"/>
        <c:baseTimeUnit val="months"/>
      </c:dateAx>
      <c:valAx>
        <c:axId val="50935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c:v>
                </c:pt>
                <c:pt idx="9">
                  <c:v>0</c:v>
                </c:pt>
                <c:pt idx="10">
                  <c:v>0</c:v>
                </c:pt>
                <c:pt idx="11">
                  <c:v>0</c:v>
                </c:pt>
              </c:numCache>
            </c:numRef>
          </c:val>
          <c:extLst>
            <c:ext xmlns:c16="http://schemas.microsoft.com/office/drawing/2014/chart" uri="{C3380CC4-5D6E-409C-BE32-E72D297353CC}">
              <c16:uniqueId val="{00000000-6112-4DC8-AE84-219673358D41}"/>
            </c:ext>
          </c:extLst>
        </c:ser>
        <c:dLbls>
          <c:showLegendKey val="0"/>
          <c:showVal val="0"/>
          <c:showCatName val="0"/>
          <c:showSerName val="0"/>
          <c:showPercent val="0"/>
          <c:showBubbleSize val="0"/>
        </c:dLbls>
        <c:gapWidth val="219"/>
        <c:overlap val="-27"/>
        <c:axId val="509362520"/>
        <c:axId val="509353992"/>
      </c:barChart>
      <c:catAx>
        <c:axId val="5093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53992"/>
        <c:crosses val="autoZero"/>
        <c:auto val="1"/>
        <c:lblAlgn val="ctr"/>
        <c:lblOffset val="100"/>
        <c:noMultiLvlLbl val="0"/>
      </c:catAx>
      <c:valAx>
        <c:axId val="50935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16</c:v>
                </c:pt>
              </c:numCache>
            </c:numRef>
          </c:val>
          <c:extLst>
            <c:ext xmlns:c16="http://schemas.microsoft.com/office/drawing/2014/chart" uri="{C3380CC4-5D6E-409C-BE32-E72D297353CC}">
              <c16:uniqueId val="{00000000-0264-4D39-B8A8-832E52F3E5F4}"/>
            </c:ext>
          </c:extLst>
        </c:ser>
        <c:dLbls>
          <c:showLegendKey val="0"/>
          <c:showVal val="0"/>
          <c:showCatName val="0"/>
          <c:showSerName val="0"/>
          <c:showPercent val="0"/>
          <c:showBubbleSize val="0"/>
        </c:dLbls>
        <c:gapWidth val="219"/>
        <c:overlap val="-27"/>
        <c:axId val="509374328"/>
        <c:axId val="509379904"/>
      </c:barChart>
      <c:dateAx>
        <c:axId val="50937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79904"/>
        <c:crosses val="autoZero"/>
        <c:auto val="1"/>
        <c:lblOffset val="100"/>
        <c:baseTimeUnit val="months"/>
      </c:dateAx>
      <c:valAx>
        <c:axId val="50937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7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35</c:v>
                </c:pt>
                <c:pt idx="1">
                  <c:v>60</c:v>
                </c:pt>
                <c:pt idx="2">
                  <c:v>53</c:v>
                </c:pt>
                <c:pt idx="3">
                  <c:v>67</c:v>
                </c:pt>
                <c:pt idx="4">
                  <c:v>48</c:v>
                </c:pt>
                <c:pt idx="5">
                  <c:v>44</c:v>
                </c:pt>
                <c:pt idx="6">
                  <c:v>48</c:v>
                </c:pt>
                <c:pt idx="7">
                  <c:v>40</c:v>
                </c:pt>
                <c:pt idx="8">
                  <c:v>62</c:v>
                </c:pt>
              </c:numCache>
            </c:numRef>
          </c:val>
          <c:extLst>
            <c:ext xmlns:c16="http://schemas.microsoft.com/office/drawing/2014/chart" uri="{C3380CC4-5D6E-409C-BE32-E72D297353CC}">
              <c16:uniqueId val="{00000000-6B65-458E-B67B-CBEF79A4380B}"/>
            </c:ext>
          </c:extLst>
        </c:ser>
        <c:dLbls>
          <c:showLegendKey val="0"/>
          <c:showVal val="0"/>
          <c:showCatName val="0"/>
          <c:showSerName val="0"/>
          <c:showPercent val="0"/>
          <c:showBubbleSize val="0"/>
        </c:dLbls>
        <c:gapWidth val="219"/>
        <c:overlap val="-27"/>
        <c:axId val="504700096"/>
        <c:axId val="504702064"/>
      </c:barChart>
      <c:catAx>
        <c:axId val="50470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02064"/>
        <c:crosses val="autoZero"/>
        <c:auto val="1"/>
        <c:lblAlgn val="ctr"/>
        <c:lblOffset val="100"/>
        <c:noMultiLvlLbl val="0"/>
      </c:catAx>
      <c:valAx>
        <c:axId val="50470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0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422</c:v>
                </c:pt>
                <c:pt idx="1">
                  <c:v>787</c:v>
                </c:pt>
                <c:pt idx="2">
                  <c:v>691</c:v>
                </c:pt>
                <c:pt idx="3">
                  <c:v>939</c:v>
                </c:pt>
                <c:pt idx="4">
                  <c:v>770</c:v>
                </c:pt>
                <c:pt idx="5">
                  <c:v>577</c:v>
                </c:pt>
                <c:pt idx="6">
                  <c:v>771</c:v>
                </c:pt>
                <c:pt idx="7">
                  <c:v>528</c:v>
                </c:pt>
                <c:pt idx="8">
                  <c:v>62</c:v>
                </c:pt>
              </c:numCache>
            </c:numRef>
          </c:val>
          <c:extLst>
            <c:ext xmlns:c16="http://schemas.microsoft.com/office/drawing/2014/chart" uri="{C3380CC4-5D6E-409C-BE32-E72D297353CC}">
              <c16:uniqueId val="{00000000-8A5E-4636-910C-F27CAFAD842F}"/>
            </c:ext>
          </c:extLst>
        </c:ser>
        <c:dLbls>
          <c:showLegendKey val="0"/>
          <c:showVal val="0"/>
          <c:showCatName val="0"/>
          <c:showSerName val="0"/>
          <c:showPercent val="0"/>
          <c:showBubbleSize val="0"/>
        </c:dLbls>
        <c:gapWidth val="219"/>
        <c:overlap val="-27"/>
        <c:axId val="324261568"/>
        <c:axId val="326034064"/>
      </c:barChart>
      <c:catAx>
        <c:axId val="32426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34064"/>
        <c:crosses val="autoZero"/>
        <c:auto val="1"/>
        <c:lblAlgn val="ctr"/>
        <c:lblOffset val="100"/>
        <c:noMultiLvlLbl val="0"/>
      </c:catAx>
      <c:valAx>
        <c:axId val="32603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6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2275</c:v>
                </c:pt>
              </c:numCache>
            </c:numRef>
          </c:val>
          <c:extLst>
            <c:ext xmlns:c16="http://schemas.microsoft.com/office/drawing/2014/chart" uri="{C3380CC4-5D6E-409C-BE32-E72D297353CC}">
              <c16:uniqueId val="{00000000-387F-40C7-A386-1E4495830E62}"/>
            </c:ext>
          </c:extLst>
        </c:ser>
        <c:dLbls>
          <c:showLegendKey val="0"/>
          <c:showVal val="0"/>
          <c:showCatName val="0"/>
          <c:showSerName val="0"/>
          <c:showPercent val="0"/>
          <c:showBubbleSize val="0"/>
        </c:dLbls>
        <c:gapWidth val="219"/>
        <c:overlap val="-27"/>
        <c:axId val="386930040"/>
        <c:axId val="386929384"/>
      </c:barChart>
      <c:catAx>
        <c:axId val="38693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9384"/>
        <c:crosses val="autoZero"/>
        <c:auto val="1"/>
        <c:lblAlgn val="ctr"/>
        <c:lblOffset val="100"/>
        <c:noMultiLvlLbl val="0"/>
      </c:catAx>
      <c:valAx>
        <c:axId val="3869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3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0</c:v>
                </c:pt>
              </c:numCache>
            </c:numRef>
          </c:val>
          <c:extLst>
            <c:ext xmlns:c16="http://schemas.microsoft.com/office/drawing/2014/chart" uri="{C3380CC4-5D6E-409C-BE32-E72D297353CC}">
              <c16:uniqueId val="{00000000-6977-43C0-9856-88624E7C0628}"/>
            </c:ext>
          </c:extLst>
        </c:ser>
        <c:dLbls>
          <c:showLegendKey val="0"/>
          <c:showVal val="0"/>
          <c:showCatName val="0"/>
          <c:showSerName val="0"/>
          <c:showPercent val="0"/>
          <c:showBubbleSize val="0"/>
        </c:dLbls>
        <c:gapWidth val="219"/>
        <c:overlap val="-27"/>
        <c:axId val="393196808"/>
        <c:axId val="393197136"/>
      </c:barChart>
      <c:dateAx>
        <c:axId val="39319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7136"/>
        <c:crosses val="autoZero"/>
        <c:auto val="1"/>
        <c:lblOffset val="100"/>
        <c:baseTimeUnit val="months"/>
      </c:dateAx>
      <c:valAx>
        <c:axId val="39319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17</c:v>
                </c:pt>
                <c:pt idx="9">
                  <c:v>0</c:v>
                </c:pt>
                <c:pt idx="10">
                  <c:v>0</c:v>
                </c:pt>
                <c:pt idx="11">
                  <c:v>0</c:v>
                </c:pt>
              </c:numCache>
            </c:numRef>
          </c:val>
          <c:extLst>
            <c:ext xmlns:c16="http://schemas.microsoft.com/office/drawing/2014/chart" uri="{C3380CC4-5D6E-409C-BE32-E72D297353CC}">
              <c16:uniqueId val="{00000000-F97D-47C9-8977-931E9B8AB682}"/>
            </c:ext>
          </c:extLst>
        </c:ser>
        <c:dLbls>
          <c:showLegendKey val="0"/>
          <c:showVal val="0"/>
          <c:showCatName val="0"/>
          <c:showSerName val="0"/>
          <c:showPercent val="0"/>
          <c:showBubbleSize val="0"/>
        </c:dLbls>
        <c:gapWidth val="219"/>
        <c:overlap val="-27"/>
        <c:axId val="517510960"/>
        <c:axId val="517511288"/>
      </c:barChart>
      <c:dateAx>
        <c:axId val="51751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11288"/>
        <c:crosses val="autoZero"/>
        <c:auto val="1"/>
        <c:lblOffset val="100"/>
        <c:baseTimeUnit val="months"/>
      </c:dateAx>
      <c:valAx>
        <c:axId val="51751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1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93</c:v>
                </c:pt>
                <c:pt idx="8">
                  <c:v>17</c:v>
                </c:pt>
                <c:pt idx="9">
                  <c:v>0</c:v>
                </c:pt>
                <c:pt idx="10">
                  <c:v>0</c:v>
                </c:pt>
                <c:pt idx="11">
                  <c:v>0</c:v>
                </c:pt>
              </c:numCache>
            </c:numRef>
          </c:val>
          <c:extLst>
            <c:ext xmlns:c16="http://schemas.microsoft.com/office/drawing/2014/chart" uri="{C3380CC4-5D6E-409C-BE32-E72D297353CC}">
              <c16:uniqueId val="{00000000-E659-4D99-BFBB-5024BB9A8855}"/>
            </c:ext>
          </c:extLst>
        </c:ser>
        <c:dLbls>
          <c:showLegendKey val="0"/>
          <c:showVal val="0"/>
          <c:showCatName val="0"/>
          <c:showSerName val="0"/>
          <c:showPercent val="0"/>
          <c:showBubbleSize val="0"/>
        </c:dLbls>
        <c:gapWidth val="219"/>
        <c:overlap val="-27"/>
        <c:axId val="517509976"/>
        <c:axId val="517496856"/>
      </c:barChart>
      <c:catAx>
        <c:axId val="51750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96856"/>
        <c:crosses val="autoZero"/>
        <c:auto val="1"/>
        <c:lblAlgn val="ctr"/>
        <c:lblOffset val="100"/>
        <c:noMultiLvlLbl val="0"/>
      </c:catAx>
      <c:valAx>
        <c:axId val="51749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numCache>
            </c:numRef>
          </c:val>
          <c:extLst>
            <c:ext xmlns:c16="http://schemas.microsoft.com/office/drawing/2014/chart" uri="{C3380CC4-5D6E-409C-BE32-E72D297353CC}">
              <c16:uniqueId val="{00000000-1A38-4916-88A8-DF478DF490D6}"/>
            </c:ext>
          </c:extLst>
        </c:ser>
        <c:dLbls>
          <c:showLegendKey val="0"/>
          <c:showVal val="0"/>
          <c:showCatName val="0"/>
          <c:showSerName val="0"/>
          <c:showPercent val="0"/>
          <c:showBubbleSize val="0"/>
        </c:dLbls>
        <c:gapWidth val="219"/>
        <c:overlap val="-27"/>
        <c:axId val="517497184"/>
        <c:axId val="517506696"/>
      </c:barChart>
      <c:dateAx>
        <c:axId val="51749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6696"/>
        <c:crosses val="autoZero"/>
        <c:auto val="1"/>
        <c:lblOffset val="100"/>
        <c:baseTimeUnit val="months"/>
      </c:dateAx>
      <c:valAx>
        <c:axId val="51750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9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CA845-D611-4E26-B76A-0B7690EBF86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0067BB3-0787-4CD3-81EB-86769B556EA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51489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4B3E-738B-4F0B-83A3-7C032AF205D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5221D95-AFC2-4A76-ADD9-089FAE7D23E6}"/>
              </a:ext>
            </a:extLst>
          </p:cNvPr>
          <p:cNvGraphicFramePr>
            <a:graphicFrameLocks noGrp="1"/>
          </p:cNvGraphicFramePr>
          <p:nvPr>
            <p:ph type="chart" sz="quarter" idx="13"/>
            <p:extLst>
              <p:ext uri="{D42A27DB-BD31-4B8C-83A1-F6EECF244321}">
                <p14:modId xmlns:p14="http://schemas.microsoft.com/office/powerpoint/2010/main" val="4092647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DB562-5089-4D4A-961A-6FB2E02D1C20}"/>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1FC5DB39-316C-40AD-8FA1-B9566901B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727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77A1-45FF-4FD2-95B0-5FECE0752FE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DFC3EE0-A13D-4FEF-8CD6-952947489DD8}"/>
              </a:ext>
            </a:extLst>
          </p:cNvPr>
          <p:cNvGraphicFramePr>
            <a:graphicFrameLocks noGrp="1"/>
          </p:cNvGraphicFramePr>
          <p:nvPr>
            <p:ph type="tbl" sz="quarter" idx="13"/>
            <p:extLst>
              <p:ext uri="{D42A27DB-BD31-4B8C-83A1-F6EECF244321}">
                <p14:modId xmlns:p14="http://schemas.microsoft.com/office/powerpoint/2010/main" val="531461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26292535"/>
                    </a:ext>
                  </a:extLst>
                </a:gridCol>
                <a:gridCol w="905256">
                  <a:extLst>
                    <a:ext uri="{9D8B030D-6E8A-4147-A177-3AD203B41FA5}">
                      <a16:colId xmlns:a16="http://schemas.microsoft.com/office/drawing/2014/main" val="2338360524"/>
                    </a:ext>
                  </a:extLst>
                </a:gridCol>
                <a:gridCol w="905256">
                  <a:extLst>
                    <a:ext uri="{9D8B030D-6E8A-4147-A177-3AD203B41FA5}">
                      <a16:colId xmlns:a16="http://schemas.microsoft.com/office/drawing/2014/main" val="273519869"/>
                    </a:ext>
                  </a:extLst>
                </a:gridCol>
                <a:gridCol w="905256">
                  <a:extLst>
                    <a:ext uri="{9D8B030D-6E8A-4147-A177-3AD203B41FA5}">
                      <a16:colId xmlns:a16="http://schemas.microsoft.com/office/drawing/2014/main" val="1834846"/>
                    </a:ext>
                  </a:extLst>
                </a:gridCol>
                <a:gridCol w="905256">
                  <a:extLst>
                    <a:ext uri="{9D8B030D-6E8A-4147-A177-3AD203B41FA5}">
                      <a16:colId xmlns:a16="http://schemas.microsoft.com/office/drawing/2014/main" val="329153909"/>
                    </a:ext>
                  </a:extLst>
                </a:gridCol>
                <a:gridCol w="905256">
                  <a:extLst>
                    <a:ext uri="{9D8B030D-6E8A-4147-A177-3AD203B41FA5}">
                      <a16:colId xmlns:a16="http://schemas.microsoft.com/office/drawing/2014/main" val="3977434842"/>
                    </a:ext>
                  </a:extLst>
                </a:gridCol>
                <a:gridCol w="905256">
                  <a:extLst>
                    <a:ext uri="{9D8B030D-6E8A-4147-A177-3AD203B41FA5}">
                      <a16:colId xmlns:a16="http://schemas.microsoft.com/office/drawing/2014/main" val="2461472681"/>
                    </a:ext>
                  </a:extLst>
                </a:gridCol>
                <a:gridCol w="905256">
                  <a:extLst>
                    <a:ext uri="{9D8B030D-6E8A-4147-A177-3AD203B41FA5}">
                      <a16:colId xmlns:a16="http://schemas.microsoft.com/office/drawing/2014/main" val="727154214"/>
                    </a:ext>
                  </a:extLst>
                </a:gridCol>
                <a:gridCol w="905256">
                  <a:extLst>
                    <a:ext uri="{9D8B030D-6E8A-4147-A177-3AD203B41FA5}">
                      <a16:colId xmlns:a16="http://schemas.microsoft.com/office/drawing/2014/main" val="15616889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7112053"/>
                  </a:ext>
                </a:extLst>
              </a:tr>
              <a:tr h="370840">
                <a:tc>
                  <a:txBody>
                    <a:bodyPr/>
                    <a:lstStyle/>
                    <a:p>
                      <a:r>
                        <a:rPr lang="en-US" sz="1000"/>
                        <a:t>504</a:t>
                      </a:r>
                    </a:p>
                  </a:txBody>
                  <a:tcPr/>
                </a:tc>
                <a:tc>
                  <a:txBody>
                    <a:bodyPr/>
                    <a:lstStyle/>
                    <a:p>
                      <a:r>
                        <a:rPr lang="en-US" sz="1000"/>
                        <a:t>1</a:t>
                      </a:r>
                    </a:p>
                  </a:txBody>
                  <a:tcPr/>
                </a:tc>
                <a:tc>
                  <a:txBody>
                    <a:bodyPr/>
                    <a:lstStyle/>
                    <a:p>
                      <a:r>
                        <a:rPr lang="en-US" sz="1000"/>
                        <a:t>13</a:t>
                      </a:r>
                    </a:p>
                  </a:txBody>
                  <a:tcPr/>
                </a:tc>
                <a:tc>
                  <a:txBody>
                    <a:bodyPr/>
                    <a:lstStyle/>
                    <a:p>
                      <a:r>
                        <a:rPr lang="en-US" sz="1000"/>
                        <a:t>66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1.0552 %</a:t>
                      </a:r>
                    </a:p>
                  </a:txBody>
                  <a:tcPr/>
                </a:tc>
                <a:tc>
                  <a:txBody>
                    <a:bodyPr/>
                    <a:lstStyle/>
                    <a:p>
                      <a:r>
                        <a:rPr lang="en-US" sz="1000"/>
                        <a:t>0.0 %</a:t>
                      </a:r>
                    </a:p>
                  </a:txBody>
                  <a:tcPr/>
                </a:tc>
                <a:extLst>
                  <a:ext uri="{0D108BD9-81ED-4DB2-BD59-A6C34878D82A}">
                    <a16:rowId xmlns:a16="http://schemas.microsoft.com/office/drawing/2014/main" val="3447834638"/>
                  </a:ext>
                </a:extLst>
              </a:tr>
            </a:tbl>
          </a:graphicData>
        </a:graphic>
      </p:graphicFrame>
      <p:sp>
        <p:nvSpPr>
          <p:cNvPr id="4" name="Text Placeholder 3">
            <a:extLst>
              <a:ext uri="{FF2B5EF4-FFF2-40B4-BE49-F238E27FC236}">
                <a16:creationId xmlns:a16="http://schemas.microsoft.com/office/drawing/2014/main" id="{261992CF-EEA8-4ACC-8253-FC4B80479F3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1936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5992-275B-4768-857C-369538DCD212}"/>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53D9A97-3AED-4E55-A32B-A3192A50CA89}"/>
              </a:ext>
            </a:extLst>
          </p:cNvPr>
          <p:cNvGraphicFramePr>
            <a:graphicFrameLocks noGrp="1"/>
          </p:cNvGraphicFramePr>
          <p:nvPr>
            <p:ph type="chart" sz="quarter" idx="13"/>
            <p:extLst>
              <p:ext uri="{D42A27DB-BD31-4B8C-83A1-F6EECF244321}">
                <p14:modId xmlns:p14="http://schemas.microsoft.com/office/powerpoint/2010/main" val="244495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E7C36-155C-4B5E-9EAE-367F53F9D44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D2C16A4-CDFA-4C1D-8E69-7F2F18F32D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556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86E91-A9D5-4A65-A253-F9F6B0C5445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D4E4244F-8EEB-48D4-BBC7-5B68ACE3D26C}"/>
              </a:ext>
            </a:extLst>
          </p:cNvPr>
          <p:cNvGraphicFramePr>
            <a:graphicFrameLocks noGrp="1"/>
          </p:cNvGraphicFramePr>
          <p:nvPr>
            <p:ph type="chart" sz="quarter" idx="13"/>
            <p:extLst>
              <p:ext uri="{D42A27DB-BD31-4B8C-83A1-F6EECF244321}">
                <p14:modId xmlns:p14="http://schemas.microsoft.com/office/powerpoint/2010/main" val="1995511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F7F3DB-0DD9-4D9E-BFC1-3A7EE07AC9C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545194-1F40-4C16-8277-B68D4DD351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8001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C285-1CA7-43F6-B576-D9E6D94D2DD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9058C8B6-4445-4D55-B6F9-A1D779A16725}"/>
              </a:ext>
            </a:extLst>
          </p:cNvPr>
          <p:cNvGraphicFramePr>
            <a:graphicFrameLocks noGrp="1"/>
          </p:cNvGraphicFramePr>
          <p:nvPr>
            <p:ph type="chart" sz="quarter" idx="13"/>
            <p:extLst>
              <p:ext uri="{D42A27DB-BD31-4B8C-83A1-F6EECF244321}">
                <p14:modId xmlns:p14="http://schemas.microsoft.com/office/powerpoint/2010/main" val="3980657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B7B4C-EB16-46D0-918F-86F0F30205A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1448872-B420-4F2C-BE34-B8500B3C2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82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56643-4D27-4EDB-96EF-0FA12311044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1FEEDBF-F3E6-416D-87A5-840904FA999F}"/>
              </a:ext>
            </a:extLst>
          </p:cNvPr>
          <p:cNvGraphicFramePr>
            <a:graphicFrameLocks noGrp="1"/>
          </p:cNvGraphicFramePr>
          <p:nvPr>
            <p:ph type="chart" sz="quarter" idx="13"/>
            <p:extLst>
              <p:ext uri="{D42A27DB-BD31-4B8C-83A1-F6EECF244321}">
                <p14:modId xmlns:p14="http://schemas.microsoft.com/office/powerpoint/2010/main" val="406044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D0A0E-9024-4250-9C73-F86FC6C7099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C9D02D8-A495-480F-9A4C-A239F6BC76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885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0992-BFE5-49D0-B0D1-916E912D5BB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CA97D5BD-14F3-4CC1-9AC5-7CEEC0DC69F1}"/>
              </a:ext>
            </a:extLst>
          </p:cNvPr>
          <p:cNvGraphicFramePr>
            <a:graphicFrameLocks noGrp="1"/>
          </p:cNvGraphicFramePr>
          <p:nvPr>
            <p:ph type="tbl" sz="quarter" idx="13"/>
            <p:extLst>
              <p:ext uri="{D42A27DB-BD31-4B8C-83A1-F6EECF244321}">
                <p14:modId xmlns:p14="http://schemas.microsoft.com/office/powerpoint/2010/main" val="172931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19325070"/>
                    </a:ext>
                  </a:extLst>
                </a:gridCol>
                <a:gridCol w="1481328">
                  <a:extLst>
                    <a:ext uri="{9D8B030D-6E8A-4147-A177-3AD203B41FA5}">
                      <a16:colId xmlns:a16="http://schemas.microsoft.com/office/drawing/2014/main" val="27410009"/>
                    </a:ext>
                  </a:extLst>
                </a:gridCol>
                <a:gridCol w="329184">
                  <a:extLst>
                    <a:ext uri="{9D8B030D-6E8A-4147-A177-3AD203B41FA5}">
                      <a16:colId xmlns:a16="http://schemas.microsoft.com/office/drawing/2014/main" val="737764184"/>
                    </a:ext>
                  </a:extLst>
                </a:gridCol>
                <a:gridCol w="329184">
                  <a:extLst>
                    <a:ext uri="{9D8B030D-6E8A-4147-A177-3AD203B41FA5}">
                      <a16:colId xmlns:a16="http://schemas.microsoft.com/office/drawing/2014/main" val="2433142754"/>
                    </a:ext>
                  </a:extLst>
                </a:gridCol>
                <a:gridCol w="329184">
                  <a:extLst>
                    <a:ext uri="{9D8B030D-6E8A-4147-A177-3AD203B41FA5}">
                      <a16:colId xmlns:a16="http://schemas.microsoft.com/office/drawing/2014/main" val="2949277708"/>
                    </a:ext>
                  </a:extLst>
                </a:gridCol>
                <a:gridCol w="329184">
                  <a:extLst>
                    <a:ext uri="{9D8B030D-6E8A-4147-A177-3AD203B41FA5}">
                      <a16:colId xmlns:a16="http://schemas.microsoft.com/office/drawing/2014/main" val="3180813004"/>
                    </a:ext>
                  </a:extLst>
                </a:gridCol>
                <a:gridCol w="329184">
                  <a:extLst>
                    <a:ext uri="{9D8B030D-6E8A-4147-A177-3AD203B41FA5}">
                      <a16:colId xmlns:a16="http://schemas.microsoft.com/office/drawing/2014/main" val="3752352128"/>
                    </a:ext>
                  </a:extLst>
                </a:gridCol>
                <a:gridCol w="329184">
                  <a:extLst>
                    <a:ext uri="{9D8B030D-6E8A-4147-A177-3AD203B41FA5}">
                      <a16:colId xmlns:a16="http://schemas.microsoft.com/office/drawing/2014/main" val="253868457"/>
                    </a:ext>
                  </a:extLst>
                </a:gridCol>
                <a:gridCol w="329184">
                  <a:extLst>
                    <a:ext uri="{9D8B030D-6E8A-4147-A177-3AD203B41FA5}">
                      <a16:colId xmlns:a16="http://schemas.microsoft.com/office/drawing/2014/main" val="3657298290"/>
                    </a:ext>
                  </a:extLst>
                </a:gridCol>
                <a:gridCol w="329184">
                  <a:extLst>
                    <a:ext uri="{9D8B030D-6E8A-4147-A177-3AD203B41FA5}">
                      <a16:colId xmlns:a16="http://schemas.microsoft.com/office/drawing/2014/main" val="3015510969"/>
                    </a:ext>
                  </a:extLst>
                </a:gridCol>
                <a:gridCol w="329184">
                  <a:extLst>
                    <a:ext uri="{9D8B030D-6E8A-4147-A177-3AD203B41FA5}">
                      <a16:colId xmlns:a16="http://schemas.microsoft.com/office/drawing/2014/main" val="3712114500"/>
                    </a:ext>
                  </a:extLst>
                </a:gridCol>
                <a:gridCol w="329184">
                  <a:extLst>
                    <a:ext uri="{9D8B030D-6E8A-4147-A177-3AD203B41FA5}">
                      <a16:colId xmlns:a16="http://schemas.microsoft.com/office/drawing/2014/main" val="1403604135"/>
                    </a:ext>
                  </a:extLst>
                </a:gridCol>
                <a:gridCol w="329184">
                  <a:extLst>
                    <a:ext uri="{9D8B030D-6E8A-4147-A177-3AD203B41FA5}">
                      <a16:colId xmlns:a16="http://schemas.microsoft.com/office/drawing/2014/main" val="1071404166"/>
                    </a:ext>
                  </a:extLst>
                </a:gridCol>
                <a:gridCol w="329184">
                  <a:extLst>
                    <a:ext uri="{9D8B030D-6E8A-4147-A177-3AD203B41FA5}">
                      <a16:colId xmlns:a16="http://schemas.microsoft.com/office/drawing/2014/main" val="3484811674"/>
                    </a:ext>
                  </a:extLst>
                </a:gridCol>
                <a:gridCol w="329184">
                  <a:extLst>
                    <a:ext uri="{9D8B030D-6E8A-4147-A177-3AD203B41FA5}">
                      <a16:colId xmlns:a16="http://schemas.microsoft.com/office/drawing/2014/main" val="3134569747"/>
                    </a:ext>
                  </a:extLst>
                </a:gridCol>
                <a:gridCol w="329184">
                  <a:extLst>
                    <a:ext uri="{9D8B030D-6E8A-4147-A177-3AD203B41FA5}">
                      <a16:colId xmlns:a16="http://schemas.microsoft.com/office/drawing/2014/main" val="385784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2400074"/>
                  </a:ext>
                </a:extLst>
              </a:tr>
            </a:tbl>
          </a:graphicData>
        </a:graphic>
      </p:graphicFrame>
      <p:sp>
        <p:nvSpPr>
          <p:cNvPr id="4" name="Text Placeholder 3">
            <a:extLst>
              <a:ext uri="{FF2B5EF4-FFF2-40B4-BE49-F238E27FC236}">
                <a16:creationId xmlns:a16="http://schemas.microsoft.com/office/drawing/2014/main" id="{EA4BFC58-2362-4800-92B1-23788C715E3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279873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8B8DA-AA34-4396-9F2A-91C0F31CC9A5}"/>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B761B290-28A6-4333-BF5C-ACC2F0B39216}"/>
              </a:ext>
            </a:extLst>
          </p:cNvPr>
          <p:cNvGraphicFramePr>
            <a:graphicFrameLocks noGrp="1"/>
          </p:cNvGraphicFramePr>
          <p:nvPr>
            <p:ph type="tbl" sz="quarter" idx="13"/>
            <p:extLst>
              <p:ext uri="{D42A27DB-BD31-4B8C-83A1-F6EECF244321}">
                <p14:modId xmlns:p14="http://schemas.microsoft.com/office/powerpoint/2010/main" val="2080762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55181816"/>
                    </a:ext>
                  </a:extLst>
                </a:gridCol>
                <a:gridCol w="1481328">
                  <a:extLst>
                    <a:ext uri="{9D8B030D-6E8A-4147-A177-3AD203B41FA5}">
                      <a16:colId xmlns:a16="http://schemas.microsoft.com/office/drawing/2014/main" val="4198271354"/>
                    </a:ext>
                  </a:extLst>
                </a:gridCol>
                <a:gridCol w="329184">
                  <a:extLst>
                    <a:ext uri="{9D8B030D-6E8A-4147-A177-3AD203B41FA5}">
                      <a16:colId xmlns:a16="http://schemas.microsoft.com/office/drawing/2014/main" val="4136200992"/>
                    </a:ext>
                  </a:extLst>
                </a:gridCol>
                <a:gridCol w="329184">
                  <a:extLst>
                    <a:ext uri="{9D8B030D-6E8A-4147-A177-3AD203B41FA5}">
                      <a16:colId xmlns:a16="http://schemas.microsoft.com/office/drawing/2014/main" val="1902668528"/>
                    </a:ext>
                  </a:extLst>
                </a:gridCol>
                <a:gridCol w="329184">
                  <a:extLst>
                    <a:ext uri="{9D8B030D-6E8A-4147-A177-3AD203B41FA5}">
                      <a16:colId xmlns:a16="http://schemas.microsoft.com/office/drawing/2014/main" val="2789233577"/>
                    </a:ext>
                  </a:extLst>
                </a:gridCol>
                <a:gridCol w="329184">
                  <a:extLst>
                    <a:ext uri="{9D8B030D-6E8A-4147-A177-3AD203B41FA5}">
                      <a16:colId xmlns:a16="http://schemas.microsoft.com/office/drawing/2014/main" val="1227977519"/>
                    </a:ext>
                  </a:extLst>
                </a:gridCol>
                <a:gridCol w="329184">
                  <a:extLst>
                    <a:ext uri="{9D8B030D-6E8A-4147-A177-3AD203B41FA5}">
                      <a16:colId xmlns:a16="http://schemas.microsoft.com/office/drawing/2014/main" val="1163843300"/>
                    </a:ext>
                  </a:extLst>
                </a:gridCol>
                <a:gridCol w="329184">
                  <a:extLst>
                    <a:ext uri="{9D8B030D-6E8A-4147-A177-3AD203B41FA5}">
                      <a16:colId xmlns:a16="http://schemas.microsoft.com/office/drawing/2014/main" val="2846148288"/>
                    </a:ext>
                  </a:extLst>
                </a:gridCol>
                <a:gridCol w="329184">
                  <a:extLst>
                    <a:ext uri="{9D8B030D-6E8A-4147-A177-3AD203B41FA5}">
                      <a16:colId xmlns:a16="http://schemas.microsoft.com/office/drawing/2014/main" val="2262279253"/>
                    </a:ext>
                  </a:extLst>
                </a:gridCol>
                <a:gridCol w="329184">
                  <a:extLst>
                    <a:ext uri="{9D8B030D-6E8A-4147-A177-3AD203B41FA5}">
                      <a16:colId xmlns:a16="http://schemas.microsoft.com/office/drawing/2014/main" val="2887249367"/>
                    </a:ext>
                  </a:extLst>
                </a:gridCol>
                <a:gridCol w="329184">
                  <a:extLst>
                    <a:ext uri="{9D8B030D-6E8A-4147-A177-3AD203B41FA5}">
                      <a16:colId xmlns:a16="http://schemas.microsoft.com/office/drawing/2014/main" val="3181246749"/>
                    </a:ext>
                  </a:extLst>
                </a:gridCol>
                <a:gridCol w="329184">
                  <a:extLst>
                    <a:ext uri="{9D8B030D-6E8A-4147-A177-3AD203B41FA5}">
                      <a16:colId xmlns:a16="http://schemas.microsoft.com/office/drawing/2014/main" val="1299338587"/>
                    </a:ext>
                  </a:extLst>
                </a:gridCol>
                <a:gridCol w="329184">
                  <a:extLst>
                    <a:ext uri="{9D8B030D-6E8A-4147-A177-3AD203B41FA5}">
                      <a16:colId xmlns:a16="http://schemas.microsoft.com/office/drawing/2014/main" val="730268396"/>
                    </a:ext>
                  </a:extLst>
                </a:gridCol>
                <a:gridCol w="329184">
                  <a:extLst>
                    <a:ext uri="{9D8B030D-6E8A-4147-A177-3AD203B41FA5}">
                      <a16:colId xmlns:a16="http://schemas.microsoft.com/office/drawing/2014/main" val="2227988455"/>
                    </a:ext>
                  </a:extLst>
                </a:gridCol>
                <a:gridCol w="329184">
                  <a:extLst>
                    <a:ext uri="{9D8B030D-6E8A-4147-A177-3AD203B41FA5}">
                      <a16:colId xmlns:a16="http://schemas.microsoft.com/office/drawing/2014/main" val="29626498"/>
                    </a:ext>
                  </a:extLst>
                </a:gridCol>
                <a:gridCol w="329184">
                  <a:extLst>
                    <a:ext uri="{9D8B030D-6E8A-4147-A177-3AD203B41FA5}">
                      <a16:colId xmlns:a16="http://schemas.microsoft.com/office/drawing/2014/main" val="370569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270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15:07:01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https://quintly-eu-image-storage.s3.amazonaws.com/e33bbb9956bb05844e7317a82c09a400/c16c5dac0eb63b9499fd3a464749a4c1.jpg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57585891"/>
                  </a:ext>
                </a:extLst>
              </a:tr>
            </a:tbl>
          </a:graphicData>
        </a:graphic>
      </p:graphicFrame>
      <p:sp>
        <p:nvSpPr>
          <p:cNvPr id="4" name="Text Placeholder 3">
            <a:extLst>
              <a:ext uri="{FF2B5EF4-FFF2-40B4-BE49-F238E27FC236}">
                <a16:creationId xmlns:a16="http://schemas.microsoft.com/office/drawing/2014/main" id="{C0AA8B3A-AADA-4911-BA80-4397E7FC88C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14130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9335-F1CE-4E92-9317-0931FDAA6E01}"/>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E20407F4-EE99-46A2-92C8-970E78DB79FD}"/>
              </a:ext>
            </a:extLst>
          </p:cNvPr>
          <p:cNvGraphicFramePr>
            <a:graphicFrameLocks noGrp="1"/>
          </p:cNvGraphicFramePr>
          <p:nvPr>
            <p:ph type="tbl" sz="quarter" idx="13"/>
            <p:extLst>
              <p:ext uri="{D42A27DB-BD31-4B8C-83A1-F6EECF244321}">
                <p14:modId xmlns:p14="http://schemas.microsoft.com/office/powerpoint/2010/main" val="130067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7700383"/>
                    </a:ext>
                  </a:extLst>
                </a:gridCol>
                <a:gridCol w="1481328">
                  <a:extLst>
                    <a:ext uri="{9D8B030D-6E8A-4147-A177-3AD203B41FA5}">
                      <a16:colId xmlns:a16="http://schemas.microsoft.com/office/drawing/2014/main" val="1264989959"/>
                    </a:ext>
                  </a:extLst>
                </a:gridCol>
                <a:gridCol w="329184">
                  <a:extLst>
                    <a:ext uri="{9D8B030D-6E8A-4147-A177-3AD203B41FA5}">
                      <a16:colId xmlns:a16="http://schemas.microsoft.com/office/drawing/2014/main" val="3790167384"/>
                    </a:ext>
                  </a:extLst>
                </a:gridCol>
                <a:gridCol w="329184">
                  <a:extLst>
                    <a:ext uri="{9D8B030D-6E8A-4147-A177-3AD203B41FA5}">
                      <a16:colId xmlns:a16="http://schemas.microsoft.com/office/drawing/2014/main" val="3857128532"/>
                    </a:ext>
                  </a:extLst>
                </a:gridCol>
                <a:gridCol w="329184">
                  <a:extLst>
                    <a:ext uri="{9D8B030D-6E8A-4147-A177-3AD203B41FA5}">
                      <a16:colId xmlns:a16="http://schemas.microsoft.com/office/drawing/2014/main" val="2032353315"/>
                    </a:ext>
                  </a:extLst>
                </a:gridCol>
                <a:gridCol w="329184">
                  <a:extLst>
                    <a:ext uri="{9D8B030D-6E8A-4147-A177-3AD203B41FA5}">
                      <a16:colId xmlns:a16="http://schemas.microsoft.com/office/drawing/2014/main" val="1535005019"/>
                    </a:ext>
                  </a:extLst>
                </a:gridCol>
                <a:gridCol w="329184">
                  <a:extLst>
                    <a:ext uri="{9D8B030D-6E8A-4147-A177-3AD203B41FA5}">
                      <a16:colId xmlns:a16="http://schemas.microsoft.com/office/drawing/2014/main" val="979143053"/>
                    </a:ext>
                  </a:extLst>
                </a:gridCol>
                <a:gridCol w="329184">
                  <a:extLst>
                    <a:ext uri="{9D8B030D-6E8A-4147-A177-3AD203B41FA5}">
                      <a16:colId xmlns:a16="http://schemas.microsoft.com/office/drawing/2014/main" val="2514707572"/>
                    </a:ext>
                  </a:extLst>
                </a:gridCol>
                <a:gridCol w="329184">
                  <a:extLst>
                    <a:ext uri="{9D8B030D-6E8A-4147-A177-3AD203B41FA5}">
                      <a16:colId xmlns:a16="http://schemas.microsoft.com/office/drawing/2014/main" val="3491578659"/>
                    </a:ext>
                  </a:extLst>
                </a:gridCol>
                <a:gridCol w="329184">
                  <a:extLst>
                    <a:ext uri="{9D8B030D-6E8A-4147-A177-3AD203B41FA5}">
                      <a16:colId xmlns:a16="http://schemas.microsoft.com/office/drawing/2014/main" val="1716477523"/>
                    </a:ext>
                  </a:extLst>
                </a:gridCol>
                <a:gridCol w="329184">
                  <a:extLst>
                    <a:ext uri="{9D8B030D-6E8A-4147-A177-3AD203B41FA5}">
                      <a16:colId xmlns:a16="http://schemas.microsoft.com/office/drawing/2014/main" val="2529335551"/>
                    </a:ext>
                  </a:extLst>
                </a:gridCol>
                <a:gridCol w="329184">
                  <a:extLst>
                    <a:ext uri="{9D8B030D-6E8A-4147-A177-3AD203B41FA5}">
                      <a16:colId xmlns:a16="http://schemas.microsoft.com/office/drawing/2014/main" val="722645214"/>
                    </a:ext>
                  </a:extLst>
                </a:gridCol>
                <a:gridCol w="329184">
                  <a:extLst>
                    <a:ext uri="{9D8B030D-6E8A-4147-A177-3AD203B41FA5}">
                      <a16:colId xmlns:a16="http://schemas.microsoft.com/office/drawing/2014/main" val="2809178951"/>
                    </a:ext>
                  </a:extLst>
                </a:gridCol>
                <a:gridCol w="329184">
                  <a:extLst>
                    <a:ext uri="{9D8B030D-6E8A-4147-A177-3AD203B41FA5}">
                      <a16:colId xmlns:a16="http://schemas.microsoft.com/office/drawing/2014/main" val="2334600109"/>
                    </a:ext>
                  </a:extLst>
                </a:gridCol>
                <a:gridCol w="329184">
                  <a:extLst>
                    <a:ext uri="{9D8B030D-6E8A-4147-A177-3AD203B41FA5}">
                      <a16:colId xmlns:a16="http://schemas.microsoft.com/office/drawing/2014/main" val="1668085526"/>
                    </a:ext>
                  </a:extLst>
                </a:gridCol>
                <a:gridCol w="329184">
                  <a:extLst>
                    <a:ext uri="{9D8B030D-6E8A-4147-A177-3AD203B41FA5}">
                      <a16:colId xmlns:a16="http://schemas.microsoft.com/office/drawing/2014/main" val="188015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65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https://quintly-eu-image-storage.s3.amazonaws.com/e33bbb9956bb05844e7317a82c09a400/855e05074850e33ccf6423c2de7aa400.jpg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62344087"/>
                  </a:ext>
                </a:extLst>
              </a:tr>
            </a:tbl>
          </a:graphicData>
        </a:graphic>
      </p:graphicFrame>
      <p:sp>
        <p:nvSpPr>
          <p:cNvPr id="4" name="Text Placeholder 3">
            <a:extLst>
              <a:ext uri="{FF2B5EF4-FFF2-40B4-BE49-F238E27FC236}">
                <a16:creationId xmlns:a16="http://schemas.microsoft.com/office/drawing/2014/main" id="{80C1466C-CEC7-4D88-B9F7-D8A91183D07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4164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23FEB-9411-4063-ADE0-0C8DF5D9834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C45F45F-C844-49DB-9376-11E22DBB293C}"/>
              </a:ext>
            </a:extLst>
          </p:cNvPr>
          <p:cNvGraphicFramePr>
            <a:graphicFrameLocks noGrp="1"/>
          </p:cNvGraphicFramePr>
          <p:nvPr>
            <p:ph type="tbl" sz="quarter" idx="13"/>
            <p:extLst>
              <p:ext uri="{D42A27DB-BD31-4B8C-83A1-F6EECF244321}">
                <p14:modId xmlns:p14="http://schemas.microsoft.com/office/powerpoint/2010/main" val="382614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20536"/>
                    </a:ext>
                  </a:extLst>
                </a:gridCol>
                <a:gridCol w="1481328">
                  <a:extLst>
                    <a:ext uri="{9D8B030D-6E8A-4147-A177-3AD203B41FA5}">
                      <a16:colId xmlns:a16="http://schemas.microsoft.com/office/drawing/2014/main" val="3992385896"/>
                    </a:ext>
                  </a:extLst>
                </a:gridCol>
                <a:gridCol w="329184">
                  <a:extLst>
                    <a:ext uri="{9D8B030D-6E8A-4147-A177-3AD203B41FA5}">
                      <a16:colId xmlns:a16="http://schemas.microsoft.com/office/drawing/2014/main" val="2638997274"/>
                    </a:ext>
                  </a:extLst>
                </a:gridCol>
                <a:gridCol w="329184">
                  <a:extLst>
                    <a:ext uri="{9D8B030D-6E8A-4147-A177-3AD203B41FA5}">
                      <a16:colId xmlns:a16="http://schemas.microsoft.com/office/drawing/2014/main" val="233637130"/>
                    </a:ext>
                  </a:extLst>
                </a:gridCol>
                <a:gridCol w="329184">
                  <a:extLst>
                    <a:ext uri="{9D8B030D-6E8A-4147-A177-3AD203B41FA5}">
                      <a16:colId xmlns:a16="http://schemas.microsoft.com/office/drawing/2014/main" val="3573579777"/>
                    </a:ext>
                  </a:extLst>
                </a:gridCol>
                <a:gridCol w="329184">
                  <a:extLst>
                    <a:ext uri="{9D8B030D-6E8A-4147-A177-3AD203B41FA5}">
                      <a16:colId xmlns:a16="http://schemas.microsoft.com/office/drawing/2014/main" val="1792626863"/>
                    </a:ext>
                  </a:extLst>
                </a:gridCol>
                <a:gridCol w="329184">
                  <a:extLst>
                    <a:ext uri="{9D8B030D-6E8A-4147-A177-3AD203B41FA5}">
                      <a16:colId xmlns:a16="http://schemas.microsoft.com/office/drawing/2014/main" val="520083086"/>
                    </a:ext>
                  </a:extLst>
                </a:gridCol>
                <a:gridCol w="329184">
                  <a:extLst>
                    <a:ext uri="{9D8B030D-6E8A-4147-A177-3AD203B41FA5}">
                      <a16:colId xmlns:a16="http://schemas.microsoft.com/office/drawing/2014/main" val="606611662"/>
                    </a:ext>
                  </a:extLst>
                </a:gridCol>
                <a:gridCol w="329184">
                  <a:extLst>
                    <a:ext uri="{9D8B030D-6E8A-4147-A177-3AD203B41FA5}">
                      <a16:colId xmlns:a16="http://schemas.microsoft.com/office/drawing/2014/main" val="2604259180"/>
                    </a:ext>
                  </a:extLst>
                </a:gridCol>
                <a:gridCol w="329184">
                  <a:extLst>
                    <a:ext uri="{9D8B030D-6E8A-4147-A177-3AD203B41FA5}">
                      <a16:colId xmlns:a16="http://schemas.microsoft.com/office/drawing/2014/main" val="2408553103"/>
                    </a:ext>
                  </a:extLst>
                </a:gridCol>
                <a:gridCol w="329184">
                  <a:extLst>
                    <a:ext uri="{9D8B030D-6E8A-4147-A177-3AD203B41FA5}">
                      <a16:colId xmlns:a16="http://schemas.microsoft.com/office/drawing/2014/main" val="2922432789"/>
                    </a:ext>
                  </a:extLst>
                </a:gridCol>
                <a:gridCol w="329184">
                  <a:extLst>
                    <a:ext uri="{9D8B030D-6E8A-4147-A177-3AD203B41FA5}">
                      <a16:colId xmlns:a16="http://schemas.microsoft.com/office/drawing/2014/main" val="3125213724"/>
                    </a:ext>
                  </a:extLst>
                </a:gridCol>
                <a:gridCol w="329184">
                  <a:extLst>
                    <a:ext uri="{9D8B030D-6E8A-4147-A177-3AD203B41FA5}">
                      <a16:colId xmlns:a16="http://schemas.microsoft.com/office/drawing/2014/main" val="1786398981"/>
                    </a:ext>
                  </a:extLst>
                </a:gridCol>
                <a:gridCol w="329184">
                  <a:extLst>
                    <a:ext uri="{9D8B030D-6E8A-4147-A177-3AD203B41FA5}">
                      <a16:colId xmlns:a16="http://schemas.microsoft.com/office/drawing/2014/main" val="2255269418"/>
                    </a:ext>
                  </a:extLst>
                </a:gridCol>
                <a:gridCol w="329184">
                  <a:extLst>
                    <a:ext uri="{9D8B030D-6E8A-4147-A177-3AD203B41FA5}">
                      <a16:colId xmlns:a16="http://schemas.microsoft.com/office/drawing/2014/main" val="2983839549"/>
                    </a:ext>
                  </a:extLst>
                </a:gridCol>
                <a:gridCol w="329184">
                  <a:extLst>
                    <a:ext uri="{9D8B030D-6E8A-4147-A177-3AD203B41FA5}">
                      <a16:colId xmlns:a16="http://schemas.microsoft.com/office/drawing/2014/main" val="40438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11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- 2024-08-19 16:25:25</a:t>
                      </a:r>
                      <a:r>
                        <a:rPr kumimoji="0" lang="en-US" sz="1000" b="0" i="0" u="none" strike="noStrike" kern="1200" cap="none" spc="0" normalizeH="0" baseline="0" noProof="0">
                          <a:ln>
                            <a:noFill/>
                          </a:ln>
                          <a:solidFill>
                            <a:prstClr val="black"/>
                          </a:solidFill>
                          <a:effectLst/>
                          <a:uLnTx/>
                          <a:uFillTx/>
                          <a:latin typeface="Calibri"/>
                          <a:ea typeface="+mn-ea"/>
                          <a:cs typeface="+mn-cs"/>
                        </a:rPr>
                        <a:t>
 Help us give a big welcome to our newest hire, Richard!  He's stepping into the role of Claims Analyst for our Workers Compensations team in our Pasadena, CA office.
When he is not analyzing claims, Richard can be found on the baseball field coaching one of his three sons. Richard also has an adorable dog named Otis and a bright golden bearded dragon named – you guessed it - Sunny!
We're so excited to have Richard join our Tokio Marine America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https://quintly-eu-image-storage.s3.amazonaws.com/e33bbb9956bb05844e7317a82c09a400/0effc4c60bffd291efe0236f3ed39602.jpg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74336201"/>
                  </a:ext>
                </a:extLst>
              </a:tr>
            </a:tbl>
          </a:graphicData>
        </a:graphic>
      </p:graphicFrame>
      <p:sp>
        <p:nvSpPr>
          <p:cNvPr id="4" name="Text Placeholder 3">
            <a:extLst>
              <a:ext uri="{FF2B5EF4-FFF2-40B4-BE49-F238E27FC236}">
                <a16:creationId xmlns:a16="http://schemas.microsoft.com/office/drawing/2014/main" id="{F4DFE560-413E-4741-AEB3-0E365BEA0B8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56626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D4DEA-96A6-4ED2-99FB-D1117BDD12C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40AF085-88FB-4E87-A1A5-81EBEB934DE6}"/>
              </a:ext>
            </a:extLst>
          </p:cNvPr>
          <p:cNvGraphicFramePr>
            <a:graphicFrameLocks noGrp="1"/>
          </p:cNvGraphicFramePr>
          <p:nvPr>
            <p:ph type="tbl" sz="quarter" idx="13"/>
            <p:extLst>
              <p:ext uri="{D42A27DB-BD31-4B8C-83A1-F6EECF244321}">
                <p14:modId xmlns:p14="http://schemas.microsoft.com/office/powerpoint/2010/main" val="152999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32778323"/>
                    </a:ext>
                  </a:extLst>
                </a:gridCol>
                <a:gridCol w="576072">
                  <a:extLst>
                    <a:ext uri="{9D8B030D-6E8A-4147-A177-3AD203B41FA5}">
                      <a16:colId xmlns:a16="http://schemas.microsoft.com/office/drawing/2014/main" val="3070217517"/>
                    </a:ext>
                  </a:extLst>
                </a:gridCol>
                <a:gridCol w="576072">
                  <a:extLst>
                    <a:ext uri="{9D8B030D-6E8A-4147-A177-3AD203B41FA5}">
                      <a16:colId xmlns:a16="http://schemas.microsoft.com/office/drawing/2014/main" val="2954531108"/>
                    </a:ext>
                  </a:extLst>
                </a:gridCol>
                <a:gridCol w="576072">
                  <a:extLst>
                    <a:ext uri="{9D8B030D-6E8A-4147-A177-3AD203B41FA5}">
                      <a16:colId xmlns:a16="http://schemas.microsoft.com/office/drawing/2014/main" val="3582169604"/>
                    </a:ext>
                  </a:extLst>
                </a:gridCol>
                <a:gridCol w="576072">
                  <a:extLst>
                    <a:ext uri="{9D8B030D-6E8A-4147-A177-3AD203B41FA5}">
                      <a16:colId xmlns:a16="http://schemas.microsoft.com/office/drawing/2014/main" val="2028738701"/>
                    </a:ext>
                  </a:extLst>
                </a:gridCol>
                <a:gridCol w="576072">
                  <a:extLst>
                    <a:ext uri="{9D8B030D-6E8A-4147-A177-3AD203B41FA5}">
                      <a16:colId xmlns:a16="http://schemas.microsoft.com/office/drawing/2014/main" val="532708394"/>
                    </a:ext>
                  </a:extLst>
                </a:gridCol>
                <a:gridCol w="576072">
                  <a:extLst>
                    <a:ext uri="{9D8B030D-6E8A-4147-A177-3AD203B41FA5}">
                      <a16:colId xmlns:a16="http://schemas.microsoft.com/office/drawing/2014/main" val="4083583871"/>
                    </a:ext>
                  </a:extLst>
                </a:gridCol>
                <a:gridCol w="576072">
                  <a:extLst>
                    <a:ext uri="{9D8B030D-6E8A-4147-A177-3AD203B41FA5}">
                      <a16:colId xmlns:a16="http://schemas.microsoft.com/office/drawing/2014/main" val="3629070848"/>
                    </a:ext>
                  </a:extLst>
                </a:gridCol>
                <a:gridCol w="576072">
                  <a:extLst>
                    <a:ext uri="{9D8B030D-6E8A-4147-A177-3AD203B41FA5}">
                      <a16:colId xmlns:a16="http://schemas.microsoft.com/office/drawing/2014/main" val="2193282264"/>
                    </a:ext>
                  </a:extLst>
                </a:gridCol>
                <a:gridCol w="576072">
                  <a:extLst>
                    <a:ext uri="{9D8B030D-6E8A-4147-A177-3AD203B41FA5}">
                      <a16:colId xmlns:a16="http://schemas.microsoft.com/office/drawing/2014/main" val="1917291197"/>
                    </a:ext>
                  </a:extLst>
                </a:gridCol>
                <a:gridCol w="576072">
                  <a:extLst>
                    <a:ext uri="{9D8B030D-6E8A-4147-A177-3AD203B41FA5}">
                      <a16:colId xmlns:a16="http://schemas.microsoft.com/office/drawing/2014/main" val="3437815943"/>
                    </a:ext>
                  </a:extLst>
                </a:gridCol>
                <a:gridCol w="576072">
                  <a:extLst>
                    <a:ext uri="{9D8B030D-6E8A-4147-A177-3AD203B41FA5}">
                      <a16:colId xmlns:a16="http://schemas.microsoft.com/office/drawing/2014/main" val="1041876126"/>
                    </a:ext>
                  </a:extLst>
                </a:gridCol>
                <a:gridCol w="576072">
                  <a:extLst>
                    <a:ext uri="{9D8B030D-6E8A-4147-A177-3AD203B41FA5}">
                      <a16:colId xmlns:a16="http://schemas.microsoft.com/office/drawing/2014/main" val="21631469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4220810"/>
                  </a:ext>
                </a:extLst>
              </a:tr>
              <a:tr h="370840">
                <a:tc>
                  <a:txBody>
                    <a:bodyPr/>
                    <a:lstStyle/>
                    <a:p>
                      <a:r>
                        <a:rPr lang="en-US" sz="1000"/>
                        <a:t>292</a:t>
                      </a:r>
                    </a:p>
                  </a:txBody>
                  <a:tcPr/>
                </a:tc>
                <a:tc>
                  <a:txBody>
                    <a:bodyPr/>
                    <a:lstStyle/>
                    <a:p>
                      <a:r>
                        <a:rPr lang="en-US" sz="1000"/>
                        <a:t>1</a:t>
                      </a:r>
                    </a:p>
                  </a:txBody>
                  <a:tcPr/>
                </a:tc>
                <a:tc>
                  <a:txBody>
                    <a:bodyPr/>
                    <a:lstStyle/>
                    <a:p>
                      <a:r>
                        <a:rPr lang="en-US" sz="1000"/>
                        <a:t>20</a:t>
                      </a:r>
                    </a:p>
                  </a:txBody>
                  <a:tcPr/>
                </a:tc>
                <a:tc>
                  <a:txBody>
                    <a:bodyPr/>
                    <a:lstStyle/>
                    <a:p>
                      <a:r>
                        <a:rPr lang="en-US" sz="1000"/>
                        <a:t>13</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8</a:t>
                      </a:r>
                    </a:p>
                  </a:txBody>
                  <a:tcPr/>
                </a:tc>
                <a:tc>
                  <a:txBody>
                    <a:bodyPr/>
                    <a:lstStyle/>
                    <a:p>
                      <a:r>
                        <a:rPr lang="en-US" sz="1000"/>
                        <a:t>2</a:t>
                      </a:r>
                    </a:p>
                  </a:txBody>
                  <a:tcPr/>
                </a:tc>
                <a:tc>
                  <a:txBody>
                    <a:bodyPr/>
                    <a:lstStyle/>
                    <a:p>
                      <a:r>
                        <a:rPr lang="en-US" sz="1000"/>
                        <a:t>0.3701 %</a:t>
                      </a:r>
                    </a:p>
                  </a:txBody>
                  <a:tcPr/>
                </a:tc>
                <a:tc>
                  <a:txBody>
                    <a:bodyPr/>
                    <a:lstStyle/>
                    <a:p>
                      <a:r>
                        <a:rPr lang="en-US" sz="1000"/>
                        <a:t>0.0 %</a:t>
                      </a:r>
                    </a:p>
                  </a:txBody>
                  <a:tcPr/>
                </a:tc>
                <a:extLst>
                  <a:ext uri="{0D108BD9-81ED-4DB2-BD59-A6C34878D82A}">
                    <a16:rowId xmlns:a16="http://schemas.microsoft.com/office/drawing/2014/main" val="2740641130"/>
                  </a:ext>
                </a:extLst>
              </a:tr>
            </a:tbl>
          </a:graphicData>
        </a:graphic>
      </p:graphicFrame>
      <p:sp>
        <p:nvSpPr>
          <p:cNvPr id="4" name="Text Placeholder 3">
            <a:extLst>
              <a:ext uri="{FF2B5EF4-FFF2-40B4-BE49-F238E27FC236}">
                <a16:creationId xmlns:a16="http://schemas.microsoft.com/office/drawing/2014/main" id="{2D8AF47A-1E62-4921-AEC8-97CD409FFBE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5557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563B7-7432-413F-A02C-88E06F78D7F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32F1A25A-BCF0-453C-BBE9-C93FBAA65D71}"/>
              </a:ext>
            </a:extLst>
          </p:cNvPr>
          <p:cNvGraphicFramePr>
            <a:graphicFrameLocks noGrp="1"/>
          </p:cNvGraphicFramePr>
          <p:nvPr>
            <p:ph type="chart" sz="quarter" idx="13"/>
            <p:extLst>
              <p:ext uri="{D42A27DB-BD31-4B8C-83A1-F6EECF244321}">
                <p14:modId xmlns:p14="http://schemas.microsoft.com/office/powerpoint/2010/main" val="560996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B9361-AA1A-4C7C-AFA8-8EF2006F77D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C2799A1-0F59-42A1-B9A0-56D01FC8EC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93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7E47-703C-44CE-8CD4-DD04D35975A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5D8A0E6-736C-487D-96EE-7892FE6E94BD}"/>
              </a:ext>
            </a:extLst>
          </p:cNvPr>
          <p:cNvGraphicFramePr>
            <a:graphicFrameLocks noGrp="1"/>
          </p:cNvGraphicFramePr>
          <p:nvPr>
            <p:ph type="chart" sz="quarter" idx="13"/>
            <p:extLst>
              <p:ext uri="{D42A27DB-BD31-4B8C-83A1-F6EECF244321}">
                <p14:modId xmlns:p14="http://schemas.microsoft.com/office/powerpoint/2010/main" val="3806413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410CC-ADC9-4110-A761-1FA7DEF01B9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5FC5DC2-3602-4C69-B5DF-2F289B17A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0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9107B-BF46-47CB-9345-153E3539B2D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D1B9324F-533B-4963-8450-2D13E6019AC0}"/>
              </a:ext>
            </a:extLst>
          </p:cNvPr>
          <p:cNvGraphicFramePr>
            <a:graphicFrameLocks noGrp="1"/>
          </p:cNvGraphicFramePr>
          <p:nvPr>
            <p:ph type="chart" sz="quarter" idx="13"/>
            <p:extLst>
              <p:ext uri="{D42A27DB-BD31-4B8C-83A1-F6EECF244321}">
                <p14:modId xmlns:p14="http://schemas.microsoft.com/office/powerpoint/2010/main" val="603647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2CFCE-26B7-4336-941C-60FB577DA07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A822C54-8FCF-4959-871A-41AEE637F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561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96B5C-7C2B-4FBB-B1CC-E1189DBD756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90C2922E-CC02-426D-A49E-3F67F93FCAC5}"/>
              </a:ext>
            </a:extLst>
          </p:cNvPr>
          <p:cNvGraphicFramePr>
            <a:graphicFrameLocks noGrp="1"/>
          </p:cNvGraphicFramePr>
          <p:nvPr>
            <p:ph type="tbl" sz="quarter" idx="13"/>
            <p:extLst>
              <p:ext uri="{D42A27DB-BD31-4B8C-83A1-F6EECF244321}">
                <p14:modId xmlns:p14="http://schemas.microsoft.com/office/powerpoint/2010/main" val="162335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0119353"/>
                    </a:ext>
                  </a:extLst>
                </a:gridCol>
                <a:gridCol w="1152144">
                  <a:extLst>
                    <a:ext uri="{9D8B030D-6E8A-4147-A177-3AD203B41FA5}">
                      <a16:colId xmlns:a16="http://schemas.microsoft.com/office/drawing/2014/main" val="3188768932"/>
                    </a:ext>
                  </a:extLst>
                </a:gridCol>
                <a:gridCol w="1152144">
                  <a:extLst>
                    <a:ext uri="{9D8B030D-6E8A-4147-A177-3AD203B41FA5}">
                      <a16:colId xmlns:a16="http://schemas.microsoft.com/office/drawing/2014/main" val="3804223509"/>
                    </a:ext>
                  </a:extLst>
                </a:gridCol>
                <a:gridCol w="1152144">
                  <a:extLst>
                    <a:ext uri="{9D8B030D-6E8A-4147-A177-3AD203B41FA5}">
                      <a16:colId xmlns:a16="http://schemas.microsoft.com/office/drawing/2014/main" val="1643853009"/>
                    </a:ext>
                  </a:extLst>
                </a:gridCol>
                <a:gridCol w="1152144">
                  <a:extLst>
                    <a:ext uri="{9D8B030D-6E8A-4147-A177-3AD203B41FA5}">
                      <a16:colId xmlns:a16="http://schemas.microsoft.com/office/drawing/2014/main" val="2134768412"/>
                    </a:ext>
                  </a:extLst>
                </a:gridCol>
                <a:gridCol w="1152144">
                  <a:extLst>
                    <a:ext uri="{9D8B030D-6E8A-4147-A177-3AD203B41FA5}">
                      <a16:colId xmlns:a16="http://schemas.microsoft.com/office/drawing/2014/main" val="56362460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37698140"/>
                  </a:ext>
                </a:extLst>
              </a:tr>
              <a:tr h="370840">
                <a:tc>
                  <a:txBody>
                    <a:bodyPr/>
                    <a:lstStyle/>
                    <a:p>
                      <a:r>
                        <a:rPr lang="en-US" sz="1000" b="1"/>
                        <a:t>@TokioMAmerica - 2024-08-16 15:09:05</a:t>
                      </a:r>
                      <a:r>
                        <a:rPr lang="en-US" sz="1000"/>
                        <a:t>
 Our senior leadership team visited our employees in Chicago for the second stop on their tour of TMA offices across the country! Our CEO, Daisuke Ugaeri &amp;amp; Executive VPs, Steve Goldstein &amp;amp; Ann Ginn, held a lively Town Hall meeting at our new Chicago office.</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223439697"/>
                  </a:ext>
                </a:extLst>
              </a:tr>
              <a:tr h="370840">
                <a:tc>
                  <a:txBody>
                    <a:bodyPr/>
                    <a:lstStyle/>
                    <a:p>
                      <a:r>
                        <a:rPr lang="en-US" sz="1000" b="1"/>
                        <a:t>@TokioMAmerica - 2024-08-19 16:22:39</a:t>
                      </a:r>
                      <a:r>
                        <a:rPr lang="en-US" sz="1000"/>
                        <a:t>
 Help us give a big welcome to our newest hire, Richard!  He's stepping into the role of Claims Analyst for our Workers Compensations team in our Pasadena, CA office.</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1874379792"/>
                  </a:ext>
                </a:extLst>
              </a:tr>
              <a:tr h="370840">
                <a:tc>
                  <a:txBody>
                    <a:bodyPr/>
                    <a:lstStyle/>
                    <a:p>
                      <a:r>
                        <a:rPr lang="en-US" sz="1000" b="1"/>
                        <a:t>@TokioMAmerica - 2024-08-05 16:05:44</a:t>
                      </a:r>
                      <a:r>
                        <a:rPr lang="en-US" sz="1000"/>
                        <a:t>
 It’s National Back to School Month &amp;amp; we'd like to recognize our interns who recently completed our 9-week Summer Rotational program as they head back to school! Our interns had an active summer, learning about the functions of the Underwriting, Claims &amp;amp; Loss Control departments.</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0.6873 %</a:t>
                      </a:r>
                    </a:p>
                  </a:txBody>
                  <a:tcPr/>
                </a:tc>
                <a:extLst>
                  <a:ext uri="{0D108BD9-81ED-4DB2-BD59-A6C34878D82A}">
                    <a16:rowId xmlns:a16="http://schemas.microsoft.com/office/drawing/2014/main" val="1420488422"/>
                  </a:ext>
                </a:extLst>
              </a:tr>
            </a:tbl>
          </a:graphicData>
        </a:graphic>
      </p:graphicFrame>
      <p:sp>
        <p:nvSpPr>
          <p:cNvPr id="4" name="Text Placeholder 3">
            <a:extLst>
              <a:ext uri="{FF2B5EF4-FFF2-40B4-BE49-F238E27FC236}">
                <a16:creationId xmlns:a16="http://schemas.microsoft.com/office/drawing/2014/main" id="{CCE0BE14-C114-44B6-BCD1-12D7ABF57F2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27135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CCE3-74D2-4A35-9704-081E2217B70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F363FA4-EDD0-4819-9B9D-41E752C55C31}"/>
              </a:ext>
            </a:extLst>
          </p:cNvPr>
          <p:cNvGraphicFramePr>
            <a:graphicFrameLocks noGrp="1"/>
          </p:cNvGraphicFramePr>
          <p:nvPr>
            <p:ph type="tbl" sz="quarter" idx="13"/>
            <p:extLst>
              <p:ext uri="{D42A27DB-BD31-4B8C-83A1-F6EECF244321}">
                <p14:modId xmlns:p14="http://schemas.microsoft.com/office/powerpoint/2010/main" val="335872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87006750"/>
                    </a:ext>
                  </a:extLst>
                </a:gridCol>
                <a:gridCol w="658368">
                  <a:extLst>
                    <a:ext uri="{9D8B030D-6E8A-4147-A177-3AD203B41FA5}">
                      <a16:colId xmlns:a16="http://schemas.microsoft.com/office/drawing/2014/main" val="272430771"/>
                    </a:ext>
                  </a:extLst>
                </a:gridCol>
                <a:gridCol w="658368">
                  <a:extLst>
                    <a:ext uri="{9D8B030D-6E8A-4147-A177-3AD203B41FA5}">
                      <a16:colId xmlns:a16="http://schemas.microsoft.com/office/drawing/2014/main" val="488018270"/>
                    </a:ext>
                  </a:extLst>
                </a:gridCol>
                <a:gridCol w="658368">
                  <a:extLst>
                    <a:ext uri="{9D8B030D-6E8A-4147-A177-3AD203B41FA5}">
                      <a16:colId xmlns:a16="http://schemas.microsoft.com/office/drawing/2014/main" val="2248276031"/>
                    </a:ext>
                  </a:extLst>
                </a:gridCol>
                <a:gridCol w="658368">
                  <a:extLst>
                    <a:ext uri="{9D8B030D-6E8A-4147-A177-3AD203B41FA5}">
                      <a16:colId xmlns:a16="http://schemas.microsoft.com/office/drawing/2014/main" val="3380969550"/>
                    </a:ext>
                  </a:extLst>
                </a:gridCol>
                <a:gridCol w="658368">
                  <a:extLst>
                    <a:ext uri="{9D8B030D-6E8A-4147-A177-3AD203B41FA5}">
                      <a16:colId xmlns:a16="http://schemas.microsoft.com/office/drawing/2014/main" val="2335495049"/>
                    </a:ext>
                  </a:extLst>
                </a:gridCol>
                <a:gridCol w="658368">
                  <a:extLst>
                    <a:ext uri="{9D8B030D-6E8A-4147-A177-3AD203B41FA5}">
                      <a16:colId xmlns:a16="http://schemas.microsoft.com/office/drawing/2014/main" val="2110440314"/>
                    </a:ext>
                  </a:extLst>
                </a:gridCol>
                <a:gridCol w="658368">
                  <a:extLst>
                    <a:ext uri="{9D8B030D-6E8A-4147-A177-3AD203B41FA5}">
                      <a16:colId xmlns:a16="http://schemas.microsoft.com/office/drawing/2014/main" val="420087529"/>
                    </a:ext>
                  </a:extLst>
                </a:gridCol>
                <a:gridCol w="658368">
                  <a:extLst>
                    <a:ext uri="{9D8B030D-6E8A-4147-A177-3AD203B41FA5}">
                      <a16:colId xmlns:a16="http://schemas.microsoft.com/office/drawing/2014/main" val="291479885"/>
                    </a:ext>
                  </a:extLst>
                </a:gridCol>
                <a:gridCol w="658368">
                  <a:extLst>
                    <a:ext uri="{9D8B030D-6E8A-4147-A177-3AD203B41FA5}">
                      <a16:colId xmlns:a16="http://schemas.microsoft.com/office/drawing/2014/main" val="768629766"/>
                    </a:ext>
                  </a:extLst>
                </a:gridCol>
                <a:gridCol w="658368">
                  <a:extLst>
                    <a:ext uri="{9D8B030D-6E8A-4147-A177-3AD203B41FA5}">
                      <a16:colId xmlns:a16="http://schemas.microsoft.com/office/drawing/2014/main" val="3142580498"/>
                    </a:ext>
                  </a:extLst>
                </a:gridCol>
                <a:gridCol w="658368">
                  <a:extLst>
                    <a:ext uri="{9D8B030D-6E8A-4147-A177-3AD203B41FA5}">
                      <a16:colId xmlns:a16="http://schemas.microsoft.com/office/drawing/2014/main" val="42686207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28736072"/>
                  </a:ext>
                </a:extLst>
              </a:tr>
              <a:tr h="370840">
                <a:tc>
                  <a:txBody>
                    <a:bodyPr/>
                    <a:lstStyle/>
                    <a:p>
                      <a:r>
                        <a:rPr lang="en-US" sz="1000"/>
                        <a:t>22793</a:t>
                      </a:r>
                    </a:p>
                  </a:txBody>
                  <a:tcPr/>
                </a:tc>
                <a:tc>
                  <a:txBody>
                    <a:bodyPr/>
                    <a:lstStyle/>
                    <a:p>
                      <a:r>
                        <a:rPr lang="en-US" sz="1000"/>
                        <a:t>131</a:t>
                      </a:r>
                    </a:p>
                  </a:txBody>
                  <a:tcPr/>
                </a:tc>
                <a:tc>
                  <a:txBody>
                    <a:bodyPr/>
                    <a:lstStyle/>
                    <a:p>
                      <a:r>
                        <a:rPr lang="en-US" sz="1000"/>
                        <a:t>13</a:t>
                      </a:r>
                    </a:p>
                  </a:txBody>
                  <a:tcPr/>
                </a:tc>
                <a:tc>
                  <a:txBody>
                    <a:bodyPr/>
                    <a:lstStyle/>
                    <a:p>
                      <a:r>
                        <a:rPr lang="en-US" sz="1000"/>
                        <a:t>515</a:t>
                      </a:r>
                    </a:p>
                  </a:txBody>
                  <a:tcPr/>
                </a:tc>
                <a:tc>
                  <a:txBody>
                    <a:bodyPr/>
                    <a:lstStyle/>
                    <a:p>
                      <a:r>
                        <a:rPr lang="en-US" sz="1000"/>
                        <a:t>39.615384615385</a:t>
                      </a:r>
                    </a:p>
                  </a:txBody>
                  <a:tcPr/>
                </a:tc>
                <a:tc>
                  <a:txBody>
                    <a:bodyPr/>
                    <a:lstStyle/>
                    <a:p>
                      <a:r>
                        <a:rPr lang="en-US" sz="1000"/>
                        <a:t>6</a:t>
                      </a:r>
                    </a:p>
                  </a:txBody>
                  <a:tcPr/>
                </a:tc>
                <a:tc>
                  <a:txBody>
                    <a:bodyPr/>
                    <a:lstStyle/>
                    <a:p>
                      <a:r>
                        <a:rPr lang="en-US" sz="1000"/>
                        <a:t>7</a:t>
                      </a:r>
                    </a:p>
                  </a:txBody>
                  <a:tcPr/>
                </a:tc>
                <a:tc>
                  <a:txBody>
                    <a:bodyPr/>
                    <a:lstStyle/>
                    <a:p>
                      <a:r>
                        <a:rPr lang="en-US" sz="1000"/>
                        <a:t>3835</a:t>
                      </a:r>
                    </a:p>
                  </a:txBody>
                  <a:tcPr/>
                </a:tc>
                <a:tc>
                  <a:txBody>
                    <a:bodyPr/>
                    <a:lstStyle/>
                    <a:p>
                      <a:r>
                        <a:rPr lang="en-US" sz="1000"/>
                        <a:t>26961</a:t>
                      </a:r>
                    </a:p>
                  </a:txBody>
                  <a:tcPr/>
                </a:tc>
                <a:tc>
                  <a:txBody>
                    <a:bodyPr/>
                    <a:lstStyle/>
                    <a:p>
                      <a:r>
                        <a:rPr lang="en-US" sz="1000"/>
                        <a:t>2073.9230769231</a:t>
                      </a:r>
                    </a:p>
                  </a:txBody>
                  <a:tcPr/>
                </a:tc>
                <a:tc>
                  <a:txBody>
                    <a:bodyPr/>
                    <a:lstStyle/>
                    <a:p>
                      <a:r>
                        <a:rPr lang="en-US" sz="1000"/>
                        <a:t>11.341503827528 %</a:t>
                      </a:r>
                    </a:p>
                  </a:txBody>
                  <a:tcPr/>
                </a:tc>
                <a:tc>
                  <a:txBody>
                    <a:bodyPr/>
                    <a:lstStyle/>
                    <a:p>
                      <a:r>
                        <a:rPr lang="en-US" sz="1000"/>
                        <a:t>0</a:t>
                      </a:r>
                    </a:p>
                  </a:txBody>
                  <a:tcPr/>
                </a:tc>
                <a:extLst>
                  <a:ext uri="{0D108BD9-81ED-4DB2-BD59-A6C34878D82A}">
                    <a16:rowId xmlns:a16="http://schemas.microsoft.com/office/drawing/2014/main" val="1834092485"/>
                  </a:ext>
                </a:extLst>
              </a:tr>
            </a:tbl>
          </a:graphicData>
        </a:graphic>
      </p:graphicFrame>
      <p:sp>
        <p:nvSpPr>
          <p:cNvPr id="4" name="Text Placeholder 3">
            <a:extLst>
              <a:ext uri="{FF2B5EF4-FFF2-40B4-BE49-F238E27FC236}">
                <a16:creationId xmlns:a16="http://schemas.microsoft.com/office/drawing/2014/main" id="{62F997ED-2BE5-4C26-A322-6836DF30AB1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91503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B730-CED2-4C7B-B603-CD009C059755}"/>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F631697A-A7CB-4EFB-96D2-113DB329F3C4}"/>
              </a:ext>
            </a:extLst>
          </p:cNvPr>
          <p:cNvGraphicFramePr>
            <a:graphicFrameLocks noGrp="1"/>
          </p:cNvGraphicFramePr>
          <p:nvPr>
            <p:ph type="chart" sz="quarter" idx="13"/>
            <p:extLst>
              <p:ext uri="{D42A27DB-BD31-4B8C-83A1-F6EECF244321}">
                <p14:modId xmlns:p14="http://schemas.microsoft.com/office/powerpoint/2010/main" val="663209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99A6D-95A7-45C9-BE1B-D20DF71020D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70DB0AA-82A1-4844-B230-64DC651C1D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8202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7F31-3ABF-4E2E-99DE-C4375E03B8B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C01926B-ACA7-4E01-A201-96B2BAD8FF60}"/>
              </a:ext>
            </a:extLst>
          </p:cNvPr>
          <p:cNvGraphicFramePr>
            <a:graphicFrameLocks noGrp="1"/>
          </p:cNvGraphicFramePr>
          <p:nvPr>
            <p:ph type="chart" sz="quarter" idx="13"/>
            <p:extLst>
              <p:ext uri="{D42A27DB-BD31-4B8C-83A1-F6EECF244321}">
                <p14:modId xmlns:p14="http://schemas.microsoft.com/office/powerpoint/2010/main" val="2415368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A5E495-66C4-4B5B-8846-87D3135E80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3353CD8-9C67-446E-9C65-290BB078BF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204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4A95E-905E-4C21-A91B-DBE03E245715}"/>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75387EC-12FE-4B02-A48C-B0ABEC1A7E0A}"/>
              </a:ext>
            </a:extLst>
          </p:cNvPr>
          <p:cNvGraphicFramePr>
            <a:graphicFrameLocks noGrp="1"/>
          </p:cNvGraphicFramePr>
          <p:nvPr>
            <p:ph type="chart" sz="quarter" idx="13"/>
            <p:extLst>
              <p:ext uri="{D42A27DB-BD31-4B8C-83A1-F6EECF244321}">
                <p14:modId xmlns:p14="http://schemas.microsoft.com/office/powerpoint/2010/main" val="369317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CDCBEB-E6CF-47DF-998E-F41C1A86000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7968848-4F25-4510-89F5-9B1E91526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189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E2020-95E1-4C6C-B0F3-DF398151315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3D3669F2-8D68-46A5-AEB1-1BC0794BF25B}"/>
              </a:ext>
            </a:extLst>
          </p:cNvPr>
          <p:cNvGraphicFramePr>
            <a:graphicFrameLocks noGrp="1"/>
          </p:cNvGraphicFramePr>
          <p:nvPr>
            <p:ph type="chart" sz="quarter" idx="13"/>
            <p:extLst>
              <p:ext uri="{D42A27DB-BD31-4B8C-83A1-F6EECF244321}">
                <p14:modId xmlns:p14="http://schemas.microsoft.com/office/powerpoint/2010/main" val="2184319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25CDE-DD0C-4904-A6D7-4082EA94451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15BC279-7088-4880-AD4E-6997D232E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825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7AB0-E76C-4295-B060-59E9C3EAF389}"/>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1CAED761-A9CB-4E95-BB99-7CE27E69C012}"/>
              </a:ext>
            </a:extLst>
          </p:cNvPr>
          <p:cNvGraphicFramePr>
            <a:graphicFrameLocks noGrp="1"/>
          </p:cNvGraphicFramePr>
          <p:nvPr>
            <p:ph type="tbl" sz="quarter" idx="13"/>
            <p:extLst>
              <p:ext uri="{D42A27DB-BD31-4B8C-83A1-F6EECF244321}">
                <p14:modId xmlns:p14="http://schemas.microsoft.com/office/powerpoint/2010/main" val="170194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9022300"/>
                    </a:ext>
                  </a:extLst>
                </a:gridCol>
                <a:gridCol w="658368">
                  <a:extLst>
                    <a:ext uri="{9D8B030D-6E8A-4147-A177-3AD203B41FA5}">
                      <a16:colId xmlns:a16="http://schemas.microsoft.com/office/drawing/2014/main" val="1291395753"/>
                    </a:ext>
                  </a:extLst>
                </a:gridCol>
                <a:gridCol w="658368">
                  <a:extLst>
                    <a:ext uri="{9D8B030D-6E8A-4147-A177-3AD203B41FA5}">
                      <a16:colId xmlns:a16="http://schemas.microsoft.com/office/drawing/2014/main" val="79148526"/>
                    </a:ext>
                  </a:extLst>
                </a:gridCol>
                <a:gridCol w="658368">
                  <a:extLst>
                    <a:ext uri="{9D8B030D-6E8A-4147-A177-3AD203B41FA5}">
                      <a16:colId xmlns:a16="http://schemas.microsoft.com/office/drawing/2014/main" val="2314905832"/>
                    </a:ext>
                  </a:extLst>
                </a:gridCol>
                <a:gridCol w="658368">
                  <a:extLst>
                    <a:ext uri="{9D8B030D-6E8A-4147-A177-3AD203B41FA5}">
                      <a16:colId xmlns:a16="http://schemas.microsoft.com/office/drawing/2014/main" val="816743084"/>
                    </a:ext>
                  </a:extLst>
                </a:gridCol>
                <a:gridCol w="658368">
                  <a:extLst>
                    <a:ext uri="{9D8B030D-6E8A-4147-A177-3AD203B41FA5}">
                      <a16:colId xmlns:a16="http://schemas.microsoft.com/office/drawing/2014/main" val="1055641427"/>
                    </a:ext>
                  </a:extLst>
                </a:gridCol>
                <a:gridCol w="658368">
                  <a:extLst>
                    <a:ext uri="{9D8B030D-6E8A-4147-A177-3AD203B41FA5}">
                      <a16:colId xmlns:a16="http://schemas.microsoft.com/office/drawing/2014/main" val="1406623081"/>
                    </a:ext>
                  </a:extLst>
                </a:gridCol>
                <a:gridCol w="658368">
                  <a:extLst>
                    <a:ext uri="{9D8B030D-6E8A-4147-A177-3AD203B41FA5}">
                      <a16:colId xmlns:a16="http://schemas.microsoft.com/office/drawing/2014/main" val="3901420887"/>
                    </a:ext>
                  </a:extLst>
                </a:gridCol>
                <a:gridCol w="658368">
                  <a:extLst>
                    <a:ext uri="{9D8B030D-6E8A-4147-A177-3AD203B41FA5}">
                      <a16:colId xmlns:a16="http://schemas.microsoft.com/office/drawing/2014/main" val="1850753706"/>
                    </a:ext>
                  </a:extLst>
                </a:gridCol>
                <a:gridCol w="658368">
                  <a:extLst>
                    <a:ext uri="{9D8B030D-6E8A-4147-A177-3AD203B41FA5}">
                      <a16:colId xmlns:a16="http://schemas.microsoft.com/office/drawing/2014/main" val="2049838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951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15:03:30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10.626865671642 %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5731756"/>
                  </a:ext>
                </a:extLst>
              </a:tr>
            </a:tbl>
          </a:graphicData>
        </a:graphic>
      </p:graphicFrame>
      <p:sp>
        <p:nvSpPr>
          <p:cNvPr id="4" name="Text Placeholder 3">
            <a:extLst>
              <a:ext uri="{FF2B5EF4-FFF2-40B4-BE49-F238E27FC236}">
                <a16:creationId xmlns:a16="http://schemas.microsoft.com/office/drawing/2014/main" id="{374F61A3-69A9-4411-B040-4BF017FEA66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152103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AAA1A-6665-4232-981C-D219165770EE}"/>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5BAF16E-EC63-48FA-8C0D-1D31359AB7AC}"/>
              </a:ext>
            </a:extLst>
          </p:cNvPr>
          <p:cNvGraphicFramePr>
            <a:graphicFrameLocks noGrp="1"/>
          </p:cNvGraphicFramePr>
          <p:nvPr>
            <p:ph type="tbl" sz="quarter" idx="13"/>
            <p:extLst>
              <p:ext uri="{D42A27DB-BD31-4B8C-83A1-F6EECF244321}">
                <p14:modId xmlns:p14="http://schemas.microsoft.com/office/powerpoint/2010/main" val="3248109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89366589"/>
                    </a:ext>
                  </a:extLst>
                </a:gridCol>
                <a:gridCol w="658368">
                  <a:extLst>
                    <a:ext uri="{9D8B030D-6E8A-4147-A177-3AD203B41FA5}">
                      <a16:colId xmlns:a16="http://schemas.microsoft.com/office/drawing/2014/main" val="2897971953"/>
                    </a:ext>
                  </a:extLst>
                </a:gridCol>
                <a:gridCol w="658368">
                  <a:extLst>
                    <a:ext uri="{9D8B030D-6E8A-4147-A177-3AD203B41FA5}">
                      <a16:colId xmlns:a16="http://schemas.microsoft.com/office/drawing/2014/main" val="789784749"/>
                    </a:ext>
                  </a:extLst>
                </a:gridCol>
                <a:gridCol w="658368">
                  <a:extLst>
                    <a:ext uri="{9D8B030D-6E8A-4147-A177-3AD203B41FA5}">
                      <a16:colId xmlns:a16="http://schemas.microsoft.com/office/drawing/2014/main" val="3743628355"/>
                    </a:ext>
                  </a:extLst>
                </a:gridCol>
                <a:gridCol w="658368">
                  <a:extLst>
                    <a:ext uri="{9D8B030D-6E8A-4147-A177-3AD203B41FA5}">
                      <a16:colId xmlns:a16="http://schemas.microsoft.com/office/drawing/2014/main" val="651929922"/>
                    </a:ext>
                  </a:extLst>
                </a:gridCol>
                <a:gridCol w="658368">
                  <a:extLst>
                    <a:ext uri="{9D8B030D-6E8A-4147-A177-3AD203B41FA5}">
                      <a16:colId xmlns:a16="http://schemas.microsoft.com/office/drawing/2014/main" val="3521835310"/>
                    </a:ext>
                  </a:extLst>
                </a:gridCol>
                <a:gridCol w="658368">
                  <a:extLst>
                    <a:ext uri="{9D8B030D-6E8A-4147-A177-3AD203B41FA5}">
                      <a16:colId xmlns:a16="http://schemas.microsoft.com/office/drawing/2014/main" val="3017889442"/>
                    </a:ext>
                  </a:extLst>
                </a:gridCol>
                <a:gridCol w="658368">
                  <a:extLst>
                    <a:ext uri="{9D8B030D-6E8A-4147-A177-3AD203B41FA5}">
                      <a16:colId xmlns:a16="http://schemas.microsoft.com/office/drawing/2014/main" val="1182119919"/>
                    </a:ext>
                  </a:extLst>
                </a:gridCol>
                <a:gridCol w="658368">
                  <a:extLst>
                    <a:ext uri="{9D8B030D-6E8A-4147-A177-3AD203B41FA5}">
                      <a16:colId xmlns:a16="http://schemas.microsoft.com/office/drawing/2014/main" val="3583986917"/>
                    </a:ext>
                  </a:extLst>
                </a:gridCol>
                <a:gridCol w="658368">
                  <a:extLst>
                    <a:ext uri="{9D8B030D-6E8A-4147-A177-3AD203B41FA5}">
                      <a16:colId xmlns:a16="http://schemas.microsoft.com/office/drawing/2014/main" val="313567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1269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- 2024-08-02 15:33:41</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Tokio Marine North America 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16.261879619852 %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3839082"/>
                  </a:ext>
                </a:extLst>
              </a:tr>
            </a:tbl>
          </a:graphicData>
        </a:graphic>
      </p:graphicFrame>
      <p:sp>
        <p:nvSpPr>
          <p:cNvPr id="4" name="Text Placeholder 3">
            <a:extLst>
              <a:ext uri="{FF2B5EF4-FFF2-40B4-BE49-F238E27FC236}">
                <a16:creationId xmlns:a16="http://schemas.microsoft.com/office/drawing/2014/main" id="{2DAC8226-3170-400A-B3AF-1D16C29F09B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40734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15DE-4A53-43E7-8792-EB5A41925077}"/>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D9F38E94-1B66-4C3E-BA24-41D523865BC9}"/>
              </a:ext>
            </a:extLst>
          </p:cNvPr>
          <p:cNvGraphicFramePr>
            <a:graphicFrameLocks noGrp="1"/>
          </p:cNvGraphicFramePr>
          <p:nvPr>
            <p:ph type="tbl" sz="quarter" idx="13"/>
            <p:extLst>
              <p:ext uri="{D42A27DB-BD31-4B8C-83A1-F6EECF244321}">
                <p14:modId xmlns:p14="http://schemas.microsoft.com/office/powerpoint/2010/main" val="56904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68795334"/>
                    </a:ext>
                  </a:extLst>
                </a:gridCol>
                <a:gridCol w="658368">
                  <a:extLst>
                    <a:ext uri="{9D8B030D-6E8A-4147-A177-3AD203B41FA5}">
                      <a16:colId xmlns:a16="http://schemas.microsoft.com/office/drawing/2014/main" val="2854748650"/>
                    </a:ext>
                  </a:extLst>
                </a:gridCol>
                <a:gridCol w="658368">
                  <a:extLst>
                    <a:ext uri="{9D8B030D-6E8A-4147-A177-3AD203B41FA5}">
                      <a16:colId xmlns:a16="http://schemas.microsoft.com/office/drawing/2014/main" val="1855472876"/>
                    </a:ext>
                  </a:extLst>
                </a:gridCol>
                <a:gridCol w="658368">
                  <a:extLst>
                    <a:ext uri="{9D8B030D-6E8A-4147-A177-3AD203B41FA5}">
                      <a16:colId xmlns:a16="http://schemas.microsoft.com/office/drawing/2014/main" val="2009435959"/>
                    </a:ext>
                  </a:extLst>
                </a:gridCol>
                <a:gridCol w="658368">
                  <a:extLst>
                    <a:ext uri="{9D8B030D-6E8A-4147-A177-3AD203B41FA5}">
                      <a16:colId xmlns:a16="http://schemas.microsoft.com/office/drawing/2014/main" val="2020364299"/>
                    </a:ext>
                  </a:extLst>
                </a:gridCol>
                <a:gridCol w="658368">
                  <a:extLst>
                    <a:ext uri="{9D8B030D-6E8A-4147-A177-3AD203B41FA5}">
                      <a16:colId xmlns:a16="http://schemas.microsoft.com/office/drawing/2014/main" val="1200195719"/>
                    </a:ext>
                  </a:extLst>
                </a:gridCol>
                <a:gridCol w="658368">
                  <a:extLst>
                    <a:ext uri="{9D8B030D-6E8A-4147-A177-3AD203B41FA5}">
                      <a16:colId xmlns:a16="http://schemas.microsoft.com/office/drawing/2014/main" val="2950897773"/>
                    </a:ext>
                  </a:extLst>
                </a:gridCol>
                <a:gridCol w="658368">
                  <a:extLst>
                    <a:ext uri="{9D8B030D-6E8A-4147-A177-3AD203B41FA5}">
                      <a16:colId xmlns:a16="http://schemas.microsoft.com/office/drawing/2014/main" val="3862440154"/>
                    </a:ext>
                  </a:extLst>
                </a:gridCol>
                <a:gridCol w="658368">
                  <a:extLst>
                    <a:ext uri="{9D8B030D-6E8A-4147-A177-3AD203B41FA5}">
                      <a16:colId xmlns:a16="http://schemas.microsoft.com/office/drawing/2014/main" val="854179750"/>
                    </a:ext>
                  </a:extLst>
                </a:gridCol>
                <a:gridCol w="658368">
                  <a:extLst>
                    <a:ext uri="{9D8B030D-6E8A-4147-A177-3AD203B41FA5}">
                      <a16:colId xmlns:a16="http://schemas.microsoft.com/office/drawing/2014/main" val="39254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7663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16:06:10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40.225829216655 %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4927114"/>
                  </a:ext>
                </a:extLst>
              </a:tr>
            </a:tbl>
          </a:graphicData>
        </a:graphic>
      </p:graphicFrame>
      <p:sp>
        <p:nvSpPr>
          <p:cNvPr id="4" name="Text Placeholder 3">
            <a:extLst>
              <a:ext uri="{FF2B5EF4-FFF2-40B4-BE49-F238E27FC236}">
                <a16:creationId xmlns:a16="http://schemas.microsoft.com/office/drawing/2014/main" id="{300F68AF-A669-4742-92BF-B2067056D9B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40800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D69A2-5C6F-4E70-A93B-8FE4F6FED5F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9B93F6D-3350-4BCA-AA52-9196F6D6E508}"/>
              </a:ext>
            </a:extLst>
          </p:cNvPr>
          <p:cNvGraphicFramePr>
            <a:graphicFrameLocks noGrp="1"/>
          </p:cNvGraphicFramePr>
          <p:nvPr>
            <p:ph type="tbl" sz="quarter" idx="13"/>
            <p:extLst>
              <p:ext uri="{D42A27DB-BD31-4B8C-83A1-F6EECF244321}">
                <p14:modId xmlns:p14="http://schemas.microsoft.com/office/powerpoint/2010/main" val="394698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42070904"/>
                    </a:ext>
                  </a:extLst>
                </a:gridCol>
                <a:gridCol w="576072">
                  <a:extLst>
                    <a:ext uri="{9D8B030D-6E8A-4147-A177-3AD203B41FA5}">
                      <a16:colId xmlns:a16="http://schemas.microsoft.com/office/drawing/2014/main" val="1153326701"/>
                    </a:ext>
                  </a:extLst>
                </a:gridCol>
                <a:gridCol w="576072">
                  <a:extLst>
                    <a:ext uri="{9D8B030D-6E8A-4147-A177-3AD203B41FA5}">
                      <a16:colId xmlns:a16="http://schemas.microsoft.com/office/drawing/2014/main" val="303387691"/>
                    </a:ext>
                  </a:extLst>
                </a:gridCol>
                <a:gridCol w="576072">
                  <a:extLst>
                    <a:ext uri="{9D8B030D-6E8A-4147-A177-3AD203B41FA5}">
                      <a16:colId xmlns:a16="http://schemas.microsoft.com/office/drawing/2014/main" val="3058444860"/>
                    </a:ext>
                  </a:extLst>
                </a:gridCol>
                <a:gridCol w="576072">
                  <a:extLst>
                    <a:ext uri="{9D8B030D-6E8A-4147-A177-3AD203B41FA5}">
                      <a16:colId xmlns:a16="http://schemas.microsoft.com/office/drawing/2014/main" val="1802231652"/>
                    </a:ext>
                  </a:extLst>
                </a:gridCol>
                <a:gridCol w="576072">
                  <a:extLst>
                    <a:ext uri="{9D8B030D-6E8A-4147-A177-3AD203B41FA5}">
                      <a16:colId xmlns:a16="http://schemas.microsoft.com/office/drawing/2014/main" val="1568730958"/>
                    </a:ext>
                  </a:extLst>
                </a:gridCol>
                <a:gridCol w="576072">
                  <a:extLst>
                    <a:ext uri="{9D8B030D-6E8A-4147-A177-3AD203B41FA5}">
                      <a16:colId xmlns:a16="http://schemas.microsoft.com/office/drawing/2014/main" val="3188235598"/>
                    </a:ext>
                  </a:extLst>
                </a:gridCol>
                <a:gridCol w="576072">
                  <a:extLst>
                    <a:ext uri="{9D8B030D-6E8A-4147-A177-3AD203B41FA5}">
                      <a16:colId xmlns:a16="http://schemas.microsoft.com/office/drawing/2014/main" val="3144084661"/>
                    </a:ext>
                  </a:extLst>
                </a:gridCol>
                <a:gridCol w="576072">
                  <a:extLst>
                    <a:ext uri="{9D8B030D-6E8A-4147-A177-3AD203B41FA5}">
                      <a16:colId xmlns:a16="http://schemas.microsoft.com/office/drawing/2014/main" val="3596103275"/>
                    </a:ext>
                  </a:extLst>
                </a:gridCol>
                <a:gridCol w="576072">
                  <a:extLst>
                    <a:ext uri="{9D8B030D-6E8A-4147-A177-3AD203B41FA5}">
                      <a16:colId xmlns:a16="http://schemas.microsoft.com/office/drawing/2014/main" val="1095304639"/>
                    </a:ext>
                  </a:extLst>
                </a:gridCol>
                <a:gridCol w="576072">
                  <a:extLst>
                    <a:ext uri="{9D8B030D-6E8A-4147-A177-3AD203B41FA5}">
                      <a16:colId xmlns:a16="http://schemas.microsoft.com/office/drawing/2014/main" val="13221970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46363256"/>
                  </a:ext>
                </a:extLst>
              </a:tr>
              <a:tr h="370840">
                <a:tc>
                  <a:txBody>
                    <a:bodyPr/>
                    <a:lstStyle/>
                    <a:p>
                      <a:r>
                        <a:rPr lang="en-US" sz="1000"/>
                        <a:t>tmamerica</a:t>
                      </a:r>
                    </a:p>
                  </a:txBody>
                  <a:tcPr/>
                </a:tc>
                <a:tc>
                  <a:txBody>
                    <a:bodyPr/>
                    <a:lstStyle/>
                    <a:p>
                      <a:r>
                        <a:rPr lang="en-US" sz="1000"/>
                        <a:t>561</a:t>
                      </a:r>
                    </a:p>
                  </a:txBody>
                  <a:tcPr/>
                </a:tc>
                <a:tc>
                  <a:txBody>
                    <a:bodyPr/>
                    <a:lstStyle/>
                    <a:p>
                      <a:r>
                        <a:rPr lang="en-US" sz="1000"/>
                        <a:t>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91</a:t>
                      </a:r>
                    </a:p>
                  </a:txBody>
                  <a:tcPr/>
                </a:tc>
                <a:tc>
                  <a:txBody>
                    <a:bodyPr/>
                    <a:lstStyle/>
                    <a:p>
                      <a:r>
                        <a:rPr lang="en-US" sz="1000"/>
                        <a:t>2</a:t>
                      </a:r>
                    </a:p>
                  </a:txBody>
                  <a:tcPr/>
                </a:tc>
                <a:tc>
                  <a:txBody>
                    <a:bodyPr/>
                    <a:lstStyle/>
                    <a:p>
                      <a:r>
                        <a:rPr lang="en-US" sz="1000"/>
                        <a:t>1.2798 %</a:t>
                      </a:r>
                    </a:p>
                  </a:txBody>
                  <a:tcPr/>
                </a:tc>
                <a:extLst>
                  <a:ext uri="{0D108BD9-81ED-4DB2-BD59-A6C34878D82A}">
                    <a16:rowId xmlns:a16="http://schemas.microsoft.com/office/drawing/2014/main" val="1480459596"/>
                  </a:ext>
                </a:extLst>
              </a:tr>
            </a:tbl>
          </a:graphicData>
        </a:graphic>
      </p:graphicFrame>
      <p:sp>
        <p:nvSpPr>
          <p:cNvPr id="4" name="Text Placeholder 3">
            <a:extLst>
              <a:ext uri="{FF2B5EF4-FFF2-40B4-BE49-F238E27FC236}">
                <a16:creationId xmlns:a16="http://schemas.microsoft.com/office/drawing/2014/main" id="{4593A3F0-67EB-4315-A8AD-3FB2708A8A7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5910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D1C6-DC95-448C-8ADE-B0C93F8355E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8EFC6CF-EA35-43B0-9532-110ED20005F6}"/>
              </a:ext>
            </a:extLst>
          </p:cNvPr>
          <p:cNvGraphicFramePr>
            <a:graphicFrameLocks noGrp="1"/>
          </p:cNvGraphicFramePr>
          <p:nvPr>
            <p:ph type="chart" sz="quarter" idx="13"/>
            <p:extLst>
              <p:ext uri="{D42A27DB-BD31-4B8C-83A1-F6EECF244321}">
                <p14:modId xmlns:p14="http://schemas.microsoft.com/office/powerpoint/2010/main" val="262604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F829D-A643-4D7A-ADA4-3AB52B6FB82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92C6D04-1463-4997-9E2B-34FA19A55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074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3918-0ACB-4D57-A4AD-2EEFDCA4AD8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26F1C89-EF8E-4B99-A840-5DA2CA90B065}"/>
              </a:ext>
            </a:extLst>
          </p:cNvPr>
          <p:cNvGraphicFramePr>
            <a:graphicFrameLocks noGrp="1"/>
          </p:cNvGraphicFramePr>
          <p:nvPr>
            <p:ph type="chart" sz="quarter" idx="13"/>
            <p:extLst>
              <p:ext uri="{D42A27DB-BD31-4B8C-83A1-F6EECF244321}">
                <p14:modId xmlns:p14="http://schemas.microsoft.com/office/powerpoint/2010/main" val="3034015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17378-0DBA-4D67-A8CD-448CF94F6A2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8088108-54FE-4B1D-9AF7-48268772D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120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785F-9F29-4203-8E7A-A1C3EBEC8A8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BF9C668-72E4-4B07-8165-A9DEF36E842E}"/>
              </a:ext>
            </a:extLst>
          </p:cNvPr>
          <p:cNvGraphicFramePr>
            <a:graphicFrameLocks noGrp="1"/>
          </p:cNvGraphicFramePr>
          <p:nvPr>
            <p:ph type="chart" sz="quarter" idx="13"/>
            <p:extLst>
              <p:ext uri="{D42A27DB-BD31-4B8C-83A1-F6EECF244321}">
                <p14:modId xmlns:p14="http://schemas.microsoft.com/office/powerpoint/2010/main" val="1161618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7F9C7-6C73-4EDD-950E-FAFACE58E76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DC28A12-F6C6-4755-9C23-16819923D6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8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63244-8C9F-4877-A2B4-0E9CFBD08C7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AB8B4A8A-C493-4876-9669-F02804A92FCC}"/>
              </a:ext>
            </a:extLst>
          </p:cNvPr>
          <p:cNvGraphicFramePr>
            <a:graphicFrameLocks noGrp="1"/>
          </p:cNvGraphicFramePr>
          <p:nvPr>
            <p:ph type="chart" sz="quarter" idx="13"/>
            <p:extLst>
              <p:ext uri="{D42A27DB-BD31-4B8C-83A1-F6EECF244321}">
                <p14:modId xmlns:p14="http://schemas.microsoft.com/office/powerpoint/2010/main" val="2543215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4101A-2D8E-48F5-BFDF-42E4BA4FE42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3AD2B0-5BD9-4D2E-8622-18F47F2791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197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7828C-F010-440F-8207-A6550D267F6E}"/>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04056CAC-FB81-4E28-8E89-39C5BDFB23C6}"/>
              </a:ext>
            </a:extLst>
          </p:cNvPr>
          <p:cNvGraphicFramePr>
            <a:graphicFrameLocks noGrp="1"/>
          </p:cNvGraphicFramePr>
          <p:nvPr>
            <p:ph type="tbl" sz="quarter" idx="13"/>
            <p:extLst>
              <p:ext uri="{D42A27DB-BD31-4B8C-83A1-F6EECF244321}">
                <p14:modId xmlns:p14="http://schemas.microsoft.com/office/powerpoint/2010/main" val="338084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43355715"/>
                    </a:ext>
                  </a:extLst>
                </a:gridCol>
                <a:gridCol w="1975104">
                  <a:extLst>
                    <a:ext uri="{9D8B030D-6E8A-4147-A177-3AD203B41FA5}">
                      <a16:colId xmlns:a16="http://schemas.microsoft.com/office/drawing/2014/main" val="2407172066"/>
                    </a:ext>
                  </a:extLst>
                </a:gridCol>
                <a:gridCol w="905256">
                  <a:extLst>
                    <a:ext uri="{9D8B030D-6E8A-4147-A177-3AD203B41FA5}">
                      <a16:colId xmlns:a16="http://schemas.microsoft.com/office/drawing/2014/main" val="3995351050"/>
                    </a:ext>
                  </a:extLst>
                </a:gridCol>
                <a:gridCol w="905256">
                  <a:extLst>
                    <a:ext uri="{9D8B030D-6E8A-4147-A177-3AD203B41FA5}">
                      <a16:colId xmlns:a16="http://schemas.microsoft.com/office/drawing/2014/main" val="2783058676"/>
                    </a:ext>
                  </a:extLst>
                </a:gridCol>
                <a:gridCol w="905256">
                  <a:extLst>
                    <a:ext uri="{9D8B030D-6E8A-4147-A177-3AD203B41FA5}">
                      <a16:colId xmlns:a16="http://schemas.microsoft.com/office/drawing/2014/main" val="7208444"/>
                    </a:ext>
                  </a:extLst>
                </a:gridCol>
                <a:gridCol w="905256">
                  <a:extLst>
                    <a:ext uri="{9D8B030D-6E8A-4147-A177-3AD203B41FA5}">
                      <a16:colId xmlns:a16="http://schemas.microsoft.com/office/drawing/2014/main" val="147812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997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- 2024-08-12 16:06:05</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
#employeeappreciation #townhall #insurancecareers #insurancecompany #corporateidentity #nationalteam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https://quintly-eu-image-storage.s3.amazonaws.com/a8463497d6ac59d9f9b31e3831c67b7f/628513933a28fddfa82c04e18408eb50.jpg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16717491"/>
                  </a:ext>
                </a:extLst>
              </a:tr>
            </a:tbl>
          </a:graphicData>
        </a:graphic>
      </p:graphicFrame>
      <p:sp>
        <p:nvSpPr>
          <p:cNvPr id="4" name="Text Placeholder 3">
            <a:extLst>
              <a:ext uri="{FF2B5EF4-FFF2-40B4-BE49-F238E27FC236}">
                <a16:creationId xmlns:a16="http://schemas.microsoft.com/office/drawing/2014/main" id="{F27A874E-058F-417A-9BCD-08267229D7A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31124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772A1-BA96-4B6F-85E8-9D9CEE8A2CD5}"/>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A3C7C928-C011-4E2D-8B36-E493218AA249}"/>
              </a:ext>
            </a:extLst>
          </p:cNvPr>
          <p:cNvGraphicFramePr>
            <a:graphicFrameLocks noGrp="1"/>
          </p:cNvGraphicFramePr>
          <p:nvPr>
            <p:ph type="tbl" sz="quarter" idx="13"/>
            <p:extLst>
              <p:ext uri="{D42A27DB-BD31-4B8C-83A1-F6EECF244321}">
                <p14:modId xmlns:p14="http://schemas.microsoft.com/office/powerpoint/2010/main" val="792072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15618093"/>
                    </a:ext>
                  </a:extLst>
                </a:gridCol>
                <a:gridCol w="1975104">
                  <a:extLst>
                    <a:ext uri="{9D8B030D-6E8A-4147-A177-3AD203B41FA5}">
                      <a16:colId xmlns:a16="http://schemas.microsoft.com/office/drawing/2014/main" val="3740107630"/>
                    </a:ext>
                  </a:extLst>
                </a:gridCol>
                <a:gridCol w="905256">
                  <a:extLst>
                    <a:ext uri="{9D8B030D-6E8A-4147-A177-3AD203B41FA5}">
                      <a16:colId xmlns:a16="http://schemas.microsoft.com/office/drawing/2014/main" val="1970065285"/>
                    </a:ext>
                  </a:extLst>
                </a:gridCol>
                <a:gridCol w="905256">
                  <a:extLst>
                    <a:ext uri="{9D8B030D-6E8A-4147-A177-3AD203B41FA5}">
                      <a16:colId xmlns:a16="http://schemas.microsoft.com/office/drawing/2014/main" val="1919651042"/>
                    </a:ext>
                  </a:extLst>
                </a:gridCol>
                <a:gridCol w="905256">
                  <a:extLst>
                    <a:ext uri="{9D8B030D-6E8A-4147-A177-3AD203B41FA5}">
                      <a16:colId xmlns:a16="http://schemas.microsoft.com/office/drawing/2014/main" val="2770809387"/>
                    </a:ext>
                  </a:extLst>
                </a:gridCol>
                <a:gridCol w="905256">
                  <a:extLst>
                    <a:ext uri="{9D8B030D-6E8A-4147-A177-3AD203B41FA5}">
                      <a16:colId xmlns:a16="http://schemas.microsoft.com/office/drawing/2014/main" val="236975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850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- 2024-08-02 15:33:44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tmna_services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
#insurancecompany #insuranceindustry #insurancecareers #partnership #corporateidentity #insurancelife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https://quintly-eu-image-storage.s3.amazonaws.com/a8463497d6ac59d9f9b31e3831c67b7f/6929546a5c3e64294de25839b19efc83.jpg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59959069"/>
                  </a:ext>
                </a:extLst>
              </a:tr>
            </a:tbl>
          </a:graphicData>
        </a:graphic>
      </p:graphicFrame>
      <p:sp>
        <p:nvSpPr>
          <p:cNvPr id="4" name="Text Placeholder 3">
            <a:extLst>
              <a:ext uri="{FF2B5EF4-FFF2-40B4-BE49-F238E27FC236}">
                <a16:creationId xmlns:a16="http://schemas.microsoft.com/office/drawing/2014/main" id="{1B671CD5-5CEB-4AF3-B947-7EBD677F907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19646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8A6D-3082-4EAD-AD9C-0B6B2CA7D6ED}"/>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DE36CD18-AC11-42A9-818F-F5C7781F5EDA}"/>
              </a:ext>
            </a:extLst>
          </p:cNvPr>
          <p:cNvGraphicFramePr>
            <a:graphicFrameLocks noGrp="1"/>
          </p:cNvGraphicFramePr>
          <p:nvPr>
            <p:ph type="tbl" sz="quarter" idx="13"/>
            <p:extLst>
              <p:ext uri="{D42A27DB-BD31-4B8C-83A1-F6EECF244321}">
                <p14:modId xmlns:p14="http://schemas.microsoft.com/office/powerpoint/2010/main" val="169221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9864367"/>
                    </a:ext>
                  </a:extLst>
                </a:gridCol>
                <a:gridCol w="1975104">
                  <a:extLst>
                    <a:ext uri="{9D8B030D-6E8A-4147-A177-3AD203B41FA5}">
                      <a16:colId xmlns:a16="http://schemas.microsoft.com/office/drawing/2014/main" val="3856482696"/>
                    </a:ext>
                  </a:extLst>
                </a:gridCol>
                <a:gridCol w="905256">
                  <a:extLst>
                    <a:ext uri="{9D8B030D-6E8A-4147-A177-3AD203B41FA5}">
                      <a16:colId xmlns:a16="http://schemas.microsoft.com/office/drawing/2014/main" val="2862452386"/>
                    </a:ext>
                  </a:extLst>
                </a:gridCol>
                <a:gridCol w="905256">
                  <a:extLst>
                    <a:ext uri="{9D8B030D-6E8A-4147-A177-3AD203B41FA5}">
                      <a16:colId xmlns:a16="http://schemas.microsoft.com/office/drawing/2014/main" val="1447835887"/>
                    </a:ext>
                  </a:extLst>
                </a:gridCol>
                <a:gridCol w="905256">
                  <a:extLst>
                    <a:ext uri="{9D8B030D-6E8A-4147-A177-3AD203B41FA5}">
                      <a16:colId xmlns:a16="http://schemas.microsoft.com/office/drawing/2014/main" val="1502830771"/>
                    </a:ext>
                  </a:extLst>
                </a:gridCol>
                <a:gridCol w="905256">
                  <a:extLst>
                    <a:ext uri="{9D8B030D-6E8A-4147-A177-3AD203B41FA5}">
                      <a16:colId xmlns:a16="http://schemas.microsoft.com/office/drawing/2014/main" val="332584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649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- 2024-08-23 16:33:22</a:t>
                      </a:r>
                      <a:r>
                        <a:rPr kumimoji="0" lang="en-US" sz="1000" b="0" i="0" u="none" strike="noStrike" kern="1200" cap="none" spc="0" normalizeH="0" baseline="0" noProof="0">
                          <a:ln>
                            <a:noFill/>
                          </a:ln>
                          <a:solidFill>
                            <a:prstClr val="black"/>
                          </a:solidFill>
                          <a:effectLst/>
                          <a:uLnTx/>
                          <a:uFillTx/>
                          <a:latin typeface="Calibri"/>
                          <a:ea typeface="+mn-ea"/>
                          <a:cs typeface="+mn-cs"/>
                        </a:rPr>
                        <a:t>
 Next stop on the TMA Town Hall tour - Plano, TX! Our senior leadership team had the opportunity to connect with employees from our Plano, Atlanta, and Houston offices. After an engaging and productive town hall meeting, everyone gathered together to enjoy a delicious employee appreciation lunch.
Stay tuned to find out where our leadership team goes next for our final town hall meeting.
#townhall #employeeappreciation  #employeengagement #insurancecompany #insurancecareers #employeeappreciationlunch #corporatesocialresponsibility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https://quintly-eu-image-storage.s3.amazonaws.com/a8463497d6ac59d9f9b31e3831c67b7f/eb3355764fd2934637ec280524008c39.jpg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13784275"/>
                  </a:ext>
                </a:extLst>
              </a:tr>
            </a:tbl>
          </a:graphicData>
        </a:graphic>
      </p:graphicFrame>
      <p:sp>
        <p:nvSpPr>
          <p:cNvPr id="4" name="Text Placeholder 3">
            <a:extLst>
              <a:ext uri="{FF2B5EF4-FFF2-40B4-BE49-F238E27FC236}">
                <a16:creationId xmlns:a16="http://schemas.microsoft.com/office/drawing/2014/main" id="{BA340A95-BCE7-4917-867A-64A936D3AE1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177690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2100</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2024-09-05T13:14:42Z</dcterms:created>
  <dcterms:modified xsi:type="dcterms:W3CDTF">2024-09-05T13:15:29Z</dcterms:modified>
</cp:coreProperties>
</file>