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4533B3-07B5-4BA2-9178-7C4482D250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Tokio Marine America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7CCCC3-9E25-4B57-A76F-55CA91A64D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67390456"/>
              </p:ext>
            </p:extLst>
          </p:nvPr>
        </p:nvGraphicFramePr>
        <p:xfrm>
          <a:off x="457200" y="1731963"/>
          <a:ext cx="7653527" cy="94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31801528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694510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494724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173331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121579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828737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554470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870975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544467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555799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486546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777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tmamerica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1.1803 %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15193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16CCE1-C5AC-448C-9BA9-D03A8416B1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07/01/2024 - 07/31/2024</a:t>
            </a:r>
          </a:p>
        </p:txBody>
      </p:sp>
    </p:spTree>
    <p:extLst>
      <p:ext uri="{BB962C8B-B14F-4D97-AF65-F5344CB8AC3E}">
        <p14:creationId xmlns:p14="http://schemas.microsoft.com/office/powerpoint/2010/main" val="325206853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36</Words>
  <Application>Microsoft Office PowerPoint</Application>
  <PresentationFormat>On-screen Show (4:3)</PresentationFormat>
  <Paragraphs>24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Key Metrics Table | Tokio Marine America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 | Tokio Marine America</dc:title>
  <dc:creator>Frederik Born</dc:creator>
  <cp:lastModifiedBy>Frederik Born</cp:lastModifiedBy>
  <cp:revision>1</cp:revision>
  <dcterms:created xsi:type="dcterms:W3CDTF">2024-08-09T15:38:35Z</dcterms:created>
  <dcterms:modified xsi:type="dcterms:W3CDTF">2024-08-09T15:38:38Z</dcterms:modified>
</cp:coreProperties>
</file>