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85450-1B27-4D64-9F06-B57A1D971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D6760C-C5BD-4CA0-9316-73E0CD56F9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9655487"/>
              </p:ext>
            </p:extLst>
          </p:nvPr>
        </p:nvGraphicFramePr>
        <p:xfrm>
          <a:off x="457200" y="1731963"/>
          <a:ext cx="7900416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178605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5879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156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4669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1216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4548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7838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7019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052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324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1236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2158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82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22662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1942.375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12.61276553693 %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611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44CF4B-FF48-4C10-8D67-CA81D2018C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</p:spTree>
    <p:extLst>
      <p:ext uri="{BB962C8B-B14F-4D97-AF65-F5344CB8AC3E}">
        <p14:creationId xmlns:p14="http://schemas.microsoft.com/office/powerpoint/2010/main" val="5554124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Key Metrics Table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Key Metrics Table | Tokio Marine America</dc:title>
  <dc:creator>Frederik Born</dc:creator>
  <cp:lastModifiedBy>Frederik Born</cp:lastModifiedBy>
  <cp:revision>1</cp:revision>
  <dcterms:created xsi:type="dcterms:W3CDTF">2024-08-09T15:36:31Z</dcterms:created>
  <dcterms:modified xsi:type="dcterms:W3CDTF">2024-08-09T15:36:35Z</dcterms:modified>
</cp:coreProperties>
</file>